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5.xml" ContentType="application/vnd.openxmlformats-officedocument.presentationml.tags+xml"/>
  <Override PartName="/ppt/notesSlides/notesSlide3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4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46.xml" ContentType="application/vnd.openxmlformats-officedocument.presentationml.notesSlide+xml"/>
  <Override PartName="/ppt/tags/tag51.xml" ContentType="application/vnd.openxmlformats-officedocument.presentationml.tags+xml"/>
  <Override PartName="/ppt/notesSlides/notesSlide47.xml" ContentType="application/vnd.openxmlformats-officedocument.presentationml.notesSlide+xml"/>
  <Override PartName="/ppt/tags/tag52.xml" ContentType="application/vnd.openxmlformats-officedocument.presentationml.tags+xml"/>
  <Override PartName="/ppt/notesSlides/notesSlide48.xml" ContentType="application/vnd.openxmlformats-officedocument.presentationml.notesSlide+xml"/>
  <Override PartName="/ppt/tags/tag53.xml" ContentType="application/vnd.openxmlformats-officedocument.presentationml.tags+xml"/>
  <Override PartName="/ppt/notesSlides/notesSlide49.xml" ContentType="application/vnd.openxmlformats-officedocument.presentationml.notesSlide+xml"/>
  <Override PartName="/ppt/tags/tag54.xml" ContentType="application/vnd.openxmlformats-officedocument.presentationml.tags+xml"/>
  <Override PartName="/ppt/notesSlides/notesSlide50.xml" ContentType="application/vnd.openxmlformats-officedocument.presentationml.notesSlide+xml"/>
  <Override PartName="/ppt/tags/tag55.xml" ContentType="application/vnd.openxmlformats-officedocument.presentationml.tags+xml"/>
  <Override PartName="/ppt/notesSlides/notesSlide51.xml" ContentType="application/vnd.openxmlformats-officedocument.presentationml.notesSlide+xml"/>
  <Override PartName="/ppt/tags/tag56.xml" ContentType="application/vnd.openxmlformats-officedocument.presentationml.tags+xml"/>
  <Override PartName="/ppt/notesSlides/notesSlide52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53.xml" ContentType="application/vnd.openxmlformats-officedocument.presentationml.notesSlide+xml"/>
  <Override PartName="/ppt/tags/tag59.xml" ContentType="application/vnd.openxmlformats-officedocument.presentationml.tags+xml"/>
  <Override PartName="/ppt/notesSlides/notesSlide54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5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5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5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58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59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60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61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62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63.xml" ContentType="application/vnd.openxmlformats-officedocument.presentationml.notesSlide+xml"/>
  <Override PartName="/ppt/tags/tag92.xml" ContentType="application/vnd.openxmlformats-officedocument.presentationml.tags+xml"/>
  <Override PartName="/ppt/notesSlides/notesSlide64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65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67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68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69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72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73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74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75.xml" ContentType="application/vnd.openxmlformats-officedocument.presentationml.notesSlide+xml"/>
  <Override PartName="/ppt/tags/tag128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tags/tag131.xml" ContentType="application/vnd.openxmlformats-officedocument.presentationml.tags+xml"/>
  <Override PartName="/ppt/notesSlides/notesSlide92.xml" ContentType="application/vnd.openxmlformats-officedocument.presentationml.notesSlide+xml"/>
  <Override PartName="/ppt/tags/tag132.xml" ContentType="application/vnd.openxmlformats-officedocument.presentationml.tags+xml"/>
  <Override PartName="/ppt/notesSlides/notesSlide93.xml" ContentType="application/vnd.openxmlformats-officedocument.presentationml.notesSlide+xml"/>
  <Override PartName="/ppt/tags/tag133.xml" ContentType="application/vnd.openxmlformats-officedocument.presentationml.tags+xml"/>
  <Override PartName="/ppt/notesSlides/notesSlide94.xml" ContentType="application/vnd.openxmlformats-officedocument.presentationml.notesSlide+xml"/>
  <Override PartName="/ppt/tags/tag134.xml" ContentType="application/vnd.openxmlformats-officedocument.presentationml.tags+xml"/>
  <Override PartName="/ppt/notesSlides/notesSlide95.xml" ContentType="application/vnd.openxmlformats-officedocument.presentationml.notesSlide+xml"/>
  <Override PartName="/ppt/tags/tag135.xml" ContentType="application/vnd.openxmlformats-officedocument.presentationml.tags+xml"/>
  <Override PartName="/ppt/notesSlides/notesSlide96.xml" ContentType="application/vnd.openxmlformats-officedocument.presentationml.notesSlide+xml"/>
  <Override PartName="/ppt/tags/tag136.xml" ContentType="application/vnd.openxmlformats-officedocument.presentationml.tags+xml"/>
  <Override PartName="/ppt/notesSlides/notesSlide97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98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99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00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10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11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112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113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114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115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116.xml" ContentType="application/vnd.openxmlformats-officedocument.presentationml.notesSlide+xml"/>
  <Override PartName="/ppt/tags/tag175.xml" ContentType="application/vnd.openxmlformats-officedocument.presentationml.tags+xml"/>
  <Override PartName="/ppt/notesSlides/notesSlide117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118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19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20.xml" ContentType="application/vnd.openxmlformats-officedocument.presentationml.notesSlide+xml"/>
  <Override PartName="/ppt/tags/tag184.xml" ContentType="application/vnd.openxmlformats-officedocument.presentationml.tags+xml"/>
  <Override PartName="/ppt/notesSlides/notesSlide121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122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tags/tag190.xml" ContentType="application/vnd.openxmlformats-officedocument.presentationml.tags+xml"/>
  <Override PartName="/ppt/notesSlides/notesSlide125.xml" ContentType="application/vnd.openxmlformats-officedocument.presentationml.notesSlide+xml"/>
  <Override PartName="/ppt/tags/tag191.xml" ContentType="application/vnd.openxmlformats-officedocument.presentationml.tags+xml"/>
  <Override PartName="/ppt/notesSlides/notesSlide126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27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28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129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tags/tag200.xml" ContentType="application/vnd.openxmlformats-officedocument.presentationml.tags+xml"/>
  <Override PartName="/ppt/notesSlides/notesSlide132.xml" ContentType="application/vnd.openxmlformats-officedocument.presentationml.notesSlide+xml"/>
  <Override PartName="/ppt/tags/tag201.xml" ContentType="application/vnd.openxmlformats-officedocument.presentationml.tags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35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207.xml" ContentType="application/vnd.openxmlformats-officedocument.presentationml.tags+xml"/>
  <Override PartName="/ppt/notesSlides/notesSlide139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40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41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142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46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47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148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97"/>
  </p:notesMasterIdLst>
  <p:sldIdLst>
    <p:sldId id="256" r:id="rId2"/>
    <p:sldId id="333" r:id="rId3"/>
    <p:sldId id="384" r:id="rId4"/>
    <p:sldId id="397" r:id="rId5"/>
    <p:sldId id="502" r:id="rId6"/>
    <p:sldId id="503" r:id="rId7"/>
    <p:sldId id="261" r:id="rId8"/>
    <p:sldId id="551" r:id="rId9"/>
    <p:sldId id="262" r:id="rId10"/>
    <p:sldId id="507" r:id="rId11"/>
    <p:sldId id="264" r:id="rId12"/>
    <p:sldId id="508" r:id="rId13"/>
    <p:sldId id="504" r:id="rId14"/>
    <p:sldId id="417" r:id="rId15"/>
    <p:sldId id="416" r:id="rId16"/>
    <p:sldId id="557" r:id="rId17"/>
    <p:sldId id="418" r:id="rId18"/>
    <p:sldId id="414" r:id="rId19"/>
    <p:sldId id="456" r:id="rId20"/>
    <p:sldId id="457" r:id="rId21"/>
    <p:sldId id="415" r:id="rId22"/>
    <p:sldId id="458" r:id="rId23"/>
    <p:sldId id="422" r:id="rId24"/>
    <p:sldId id="505" r:id="rId25"/>
    <p:sldId id="515" r:id="rId26"/>
    <p:sldId id="594" r:id="rId27"/>
    <p:sldId id="566" r:id="rId28"/>
    <p:sldId id="595" r:id="rId29"/>
    <p:sldId id="516" r:id="rId30"/>
    <p:sldId id="535" r:id="rId31"/>
    <p:sldId id="532" r:id="rId32"/>
    <p:sldId id="558" r:id="rId33"/>
    <p:sldId id="559" r:id="rId34"/>
    <p:sldId id="539" r:id="rId35"/>
    <p:sldId id="541" r:id="rId36"/>
    <p:sldId id="560" r:id="rId37"/>
    <p:sldId id="540" r:id="rId38"/>
    <p:sldId id="542" r:id="rId39"/>
    <p:sldId id="543" r:id="rId40"/>
    <p:sldId id="544" r:id="rId41"/>
    <p:sldId id="545" r:id="rId42"/>
    <p:sldId id="546" r:id="rId43"/>
    <p:sldId id="561" r:id="rId44"/>
    <p:sldId id="562" r:id="rId45"/>
    <p:sldId id="563" r:id="rId46"/>
    <p:sldId id="547" r:id="rId47"/>
    <p:sldId id="564" r:id="rId48"/>
    <p:sldId id="548" r:id="rId49"/>
    <p:sldId id="565" r:id="rId50"/>
    <p:sldId id="549" r:id="rId51"/>
    <p:sldId id="550" r:id="rId52"/>
    <p:sldId id="537" r:id="rId53"/>
    <p:sldId id="567" r:id="rId54"/>
    <p:sldId id="568" r:id="rId55"/>
    <p:sldId id="569" r:id="rId56"/>
    <p:sldId id="534" r:id="rId57"/>
    <p:sldId id="570" r:id="rId58"/>
    <p:sldId id="571" r:id="rId59"/>
    <p:sldId id="596" r:id="rId60"/>
    <p:sldId id="597" r:id="rId61"/>
    <p:sldId id="518" r:id="rId62"/>
    <p:sldId id="573" r:id="rId63"/>
    <p:sldId id="574" r:id="rId64"/>
    <p:sldId id="575" r:id="rId65"/>
    <p:sldId id="519" r:id="rId66"/>
    <p:sldId id="577" r:id="rId67"/>
    <p:sldId id="520" r:id="rId68"/>
    <p:sldId id="598" r:id="rId69"/>
    <p:sldId id="579" r:id="rId70"/>
    <p:sldId id="284" r:id="rId71"/>
    <p:sldId id="580" r:id="rId72"/>
    <p:sldId id="581" r:id="rId73"/>
    <p:sldId id="285" r:id="rId74"/>
    <p:sldId id="582" r:id="rId75"/>
    <p:sldId id="583" r:id="rId76"/>
    <p:sldId id="584" r:id="rId77"/>
    <p:sldId id="286" r:id="rId78"/>
    <p:sldId id="586" r:id="rId79"/>
    <p:sldId id="585" r:id="rId80"/>
    <p:sldId id="587" r:id="rId81"/>
    <p:sldId id="588" r:id="rId82"/>
    <p:sldId id="589" r:id="rId83"/>
    <p:sldId id="287" r:id="rId84"/>
    <p:sldId id="590" r:id="rId85"/>
    <p:sldId id="591" r:id="rId86"/>
    <p:sldId id="592" r:id="rId87"/>
    <p:sldId id="288" r:id="rId88"/>
    <p:sldId id="599" r:id="rId89"/>
    <p:sldId id="600" r:id="rId90"/>
    <p:sldId id="289" r:id="rId91"/>
    <p:sldId id="536" r:id="rId92"/>
    <p:sldId id="653" r:id="rId93"/>
    <p:sldId id="654" r:id="rId94"/>
    <p:sldId id="655" r:id="rId95"/>
    <p:sldId id="650" r:id="rId96"/>
    <p:sldId id="651" r:id="rId97"/>
    <p:sldId id="601" r:id="rId98"/>
    <p:sldId id="602" r:id="rId99"/>
    <p:sldId id="290" r:id="rId100"/>
    <p:sldId id="603" r:id="rId101"/>
    <p:sldId id="605" r:id="rId102"/>
    <p:sldId id="604" r:id="rId103"/>
    <p:sldId id="607" r:id="rId104"/>
    <p:sldId id="608" r:id="rId105"/>
    <p:sldId id="609" r:id="rId106"/>
    <p:sldId id="522" r:id="rId107"/>
    <p:sldId id="611" r:id="rId108"/>
    <p:sldId id="610" r:id="rId109"/>
    <p:sldId id="523" r:id="rId110"/>
    <p:sldId id="612" r:id="rId111"/>
    <p:sldId id="524" r:id="rId112"/>
    <p:sldId id="613" r:id="rId113"/>
    <p:sldId id="295" r:id="rId114"/>
    <p:sldId id="614" r:id="rId115"/>
    <p:sldId id="615" r:id="rId116"/>
    <p:sldId id="616" r:id="rId117"/>
    <p:sldId id="617" r:id="rId118"/>
    <p:sldId id="618" r:id="rId119"/>
    <p:sldId id="296" r:id="rId120"/>
    <p:sldId id="619" r:id="rId121"/>
    <p:sldId id="620" r:id="rId122"/>
    <p:sldId id="621" r:id="rId123"/>
    <p:sldId id="622" r:id="rId124"/>
    <p:sldId id="623" r:id="rId125"/>
    <p:sldId id="297" r:id="rId126"/>
    <p:sldId id="624" r:id="rId127"/>
    <p:sldId id="538" r:id="rId128"/>
    <p:sldId id="625" r:id="rId129"/>
    <p:sldId id="298" r:id="rId130"/>
    <p:sldId id="299" r:id="rId131"/>
    <p:sldId id="627" r:id="rId132"/>
    <p:sldId id="628" r:id="rId133"/>
    <p:sldId id="629" r:id="rId134"/>
    <p:sldId id="631" r:id="rId135"/>
    <p:sldId id="630" r:id="rId136"/>
    <p:sldId id="300" r:id="rId137"/>
    <p:sldId id="656" r:id="rId138"/>
    <p:sldId id="626" r:id="rId139"/>
    <p:sldId id="302" r:id="rId140"/>
    <p:sldId id="632" r:id="rId141"/>
    <p:sldId id="634" r:id="rId142"/>
    <p:sldId id="633" r:id="rId143"/>
    <p:sldId id="303" r:id="rId144"/>
    <p:sldId id="304" r:id="rId145"/>
    <p:sldId id="635" r:id="rId146"/>
    <p:sldId id="636" r:id="rId147"/>
    <p:sldId id="305" r:id="rId148"/>
    <p:sldId id="306" r:id="rId149"/>
    <p:sldId id="637" r:id="rId150"/>
    <p:sldId id="638" r:id="rId151"/>
    <p:sldId id="639" r:id="rId152"/>
    <p:sldId id="307" r:id="rId153"/>
    <p:sldId id="640" r:id="rId154"/>
    <p:sldId id="641" r:id="rId155"/>
    <p:sldId id="308" r:id="rId156"/>
    <p:sldId id="309" r:id="rId157"/>
    <p:sldId id="642" r:id="rId158"/>
    <p:sldId id="643" r:id="rId159"/>
    <p:sldId id="644" r:id="rId160"/>
    <p:sldId id="310" r:id="rId161"/>
    <p:sldId id="311" r:id="rId162"/>
    <p:sldId id="645" r:id="rId163"/>
    <p:sldId id="646" r:id="rId164"/>
    <p:sldId id="647" r:id="rId165"/>
    <p:sldId id="648" r:id="rId166"/>
    <p:sldId id="312" r:id="rId167"/>
    <p:sldId id="649" r:id="rId168"/>
    <p:sldId id="314" r:id="rId169"/>
    <p:sldId id="315" r:id="rId170"/>
    <p:sldId id="316" r:id="rId171"/>
    <p:sldId id="657" r:id="rId172"/>
    <p:sldId id="659" r:id="rId173"/>
    <p:sldId id="658" r:id="rId174"/>
    <p:sldId id="660" r:id="rId175"/>
    <p:sldId id="661" r:id="rId176"/>
    <p:sldId id="662" r:id="rId177"/>
    <p:sldId id="318" r:id="rId178"/>
    <p:sldId id="663" r:id="rId179"/>
    <p:sldId id="552" r:id="rId180"/>
    <p:sldId id="320" r:id="rId181"/>
    <p:sldId id="664" r:id="rId182"/>
    <p:sldId id="665" r:id="rId183"/>
    <p:sldId id="666" r:id="rId184"/>
    <p:sldId id="667" r:id="rId185"/>
    <p:sldId id="668" r:id="rId186"/>
    <p:sldId id="525" r:id="rId187"/>
    <p:sldId id="553" r:id="rId188"/>
    <p:sldId id="669" r:id="rId189"/>
    <p:sldId id="670" r:id="rId190"/>
    <p:sldId id="673" r:id="rId191"/>
    <p:sldId id="671" r:id="rId192"/>
    <p:sldId id="672" r:id="rId193"/>
    <p:sldId id="555" r:id="rId194"/>
    <p:sldId id="531" r:id="rId195"/>
    <p:sldId id="556" r:id="rId196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68447"/>
  </p:normalViewPr>
  <p:slideViewPr>
    <p:cSldViewPr>
      <p:cViewPr varScale="1">
        <p:scale>
          <a:sx n="107" d="100"/>
          <a:sy n="107" d="100"/>
        </p:scale>
        <p:origin x="880" y="168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notesMaster" Target="notesMasters/notesMaster1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CA3C9-63C3-4937-8F97-8B5E9AF263A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4D5EF-AC44-44B5-AC20-69CA3E1AB2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22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$u_0^T L u_0=\lambda_0=0$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9554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P \</a:t>
            </a:r>
            <a:r>
              <a:rPr lang="en-US" altLang="zh-CN" dirty="0" err="1"/>
              <a:t>mathbf</a:t>
            </a:r>
            <a:r>
              <a:rPr lang="en-US" altLang="zh-CN" dirty="0"/>
              <a:t>{F}\</a:t>
            </a:r>
            <a:r>
              <a:rPr lang="en-US" altLang="zh-CN" dirty="0" err="1"/>
              <a:t>mathbf</a:t>
            </a:r>
            <a:r>
              <a:rPr lang="en-US" altLang="zh-CN" dirty="0"/>
              <a:t>{\Theta}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{F}_{tr}$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  = (1 - \beta)  \hat{\</a:t>
            </a:r>
            <a:r>
              <a:rPr lang="en-US" altLang="zh-CN" dirty="0" err="1"/>
              <a:t>mathbf</a:t>
            </a:r>
            <a:r>
              <a:rPr lang="en-US" altLang="zh-CN" dirty="0"/>
              <a:t>{A}} \</a:t>
            </a:r>
            <a:r>
              <a:rPr lang="en-US" altLang="zh-CN" dirty="0" err="1"/>
              <a:t>mathbf</a:t>
            </a:r>
            <a:r>
              <a:rPr lang="en-US" altLang="zh-CN" dirty="0"/>
              <a:t>{F}_{out}^{(k - 1)} + \beta \</a:t>
            </a:r>
            <a:r>
              <a:rPr lang="en-US" altLang="zh-CN" dirty="0" err="1"/>
              <a:t>mathbf</a:t>
            </a:r>
            <a:r>
              <a:rPr lang="en-US" altLang="zh-CN" dirty="0"/>
              <a:t>{F}_{tr}, ~~~ k = 1, \</a:t>
            </a:r>
            <a:r>
              <a:rPr lang="en-US" altLang="zh-CN" dirty="0" err="1"/>
              <a:t>cdots</a:t>
            </a:r>
            <a:r>
              <a:rPr lang="en-US" altLang="zh-CN" dirty="0"/>
              <a:t>, K$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$K \to \</a:t>
            </a:r>
            <a:r>
              <a:rPr lang="en-US" altLang="zh-CN" dirty="0" err="1"/>
              <a:t>infty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{F}^\prime = P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8400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 F^\prime = \hat{A} F}_{tr}   $</a:t>
            </a:r>
            <a:endParaRPr lang="zh-CN" altLang="en-US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 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en-US" altLang="zh-CN" dirty="0" err="1"/>
              <a:t>v_i</a:t>
            </a:r>
            <a:r>
              <a:rPr lang="en-US" altLang="zh-CN" dirty="0"/>
              <a:t>\}} \alpha_{</a:t>
            </a:r>
            <a:r>
              <a:rPr lang="en-US" altLang="zh-CN" dirty="0" err="1"/>
              <a:t>ij</a:t>
            </a:r>
            <a:r>
              <a:rPr lang="en-US" altLang="zh-CN" dirty="0"/>
              <a:t>} \</a:t>
            </a:r>
            <a:r>
              <a:rPr lang="en-US" altLang="zh-CN" dirty="0" err="1"/>
              <a:t>mathbf</a:t>
            </a:r>
            <a:r>
              <a:rPr lang="en-US" altLang="zh-CN" dirty="0"/>
              <a:t>{F}_{tr} 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 F^\prime = P F}_{tr}   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  = (1 - \beta)  \hat{\</a:t>
            </a:r>
            <a:r>
              <a:rPr lang="en-US" altLang="zh-CN" dirty="0" err="1"/>
              <a:t>mathbf</a:t>
            </a:r>
            <a:r>
              <a:rPr lang="en-US" altLang="zh-CN" dirty="0"/>
              <a:t>{A}} \</a:t>
            </a:r>
            <a:r>
              <a:rPr lang="en-US" altLang="zh-CN" dirty="0" err="1"/>
              <a:t>mathbf</a:t>
            </a:r>
            <a:r>
              <a:rPr lang="en-US" altLang="zh-CN" dirty="0"/>
              <a:t>{F}_{out}^{(k - 1)} + \beta \</a:t>
            </a:r>
            <a:r>
              <a:rPr lang="en-US" altLang="zh-CN" dirty="0" err="1"/>
              <a:t>mathbf</a:t>
            </a:r>
            <a:r>
              <a:rPr lang="en-US" altLang="zh-CN" dirty="0"/>
              <a:t>{F}_{tr}$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{F}_{out}^{(K)}$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132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85747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9143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212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49154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575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9317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7132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81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{f}=\sum_{</a:t>
            </a:r>
            <a:r>
              <a:rPr lang="en-US" dirty="0" err="1"/>
              <a:t>i</a:t>
            </a:r>
            <a:r>
              <a:rPr lang="en-US" dirty="0"/>
              <a:t>=0}^{N-1} \hat{f}_</a:t>
            </a:r>
            <a:r>
              <a:rPr lang="en-US" dirty="0" err="1"/>
              <a:t>i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mathbf</a:t>
            </a:r>
            <a:r>
              <a:rPr lang="en-US" dirty="0"/>
              <a:t>{u}_</a:t>
            </a:r>
            <a:r>
              <a:rPr lang="en-US" dirty="0" err="1"/>
              <a:t>i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widehat</a:t>
            </a:r>
            <a:r>
              <a:rPr lang="en-US" dirty="0"/>
              <a:t>{f}_</a:t>
            </a:r>
            <a:r>
              <a:rPr lang="en-US" dirty="0" err="1"/>
              <a:t>i</a:t>
            </a:r>
            <a:r>
              <a:rPr lang="en-US" dirty="0"/>
              <a:t>=\</a:t>
            </a:r>
            <a:r>
              <a:rPr lang="en-US" dirty="0" err="1"/>
              <a:t>boldsymbol</a:t>
            </a:r>
            <a:r>
              <a:rPr lang="en-US" dirty="0"/>
              <a:t>{f}^{\top} \</a:t>
            </a:r>
            <a:r>
              <a:rPr lang="en-US" dirty="0" err="1"/>
              <a:t>boldsymbol</a:t>
            </a:r>
            <a:r>
              <a:rPr lang="en-US" dirty="0"/>
              <a:t>{u}_</a:t>
            </a:r>
            <a:r>
              <a:rPr lang="en-US" dirty="0" err="1"/>
              <a:t>i</a:t>
            </a:r>
            <a:r>
              <a:rPr lang="en-US" dirty="0"/>
              <a:t>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8225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= \frac1{1 + c} (\</a:t>
            </a:r>
            <a:r>
              <a:rPr lang="en-US" altLang="zh-CN" dirty="0" err="1"/>
              <a:t>mathbf</a:t>
            </a:r>
            <a:r>
              <a:rPr lang="en-US" altLang="zh-CN" dirty="0"/>
              <a:t>{I}  - \frac{c}{1 + c}  \</a:t>
            </a:r>
            <a:r>
              <a:rPr lang="en-US" altLang="zh-CN" dirty="0" err="1"/>
              <a:t>mathbf</a:t>
            </a:r>
            <a:r>
              <a:rPr lang="en-US" altLang="zh-CN" dirty="0"/>
              <a:t>{\hat{A}})^{-1} \</a:t>
            </a:r>
            <a:r>
              <a:rPr lang="en-US" altLang="zh-CN" dirty="0" err="1"/>
              <a:t>mathbf</a:t>
            </a:r>
            <a:r>
              <a:rPr lang="en-US" altLang="zh-CN" dirty="0"/>
              <a:t>{F}_{tr}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{Set}~\beta = \frac1{1 + c}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 F^\prime = P F}_{tr}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15444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= \frac1{1 + c} (\</a:t>
            </a:r>
            <a:r>
              <a:rPr lang="en-US" altLang="zh-CN" dirty="0" err="1"/>
              <a:t>mathbf</a:t>
            </a:r>
            <a:r>
              <a:rPr lang="en-US" altLang="zh-CN" dirty="0"/>
              <a:t>{I}  - \frac{c}{1 + c}  \</a:t>
            </a:r>
            <a:r>
              <a:rPr lang="en-US" altLang="zh-CN" dirty="0" err="1"/>
              <a:t>mathbf</a:t>
            </a:r>
            <a:r>
              <a:rPr lang="en-US" altLang="zh-CN" dirty="0"/>
              <a:t>{\hat{A}})^{-1} \</a:t>
            </a:r>
            <a:r>
              <a:rPr lang="en-US" altLang="zh-CN" dirty="0" err="1"/>
              <a:t>mathbf</a:t>
            </a:r>
            <a:r>
              <a:rPr lang="en-US" altLang="zh-CN" dirty="0"/>
              <a:t>{F}_{tr}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{Set}~\beta = \frac1{1 + c}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 F^\prime = P F}_{tr}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67566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= \frac1{1 + c} (\</a:t>
            </a:r>
            <a:r>
              <a:rPr lang="en-US" altLang="zh-CN" dirty="0" err="1"/>
              <a:t>mathbf</a:t>
            </a:r>
            <a:r>
              <a:rPr lang="en-US" altLang="zh-CN" dirty="0"/>
              <a:t>{I}  - \frac{c}{1 + c}  \</a:t>
            </a:r>
            <a:r>
              <a:rPr lang="en-US" altLang="zh-CN" dirty="0" err="1"/>
              <a:t>mathbf</a:t>
            </a:r>
            <a:r>
              <a:rPr lang="en-US" altLang="zh-CN" dirty="0"/>
              <a:t>{\hat{A}})^{-1} \</a:t>
            </a:r>
            <a:r>
              <a:rPr lang="en-US" altLang="zh-CN" dirty="0" err="1"/>
              <a:t>mathbf</a:t>
            </a:r>
            <a:r>
              <a:rPr lang="en-US" altLang="zh-CN" dirty="0"/>
              <a:t>{F}_{tr}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{Set}~\beta = \frac1{1 + c}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 F^\prime = P F}_{tr}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73761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= \frac1{1 + c} (\</a:t>
            </a:r>
            <a:r>
              <a:rPr lang="en-US" altLang="zh-CN" dirty="0" err="1"/>
              <a:t>mathbf</a:t>
            </a:r>
            <a:r>
              <a:rPr lang="en-US" altLang="zh-CN" dirty="0"/>
              <a:t>{I}  - \frac{c}{1 + c}  \</a:t>
            </a:r>
            <a:r>
              <a:rPr lang="en-US" altLang="zh-CN" dirty="0" err="1"/>
              <a:t>mathbf</a:t>
            </a:r>
            <a:r>
              <a:rPr lang="en-US" altLang="zh-CN" dirty="0"/>
              <a:t>{\hat{A}})^{-1} \</a:t>
            </a:r>
            <a:r>
              <a:rPr lang="en-US" altLang="zh-CN" dirty="0" err="1"/>
              <a:t>mathbf</a:t>
            </a:r>
            <a:r>
              <a:rPr lang="en-US" altLang="zh-CN" dirty="0"/>
              <a:t>{F}_{tr}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{Set}~\beta = \frac1{1 + c}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 F^\prime = P F}_{tr}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44255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\gets  \</a:t>
            </a:r>
            <a:r>
              <a:rPr lang="en-US" altLang="zh-CN" dirty="0" err="1"/>
              <a:t>mathbf</a:t>
            </a:r>
            <a:r>
              <a:rPr lang="en-US" altLang="zh-CN" dirty="0"/>
              <a:t>{F}_{tr} - b \</a:t>
            </a:r>
            <a:r>
              <a:rPr lang="en-US" altLang="zh-CN" dirty="0" err="1"/>
              <a:t>cdot</a:t>
            </a:r>
            <a:r>
              <a:rPr lang="en-US" altLang="zh-CN" dirty="0"/>
              <a:t> \left. \frac {\partial \</a:t>
            </a:r>
            <a:r>
              <a:rPr lang="en-US" altLang="zh-CN" dirty="0" err="1"/>
              <a:t>mathcal</a:t>
            </a:r>
            <a:r>
              <a:rPr lang="en-US" altLang="zh-CN" dirty="0"/>
              <a:t>{L}} {\partial  \</a:t>
            </a:r>
            <a:r>
              <a:rPr lang="en-US" altLang="zh-CN" dirty="0" err="1"/>
              <a:t>mathbf</a:t>
            </a:r>
            <a:r>
              <a:rPr lang="en-US" altLang="zh-CN" dirty="0"/>
              <a:t>{F}^\prime } \right | = (1 – 2bc) \</a:t>
            </a:r>
            <a:r>
              <a:rPr lang="en-US" altLang="zh-CN" dirty="0" err="1"/>
              <a:t>mathbf</a:t>
            </a:r>
            <a:r>
              <a:rPr lang="en-US" altLang="zh-CN" dirty="0"/>
              <a:t>{F}_{tr} + 2bc \</a:t>
            </a:r>
            <a:r>
              <a:rPr lang="en-US" altLang="zh-CN" dirty="0" err="1"/>
              <a:t>mathbf</a:t>
            </a:r>
            <a:r>
              <a:rPr lang="en-US" altLang="zh-CN" dirty="0"/>
              <a:t>{\hat{A}} \</a:t>
            </a:r>
            <a:r>
              <a:rPr lang="en-US" altLang="zh-CN" dirty="0" err="1"/>
              <a:t>mathbf</a:t>
            </a:r>
            <a:r>
              <a:rPr lang="en-US" altLang="zh-CN" dirty="0"/>
              <a:t>{F}_{tr}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{Set}~b = \frac1{2c}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{F^\prime = \hat{A} F}_{tr}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36346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\gets  \</a:t>
            </a:r>
            <a:r>
              <a:rPr lang="en-US" altLang="zh-CN" dirty="0" err="1"/>
              <a:t>mathbf</a:t>
            </a:r>
            <a:r>
              <a:rPr lang="en-US" altLang="zh-CN" dirty="0"/>
              <a:t>{F}_{tr} - b \</a:t>
            </a:r>
            <a:r>
              <a:rPr lang="en-US" altLang="zh-CN" dirty="0" err="1"/>
              <a:t>cdot</a:t>
            </a:r>
            <a:r>
              <a:rPr lang="en-US" altLang="zh-CN" dirty="0"/>
              <a:t> \left. \frac {\partial \</a:t>
            </a:r>
            <a:r>
              <a:rPr lang="en-US" altLang="zh-CN" dirty="0" err="1"/>
              <a:t>mathcal</a:t>
            </a:r>
            <a:r>
              <a:rPr lang="en-US" altLang="zh-CN" dirty="0"/>
              <a:t>{L}} {\partial  \</a:t>
            </a:r>
            <a:r>
              <a:rPr lang="en-US" altLang="zh-CN" dirty="0" err="1"/>
              <a:t>mathbf</a:t>
            </a:r>
            <a:r>
              <a:rPr lang="en-US" altLang="zh-CN" dirty="0"/>
              <a:t>{F}^\prime } \right | = (1 – 2bc) \</a:t>
            </a:r>
            <a:r>
              <a:rPr lang="en-US" altLang="zh-CN" dirty="0" err="1"/>
              <a:t>mathbf</a:t>
            </a:r>
            <a:r>
              <a:rPr lang="en-US" altLang="zh-CN" dirty="0"/>
              <a:t>{F}_{tr} + 2bc \</a:t>
            </a:r>
            <a:r>
              <a:rPr lang="en-US" altLang="zh-CN" dirty="0" err="1"/>
              <a:t>mathbf</a:t>
            </a:r>
            <a:r>
              <a:rPr lang="en-US" altLang="zh-CN" dirty="0"/>
              <a:t>{\hat{A}} \</a:t>
            </a:r>
            <a:r>
              <a:rPr lang="en-US" altLang="zh-CN" dirty="0" err="1"/>
              <a:t>mathbf</a:t>
            </a:r>
            <a:r>
              <a:rPr lang="en-US" altLang="zh-CN" dirty="0"/>
              <a:t>{F}_{tr}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{Set}~b = \frac1{2c}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{F^\prime = \hat{A} F}_{tr}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28309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\gets  \</a:t>
            </a:r>
            <a:r>
              <a:rPr lang="en-US" altLang="zh-CN" dirty="0" err="1"/>
              <a:t>mathbf</a:t>
            </a:r>
            <a:r>
              <a:rPr lang="en-US" altLang="zh-CN" dirty="0"/>
              <a:t>{F}_{tr} - b \</a:t>
            </a:r>
            <a:r>
              <a:rPr lang="en-US" altLang="zh-CN" dirty="0" err="1"/>
              <a:t>cdot</a:t>
            </a:r>
            <a:r>
              <a:rPr lang="en-US" altLang="zh-CN" dirty="0"/>
              <a:t> \left. \frac {\partial \</a:t>
            </a:r>
            <a:r>
              <a:rPr lang="en-US" altLang="zh-CN" dirty="0" err="1"/>
              <a:t>mathcal</a:t>
            </a:r>
            <a:r>
              <a:rPr lang="en-US" altLang="zh-CN" dirty="0"/>
              <a:t>{L}} {\partial  \</a:t>
            </a:r>
            <a:r>
              <a:rPr lang="en-US" altLang="zh-CN" dirty="0" err="1"/>
              <a:t>mathbf</a:t>
            </a:r>
            <a:r>
              <a:rPr lang="en-US" altLang="zh-CN" dirty="0"/>
              <a:t>{F}^\prime } \right | = (1 – 2bc) \</a:t>
            </a:r>
            <a:r>
              <a:rPr lang="en-US" altLang="zh-CN" dirty="0" err="1"/>
              <a:t>mathbf</a:t>
            </a:r>
            <a:r>
              <a:rPr lang="en-US" altLang="zh-CN" dirty="0"/>
              <a:t>{F}_{tr} + 2bc \</a:t>
            </a:r>
            <a:r>
              <a:rPr lang="en-US" altLang="zh-CN" dirty="0" err="1"/>
              <a:t>mathbf</a:t>
            </a:r>
            <a:r>
              <a:rPr lang="en-US" altLang="zh-CN" dirty="0"/>
              <a:t>{\hat{A}} \</a:t>
            </a:r>
            <a:r>
              <a:rPr lang="en-US" altLang="zh-CN" dirty="0" err="1"/>
              <a:t>mathbf</a:t>
            </a:r>
            <a:r>
              <a:rPr lang="en-US" altLang="zh-CN" dirty="0"/>
              <a:t>{F}_{tr}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{Set}~b = \frac1{2c}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{F^\prime = \hat{A} F}_{tr}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28171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</a:t>
            </a:r>
            <a:r>
              <a:rPr lang="en-US" altLang="zh-CN" dirty="0" err="1"/>
              <a:t>c_i</a:t>
            </a:r>
            <a:r>
              <a:rPr lang="en-US" altLang="zh-CN" dirty="0"/>
              <a:t>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\gets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 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:]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\left. \frac {\partial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{L}} {\partial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^\prime } \right |_{\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{F}^{\prime}_{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}=\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,:]}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= \left (1 – </a:t>
            </a:r>
            <a:r>
              <a:rPr lang="en-US" altLang="zh-CN" dirty="0" err="1"/>
              <a:t>b_i</a:t>
            </a:r>
            <a:r>
              <a:rPr lang="en-US" altLang="zh-CN" dirty="0"/>
              <a:t>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\right ) \</a:t>
            </a:r>
            <a:r>
              <a:rPr lang="en-US" altLang="zh-CN" dirty="0" err="1"/>
              <a:t>mathbf</a:t>
            </a:r>
            <a:r>
              <a:rPr lang="en-US" altLang="zh-CN" dirty="0"/>
              <a:t>{F}_{tr}[</a:t>
            </a:r>
            <a:r>
              <a:rPr lang="en-US" altLang="zh-CN" dirty="0" err="1"/>
              <a:t>i</a:t>
            </a:r>
            <a:r>
              <a:rPr lang="en-US" altLang="zh-CN" dirty="0"/>
              <a:t>, :] +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\</a:t>
            </a:r>
            <a:r>
              <a:rPr lang="en-US" altLang="zh-CN" dirty="0" err="1"/>
              <a:t>mathbf</a:t>
            </a:r>
            <a:r>
              <a:rPr lang="en-US" altLang="zh-CN" dirty="0"/>
              <a:t>{F}_{tr} [j, :]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{Set}~\sum_{j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 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= 1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3002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</a:t>
            </a:r>
            <a:r>
              <a:rPr lang="en-US" altLang="zh-CN" dirty="0" err="1"/>
              <a:t>c_i</a:t>
            </a:r>
            <a:r>
              <a:rPr lang="en-US" altLang="zh-CN" dirty="0"/>
              <a:t>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\gets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 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:]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\left. \frac {\partial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{L}} {\partial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^\prime } \right |_{\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{F}^{\prime}_{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}=\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,:]}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= \left (1 – </a:t>
            </a:r>
            <a:r>
              <a:rPr lang="en-US" altLang="zh-CN" dirty="0" err="1"/>
              <a:t>b_i</a:t>
            </a:r>
            <a:r>
              <a:rPr lang="en-US" altLang="zh-CN" dirty="0"/>
              <a:t>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\right ) \</a:t>
            </a:r>
            <a:r>
              <a:rPr lang="en-US" altLang="zh-CN" dirty="0" err="1"/>
              <a:t>mathbf</a:t>
            </a:r>
            <a:r>
              <a:rPr lang="en-US" altLang="zh-CN" dirty="0"/>
              <a:t>{F}_{tr}[</a:t>
            </a:r>
            <a:r>
              <a:rPr lang="en-US" altLang="zh-CN" dirty="0" err="1"/>
              <a:t>i</a:t>
            </a:r>
            <a:r>
              <a:rPr lang="en-US" altLang="zh-CN" dirty="0"/>
              <a:t>, :] +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\</a:t>
            </a:r>
            <a:r>
              <a:rPr lang="en-US" altLang="zh-CN" dirty="0" err="1"/>
              <a:t>mathbf</a:t>
            </a:r>
            <a:r>
              <a:rPr lang="en-US" altLang="zh-CN" dirty="0"/>
              <a:t>{F}_{tr} [j, :]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{Set}~\sum_{j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 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= 1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354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</a:t>
            </a:r>
            <a:r>
              <a:rPr lang="en-US" altLang="zh-CN" dirty="0" err="1"/>
              <a:t>c_i</a:t>
            </a:r>
            <a:r>
              <a:rPr lang="en-US" altLang="zh-CN" dirty="0"/>
              <a:t>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\gets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 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:]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\left. \frac {\partial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{L}} {\partial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^\prime } \right |_{\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{F}^{\prime}_{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}=\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,:]}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= \left (1 – </a:t>
            </a:r>
            <a:r>
              <a:rPr lang="en-US" altLang="zh-CN" dirty="0" err="1"/>
              <a:t>b_i</a:t>
            </a:r>
            <a:r>
              <a:rPr lang="en-US" altLang="zh-CN" dirty="0"/>
              <a:t>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\right ) \</a:t>
            </a:r>
            <a:r>
              <a:rPr lang="en-US" altLang="zh-CN" dirty="0" err="1"/>
              <a:t>mathbf</a:t>
            </a:r>
            <a:r>
              <a:rPr lang="en-US" altLang="zh-CN" dirty="0"/>
              <a:t>{F}_{tr}[</a:t>
            </a:r>
            <a:r>
              <a:rPr lang="en-US" altLang="zh-CN" dirty="0" err="1"/>
              <a:t>i</a:t>
            </a:r>
            <a:r>
              <a:rPr lang="en-US" altLang="zh-CN" dirty="0"/>
              <a:t>, :] +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\</a:t>
            </a:r>
            <a:r>
              <a:rPr lang="en-US" altLang="zh-CN" dirty="0" err="1"/>
              <a:t>mathbf</a:t>
            </a:r>
            <a:r>
              <a:rPr lang="en-US" altLang="zh-CN" dirty="0"/>
              <a:t>{F}_{tr} [j, :]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{Set}~\sum_{j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 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= 1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42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{f}=\sum_{</a:t>
            </a:r>
            <a:r>
              <a:rPr lang="en-US" dirty="0" err="1"/>
              <a:t>i</a:t>
            </a:r>
            <a:r>
              <a:rPr lang="en-US" dirty="0"/>
              <a:t>=0}^{N-1} \hat{f}_</a:t>
            </a:r>
            <a:r>
              <a:rPr lang="en-US" dirty="0" err="1"/>
              <a:t>i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\</a:t>
            </a:r>
            <a:r>
              <a:rPr lang="en-US" dirty="0" err="1"/>
              <a:t>mathbf</a:t>
            </a:r>
            <a:r>
              <a:rPr lang="en-US" dirty="0"/>
              <a:t>{u}_</a:t>
            </a:r>
            <a:r>
              <a:rPr lang="en-US" dirty="0" err="1"/>
              <a:t>i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widehat</a:t>
            </a:r>
            <a:r>
              <a:rPr lang="en-US" dirty="0"/>
              <a:t>{f}_</a:t>
            </a:r>
            <a:r>
              <a:rPr lang="en-US" dirty="0" err="1"/>
              <a:t>i</a:t>
            </a:r>
            <a:r>
              <a:rPr lang="en-US" dirty="0"/>
              <a:t>=\</a:t>
            </a:r>
            <a:r>
              <a:rPr lang="en-US" dirty="0" err="1"/>
              <a:t>boldsymbol</a:t>
            </a:r>
            <a:r>
              <a:rPr lang="en-US" dirty="0"/>
              <a:t>{f}^{\top} \</a:t>
            </a:r>
            <a:r>
              <a:rPr lang="en-US" dirty="0" err="1"/>
              <a:t>boldsymbol</a:t>
            </a:r>
            <a:r>
              <a:rPr lang="en-US" dirty="0"/>
              <a:t>{u}_</a:t>
            </a:r>
            <a:r>
              <a:rPr lang="en-US" dirty="0" err="1"/>
              <a:t>i</a:t>
            </a:r>
            <a:r>
              <a:rPr lang="en-US" dirty="0"/>
              <a:t>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331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</a:t>
            </a:r>
            <a:r>
              <a:rPr lang="en-US" altLang="zh-CN" dirty="0" err="1"/>
              <a:t>c_i</a:t>
            </a:r>
            <a:r>
              <a:rPr lang="en-US" altLang="zh-CN" dirty="0"/>
              <a:t>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\gets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 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:]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\left. \frac {\partial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{L}} {\partial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^\prime } \right |_{\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{F}^{\prime}_{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}=\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,:]}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= \left (1 – </a:t>
            </a:r>
            <a:r>
              <a:rPr lang="en-US" altLang="zh-CN" dirty="0" err="1"/>
              <a:t>b_i</a:t>
            </a:r>
            <a:r>
              <a:rPr lang="en-US" altLang="zh-CN" dirty="0"/>
              <a:t>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\right ) \</a:t>
            </a:r>
            <a:r>
              <a:rPr lang="en-US" altLang="zh-CN" dirty="0" err="1"/>
              <a:t>mathbf</a:t>
            </a:r>
            <a:r>
              <a:rPr lang="en-US" altLang="zh-CN" dirty="0"/>
              <a:t>{F}_{tr}[</a:t>
            </a:r>
            <a:r>
              <a:rPr lang="en-US" altLang="zh-CN" dirty="0" err="1"/>
              <a:t>i</a:t>
            </a:r>
            <a:r>
              <a:rPr lang="en-US" altLang="zh-CN" dirty="0"/>
              <a:t>, :] +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\</a:t>
            </a:r>
            <a:r>
              <a:rPr lang="en-US" altLang="zh-CN" dirty="0" err="1"/>
              <a:t>mathbf</a:t>
            </a:r>
            <a:r>
              <a:rPr lang="en-US" altLang="zh-CN" dirty="0"/>
              <a:t>{F}_{tr} [j, :]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{Set}~\sum_{j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 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= 1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9643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 \gets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\</a:t>
            </a:r>
            <a:r>
              <a:rPr lang="en-US" altLang="zh-CN" dirty="0" err="1"/>
              <a:t>mathbf</a:t>
            </a:r>
            <a:r>
              <a:rPr lang="en-US" altLang="zh-CN" dirty="0"/>
              <a:t>{F}_{tr} [j, :],~\text{where}~\sum_{j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 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= 1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{Let}~\alpha_{</a:t>
            </a:r>
            <a:r>
              <a:rPr lang="en-US" altLang="zh-CN" dirty="0" err="1"/>
              <a:t>ij</a:t>
            </a:r>
            <a:r>
              <a:rPr lang="en-US" altLang="zh-CN" dirty="0"/>
              <a:t>} =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^\prime =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\alpha_{</a:t>
            </a:r>
            <a:r>
              <a:rPr lang="en-US" altLang="zh-CN" dirty="0" err="1"/>
              <a:t>ij</a:t>
            </a:r>
            <a:r>
              <a:rPr lang="en-US" altLang="zh-CN" dirty="0"/>
              <a:t>} \</a:t>
            </a:r>
            <a:r>
              <a:rPr lang="en-US" altLang="zh-CN" dirty="0" err="1"/>
              <a:t>mathbf</a:t>
            </a:r>
            <a:r>
              <a:rPr lang="en-US" altLang="zh-CN" dirty="0"/>
              <a:t>{F}_{tr} [j, :], ~\text{where}~e_{</a:t>
            </a:r>
            <a:r>
              <a:rPr lang="en-US" altLang="zh-CN" dirty="0" err="1"/>
              <a:t>ij</a:t>
            </a:r>
            <a:r>
              <a:rPr lang="en-US" altLang="zh-CN" dirty="0"/>
              <a:t>} = f(  \</a:t>
            </a:r>
            <a:r>
              <a:rPr lang="en-US" altLang="zh-CN" dirty="0" err="1"/>
              <a:t>mathbf</a:t>
            </a:r>
            <a:r>
              <a:rPr lang="en-US" altLang="zh-CN" dirty="0"/>
              <a:t>{F}_{tr}[</a:t>
            </a:r>
            <a:r>
              <a:rPr lang="en-US" altLang="zh-CN" dirty="0" err="1"/>
              <a:t>i</a:t>
            </a:r>
            <a:r>
              <a:rPr lang="en-US" altLang="zh-CN" dirty="0"/>
              <a:t>, :], \</a:t>
            </a:r>
            <a:r>
              <a:rPr lang="en-US" altLang="zh-CN" dirty="0" err="1"/>
              <a:t>mathbf</a:t>
            </a:r>
            <a:r>
              <a:rPr lang="en-US" altLang="zh-CN" dirty="0"/>
              <a:t>{F}_{tr}[j, :]   ),  \alpha_{</a:t>
            </a:r>
            <a:r>
              <a:rPr lang="en-US" altLang="zh-CN" dirty="0" err="1"/>
              <a:t>ij</a:t>
            </a:r>
            <a:r>
              <a:rPr lang="en-US" altLang="zh-CN" dirty="0"/>
              <a:t>} = \frac {\text{exp}(e_{</a:t>
            </a:r>
            <a:r>
              <a:rPr lang="en-US" altLang="zh-CN" dirty="0" err="1"/>
              <a:t>ij</a:t>
            </a:r>
            <a:r>
              <a:rPr lang="en-US" altLang="zh-CN" dirty="0"/>
              <a:t>})} { \sum_{k \in \</a:t>
            </a:r>
            <a:r>
              <a:rPr lang="en-US" altLang="zh-CN" dirty="0" err="1"/>
              <a:t>mathcal</a:t>
            </a:r>
            <a:r>
              <a:rPr lang="en-US" altLang="zh-CN" dirty="0"/>
              <a:t>{N} (</a:t>
            </a:r>
            <a:r>
              <a:rPr lang="en-US" altLang="zh-CN" dirty="0" err="1"/>
              <a:t>i</a:t>
            </a:r>
            <a:r>
              <a:rPr lang="en-US" altLang="zh-CN" dirty="0"/>
              <a:t>)} \text{exp}(e_{</a:t>
            </a:r>
            <a:r>
              <a:rPr lang="en-US" altLang="zh-CN" dirty="0" err="1"/>
              <a:t>ik</a:t>
            </a:r>
            <a:r>
              <a:rPr lang="en-US" altLang="zh-CN" dirty="0"/>
              <a:t>})}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78141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 \gets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\</a:t>
            </a:r>
            <a:r>
              <a:rPr lang="en-US" altLang="zh-CN" dirty="0" err="1"/>
              <a:t>mathbf</a:t>
            </a:r>
            <a:r>
              <a:rPr lang="en-US" altLang="zh-CN" dirty="0"/>
              <a:t>{F}_{tr} [j, :],~\text{where}~\sum_{j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 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= 1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{Let}~\alpha_{</a:t>
            </a:r>
            <a:r>
              <a:rPr lang="en-US" altLang="zh-CN" dirty="0" err="1"/>
              <a:t>ij</a:t>
            </a:r>
            <a:r>
              <a:rPr lang="en-US" altLang="zh-CN" dirty="0"/>
              <a:t>} =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^\prime =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\alpha_{</a:t>
            </a:r>
            <a:r>
              <a:rPr lang="en-US" altLang="zh-CN" dirty="0" err="1"/>
              <a:t>ij</a:t>
            </a:r>
            <a:r>
              <a:rPr lang="en-US" altLang="zh-CN" dirty="0"/>
              <a:t>} \</a:t>
            </a:r>
            <a:r>
              <a:rPr lang="en-US" altLang="zh-CN" dirty="0" err="1"/>
              <a:t>mathbf</a:t>
            </a:r>
            <a:r>
              <a:rPr lang="en-US" altLang="zh-CN" dirty="0"/>
              <a:t>{F}_{tr} [j, :], ~\text{where}~e_{</a:t>
            </a:r>
            <a:r>
              <a:rPr lang="en-US" altLang="zh-CN" dirty="0" err="1"/>
              <a:t>ij</a:t>
            </a:r>
            <a:r>
              <a:rPr lang="en-US" altLang="zh-CN" dirty="0"/>
              <a:t>} = f(  \</a:t>
            </a:r>
            <a:r>
              <a:rPr lang="en-US" altLang="zh-CN" dirty="0" err="1"/>
              <a:t>mathbf</a:t>
            </a:r>
            <a:r>
              <a:rPr lang="en-US" altLang="zh-CN" dirty="0"/>
              <a:t>{F}_{tr}[</a:t>
            </a:r>
            <a:r>
              <a:rPr lang="en-US" altLang="zh-CN" dirty="0" err="1"/>
              <a:t>i</a:t>
            </a:r>
            <a:r>
              <a:rPr lang="en-US" altLang="zh-CN" dirty="0"/>
              <a:t>, :], \</a:t>
            </a:r>
            <a:r>
              <a:rPr lang="en-US" altLang="zh-CN" dirty="0" err="1"/>
              <a:t>mathbf</a:t>
            </a:r>
            <a:r>
              <a:rPr lang="en-US" altLang="zh-CN" dirty="0"/>
              <a:t>{F}_{tr}[j, :]   ),  \alpha_{</a:t>
            </a:r>
            <a:r>
              <a:rPr lang="en-US" altLang="zh-CN" dirty="0" err="1"/>
              <a:t>ij</a:t>
            </a:r>
            <a:r>
              <a:rPr lang="en-US" altLang="zh-CN" dirty="0"/>
              <a:t>} = \frac {\text{exp}(e_{</a:t>
            </a:r>
            <a:r>
              <a:rPr lang="en-US" altLang="zh-CN" dirty="0" err="1"/>
              <a:t>ij</a:t>
            </a:r>
            <a:r>
              <a:rPr lang="en-US" altLang="zh-CN" dirty="0"/>
              <a:t>})} { \sum_{k \in \</a:t>
            </a:r>
            <a:r>
              <a:rPr lang="en-US" altLang="zh-CN" dirty="0" err="1"/>
              <a:t>mathcal</a:t>
            </a:r>
            <a:r>
              <a:rPr lang="en-US" altLang="zh-CN" dirty="0"/>
              <a:t>{N} (</a:t>
            </a:r>
            <a:r>
              <a:rPr lang="en-US" altLang="zh-CN" dirty="0" err="1"/>
              <a:t>i</a:t>
            </a:r>
            <a:r>
              <a:rPr lang="en-US" altLang="zh-CN" dirty="0"/>
              <a:t>)} \text{exp}(e_{</a:t>
            </a:r>
            <a:r>
              <a:rPr lang="en-US" altLang="zh-CN" dirty="0" err="1"/>
              <a:t>ik</a:t>
            </a:r>
            <a:r>
              <a:rPr lang="en-US" altLang="zh-CN" dirty="0"/>
              <a:t>})}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9363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 \gets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\</a:t>
            </a:r>
            <a:r>
              <a:rPr lang="en-US" altLang="zh-CN" dirty="0" err="1"/>
              <a:t>mathbf</a:t>
            </a:r>
            <a:r>
              <a:rPr lang="en-US" altLang="zh-CN" dirty="0"/>
              <a:t>{F}_{tr} [j, :],~\text{where}~\sum_{j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 (</a:t>
            </a:r>
            <a:r>
              <a:rPr lang="en-US" altLang="zh-CN" dirty="0" err="1"/>
              <a:t>i</a:t>
            </a:r>
            <a:r>
              <a:rPr lang="en-US" altLang="zh-CN" dirty="0"/>
              <a:t>)}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 = 1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textit</a:t>
            </a:r>
            <a:r>
              <a:rPr lang="en-US" altLang="zh-CN" dirty="0"/>
              <a:t>{Let}~\alpha_{</a:t>
            </a:r>
            <a:r>
              <a:rPr lang="en-US" altLang="zh-CN" dirty="0" err="1"/>
              <a:t>ij</a:t>
            </a:r>
            <a:r>
              <a:rPr lang="en-US" altLang="zh-CN" dirty="0"/>
              <a:t>} = </a:t>
            </a:r>
            <a:r>
              <a:rPr lang="en-US" altLang="zh-CN" dirty="0" err="1"/>
              <a:t>b_i</a:t>
            </a:r>
            <a:r>
              <a:rPr lang="en-US" altLang="zh-CN" dirty="0"/>
              <a:t> (</a:t>
            </a:r>
            <a:r>
              <a:rPr lang="en-US" altLang="zh-CN" dirty="0" err="1"/>
              <a:t>c_i</a:t>
            </a:r>
            <a:r>
              <a:rPr lang="en-US" altLang="zh-CN" dirty="0"/>
              <a:t> + </a:t>
            </a:r>
            <a:r>
              <a:rPr lang="en-US" altLang="zh-CN" dirty="0" err="1"/>
              <a:t>c_j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^\prime =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\alpha_{</a:t>
            </a:r>
            <a:r>
              <a:rPr lang="en-US" altLang="zh-CN" dirty="0" err="1"/>
              <a:t>ij</a:t>
            </a:r>
            <a:r>
              <a:rPr lang="en-US" altLang="zh-CN" dirty="0"/>
              <a:t>} \</a:t>
            </a:r>
            <a:r>
              <a:rPr lang="en-US" altLang="zh-CN" dirty="0" err="1"/>
              <a:t>mathbf</a:t>
            </a:r>
            <a:r>
              <a:rPr lang="en-US" altLang="zh-CN" dirty="0"/>
              <a:t>{F}_{tr} [j, :], ~\text{where}~e_{</a:t>
            </a:r>
            <a:r>
              <a:rPr lang="en-US" altLang="zh-CN" dirty="0" err="1"/>
              <a:t>ij</a:t>
            </a:r>
            <a:r>
              <a:rPr lang="en-US" altLang="zh-CN" dirty="0"/>
              <a:t>} = f(  \</a:t>
            </a:r>
            <a:r>
              <a:rPr lang="en-US" altLang="zh-CN" dirty="0" err="1"/>
              <a:t>mathbf</a:t>
            </a:r>
            <a:r>
              <a:rPr lang="en-US" altLang="zh-CN" dirty="0"/>
              <a:t>{F}_{tr}[</a:t>
            </a:r>
            <a:r>
              <a:rPr lang="en-US" altLang="zh-CN" dirty="0" err="1"/>
              <a:t>i</a:t>
            </a:r>
            <a:r>
              <a:rPr lang="en-US" altLang="zh-CN" dirty="0"/>
              <a:t>, :], \</a:t>
            </a:r>
            <a:r>
              <a:rPr lang="en-US" altLang="zh-CN" dirty="0" err="1"/>
              <a:t>mathbf</a:t>
            </a:r>
            <a:r>
              <a:rPr lang="en-US" altLang="zh-CN" dirty="0"/>
              <a:t>{F}_{tr}[j, :]   ),  \alpha_{</a:t>
            </a:r>
            <a:r>
              <a:rPr lang="en-US" altLang="zh-CN" dirty="0" err="1"/>
              <a:t>ij</a:t>
            </a:r>
            <a:r>
              <a:rPr lang="en-US" altLang="zh-CN" dirty="0"/>
              <a:t>} = \frac {\text{exp}(e_{</a:t>
            </a:r>
            <a:r>
              <a:rPr lang="en-US" altLang="zh-CN" dirty="0" err="1"/>
              <a:t>ij</a:t>
            </a:r>
            <a:r>
              <a:rPr lang="en-US" altLang="zh-CN" dirty="0"/>
              <a:t>})} { \sum_{k \in \</a:t>
            </a:r>
            <a:r>
              <a:rPr lang="en-US" altLang="zh-CN" dirty="0" err="1"/>
              <a:t>mathcal</a:t>
            </a:r>
            <a:r>
              <a:rPr lang="en-US" altLang="zh-CN" dirty="0"/>
              <a:t>{N} (</a:t>
            </a:r>
            <a:r>
              <a:rPr lang="en-US" altLang="zh-CN" dirty="0" err="1"/>
              <a:t>i</a:t>
            </a:r>
            <a:r>
              <a:rPr lang="en-US" altLang="zh-CN" dirty="0"/>
              <a:t>)} \text{exp}(e_{</a:t>
            </a:r>
            <a:r>
              <a:rPr lang="en-US" altLang="zh-CN" dirty="0" err="1"/>
              <a:t>ik</a:t>
            </a:r>
            <a:r>
              <a:rPr lang="en-US" altLang="zh-CN" dirty="0"/>
              <a:t>})}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45061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{F}^\prime)  =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{F}^\prime)  =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</a:t>
            </a:r>
            <a:r>
              <a:rPr lang="en-US" altLang="zh-CN" dirty="0" err="1"/>
              <a:t>c_i</a:t>
            </a:r>
            <a:r>
              <a:rPr lang="en-US" altLang="zh-CN" dirty="0"/>
              <a:t>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69208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{F}^\prime)  =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{F}^\prime)  =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</a:t>
            </a:r>
            <a:r>
              <a:rPr lang="en-US" altLang="zh-CN" dirty="0" err="1"/>
              <a:t>c_i</a:t>
            </a:r>
            <a:r>
              <a:rPr lang="en-US" altLang="zh-CN" dirty="0"/>
              <a:t> \</a:t>
            </a:r>
            <a:r>
              <a:rPr lang="en-US" altLang="zh-CN" dirty="0" err="1"/>
              <a:t>cdot</a:t>
            </a:r>
            <a:r>
              <a:rPr lang="en-US" altLang="zh-CN" dirty="0"/>
              <a:t>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7501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{F}^\prime)  =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{F}^\prime)  =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</a:t>
            </a:r>
            <a:r>
              <a:rPr lang="en-US" altLang="zh-CN" dirty="0" err="1"/>
              <a:t>c_i</a:t>
            </a:r>
            <a:r>
              <a:rPr lang="en-US" altLang="zh-CN" dirty="0"/>
              <a:t> \</a:t>
            </a:r>
            <a:r>
              <a:rPr lang="en-US" altLang="zh-CN" dirty="0" err="1"/>
              <a:t>cdot</a:t>
            </a:r>
            <a:r>
              <a:rPr lang="en-US" altLang="zh-CN" dirty="0"/>
              <a:t>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6202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{F}^\prime)  =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{F}^\prime)  =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</a:t>
            </a:r>
            <a:r>
              <a:rPr lang="en-US" altLang="zh-CN" dirty="0" err="1"/>
              <a:t>c_i</a:t>
            </a:r>
            <a:r>
              <a:rPr lang="en-US" altLang="zh-CN" dirty="0"/>
              <a:t> \</a:t>
            </a:r>
            <a:r>
              <a:rPr lang="en-US" altLang="zh-CN" dirty="0" err="1"/>
              <a:t>cdot</a:t>
            </a:r>
            <a:r>
              <a:rPr lang="en-US" altLang="zh-CN" dirty="0"/>
              <a:t> \frac1{|\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\rVert_2^2</a:t>
            </a:r>
          </a:p>
          <a:p>
            <a:r>
              <a:rPr lang="en-US" altLang="zh-CN" dirty="0"/>
              <a:t>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35525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6537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136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527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3864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{R}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{F}^\prime)  = c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\frac12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 }  \frac1{ |\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)|} 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lVert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-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\rVert_1</a:t>
            </a:r>
          </a:p>
          <a:p>
            <a:r>
              <a:rPr lang="en-US" altLang="zh-CN" dirty="0"/>
              <a:t>$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48284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{R}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{F}^\prime)  = c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\frac12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 }  \frac1{ |\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)|} 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lVert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-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\rVert_1</a:t>
            </a:r>
          </a:p>
          <a:p>
            <a:r>
              <a:rPr lang="en-US" altLang="zh-CN" dirty="0"/>
              <a:t>$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4204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arg</a:t>
            </a:r>
            <a:r>
              <a:rPr lang="en-US" altLang="zh-CN" dirty="0"/>
              <a:t> \min_{\</a:t>
            </a:r>
            <a:r>
              <a:rPr lang="en-US" altLang="zh-CN" dirty="0" err="1"/>
              <a:t>mathbf</a:t>
            </a:r>
            <a:r>
              <a:rPr lang="en-US" altLang="zh-CN" dirty="0"/>
              <a:t>{F}^\prime }  \</a:t>
            </a:r>
            <a:r>
              <a:rPr lang="en-US" altLang="zh-CN" dirty="0" err="1"/>
              <a:t>mathcal</a:t>
            </a:r>
            <a:r>
              <a:rPr lang="en-US" altLang="zh-CN" dirty="0"/>
              <a:t>{L} (  \</a:t>
            </a:r>
            <a:r>
              <a:rPr lang="en-US" altLang="zh-CN" dirty="0" err="1"/>
              <a:t>mathbf</a:t>
            </a:r>
            <a:r>
              <a:rPr lang="en-US" altLang="zh-CN" dirty="0"/>
              <a:t>{F}^\prime ) = \</a:t>
            </a:r>
            <a:r>
              <a:rPr lang="en-US" altLang="zh-CN" dirty="0" err="1"/>
              <a:t>lVert</a:t>
            </a:r>
            <a:r>
              <a:rPr lang="en-US" altLang="zh-CN" dirty="0"/>
              <a:t>   \</a:t>
            </a:r>
            <a:r>
              <a:rPr lang="en-US" altLang="zh-CN" dirty="0" err="1"/>
              <a:t>mathbf</a:t>
            </a:r>
            <a:r>
              <a:rPr lang="en-US" altLang="zh-CN" dirty="0"/>
              <a:t>{F}^\prime -\</a:t>
            </a:r>
            <a:r>
              <a:rPr lang="en-US" altLang="zh-CN" dirty="0" err="1"/>
              <a:t>mathbf</a:t>
            </a:r>
            <a:r>
              <a:rPr lang="en-US" altLang="zh-CN" dirty="0"/>
              <a:t>{F}_{tr}  \</a:t>
            </a:r>
            <a:r>
              <a:rPr lang="en-US" altLang="zh-CN" dirty="0" err="1"/>
              <a:t>rVert</a:t>
            </a:r>
            <a:r>
              <a:rPr lang="en-US" altLang="zh-CN" dirty="0"/>
              <a:t>_{F}^2 + 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\</a:t>
            </a:r>
            <a:r>
              <a:rPr lang="en-US" altLang="zh-CN" dirty="0" err="1"/>
              <a:t>mathcal</a:t>
            </a:r>
            <a:r>
              <a:rPr lang="en-US" altLang="zh-CN" dirty="0"/>
              <a:t>{R} (\</a:t>
            </a:r>
            <a:r>
              <a:rPr lang="en-US" altLang="zh-CN" dirty="0" err="1"/>
              <a:t>mathbf</a:t>
            </a:r>
            <a:r>
              <a:rPr lang="en-US" altLang="zh-CN" dirty="0"/>
              <a:t>{F}^\prime)  = c \</a:t>
            </a:r>
            <a:r>
              <a:rPr lang="en-US" altLang="zh-CN" dirty="0" err="1"/>
              <a:t>cdot</a:t>
            </a:r>
            <a:r>
              <a:rPr lang="en-US" altLang="zh-CN" dirty="0"/>
              <a:t> \frac12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 }  \frac1{ |\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)|}  \sum_{</a:t>
            </a:r>
            <a:r>
              <a:rPr lang="en-US" altLang="zh-CN" dirty="0" err="1"/>
              <a:t>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i</a:t>
            </a:r>
            <a:r>
              <a:rPr lang="en-US" altLang="zh-CN" dirty="0"/>
              <a:t>)} \</a:t>
            </a:r>
            <a:r>
              <a:rPr lang="en-US" altLang="zh-CN" dirty="0" err="1"/>
              <a:t>lVert</a:t>
            </a:r>
            <a:r>
              <a:rPr lang="en-US" altLang="zh-CN" dirty="0"/>
              <a:t> 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- 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prime_j</a:t>
            </a:r>
            <a:r>
              <a:rPr lang="en-US" altLang="zh-CN" dirty="0"/>
              <a:t> \rVert_1</a:t>
            </a:r>
          </a:p>
          <a:p>
            <a:r>
              <a:rPr lang="en-US" altLang="zh-CN" dirty="0"/>
              <a:t>$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25462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8246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{f}_{\</a:t>
            </a:r>
            <a:r>
              <a:rPr lang="en-US" altLang="zh-CN" dirty="0" err="1"/>
              <a:t>mathcal</a:t>
            </a:r>
            <a:r>
              <a:rPr lang="en-US" altLang="zh-CN" dirty="0"/>
              <a:t>{G}} = \sum_{</a:t>
            </a:r>
            <a:r>
              <a:rPr lang="en-US" altLang="zh-CN" dirty="0" err="1"/>
              <a:t>v_i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</a:t>
            </a:r>
            <a:r>
              <a:rPr lang="en-US" altLang="zh-CN" dirty="0" err="1"/>
              <a:t>s_i</a:t>
            </a:r>
            <a:r>
              <a:rPr lang="en-US" altLang="zh-CN" dirty="0"/>
              <a:t> \</a:t>
            </a:r>
            <a:r>
              <a:rPr lang="en-US" altLang="zh-CN" dirty="0" err="1"/>
              <a:t>cdot</a:t>
            </a:r>
            <a:r>
              <a:rPr lang="en-US" altLang="zh-CN" dirty="0"/>
              <a:t> \text{tanh} (\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 \Theta_{</a:t>
            </a:r>
            <a:r>
              <a:rPr lang="en-US" altLang="zh-CN" dirty="0" err="1"/>
              <a:t>ip</a:t>
            </a:r>
            <a:r>
              <a:rPr lang="en-US" altLang="zh-CN" dirty="0"/>
              <a:t>})  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s_i</a:t>
            </a:r>
            <a:r>
              <a:rPr lang="en-US" altLang="zh-CN" dirty="0"/>
              <a:t> = \frac {\text{exp} (h(\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))} {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\text{exp} (h(\</a:t>
            </a:r>
            <a:r>
              <a:rPr lang="en-US" altLang="zh-CN" dirty="0" err="1"/>
              <a:t>mathbf</a:t>
            </a:r>
            <a:r>
              <a:rPr lang="en-US" altLang="zh-CN" dirty="0"/>
              <a:t>{F}_j))}$</a:t>
            </a:r>
            <a:endParaRPr lang="zh-CN" alt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4503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{f}_{\</a:t>
            </a:r>
            <a:r>
              <a:rPr lang="en-US" altLang="zh-CN" dirty="0" err="1"/>
              <a:t>mathcal</a:t>
            </a:r>
            <a:r>
              <a:rPr lang="en-US" altLang="zh-CN" dirty="0"/>
              <a:t>{G}} = \sum_{</a:t>
            </a:r>
            <a:r>
              <a:rPr lang="en-US" altLang="zh-CN" dirty="0" err="1"/>
              <a:t>v_i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</a:t>
            </a:r>
            <a:r>
              <a:rPr lang="en-US" altLang="zh-CN" dirty="0" err="1"/>
              <a:t>s_i</a:t>
            </a:r>
            <a:r>
              <a:rPr lang="en-US" altLang="zh-CN" dirty="0"/>
              <a:t> \</a:t>
            </a:r>
            <a:r>
              <a:rPr lang="en-US" altLang="zh-CN" dirty="0" err="1"/>
              <a:t>cdot</a:t>
            </a:r>
            <a:r>
              <a:rPr lang="en-US" altLang="zh-CN" dirty="0"/>
              <a:t> \text{tanh} (\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 \Theta_{</a:t>
            </a:r>
            <a:r>
              <a:rPr lang="en-US" altLang="zh-CN" dirty="0" err="1"/>
              <a:t>ip</a:t>
            </a:r>
            <a:r>
              <a:rPr lang="en-US" altLang="zh-CN" dirty="0"/>
              <a:t>})  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s_i</a:t>
            </a:r>
            <a:r>
              <a:rPr lang="en-US" altLang="zh-CN" dirty="0"/>
              <a:t> = \frac {\text{exp} (h(\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))} {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\text{exp} (h(\</a:t>
            </a:r>
            <a:r>
              <a:rPr lang="en-US" altLang="zh-CN" dirty="0" err="1"/>
              <a:t>mathbf</a:t>
            </a:r>
            <a:r>
              <a:rPr lang="en-US" altLang="zh-CN" dirty="0"/>
              <a:t>{F}_j))}$</a:t>
            </a:r>
            <a:endParaRPr lang="zh-CN" alt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2281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v_i</a:t>
            </a:r>
            <a:r>
              <a:rPr lang="en-US" altLang="zh-CN" dirty="0"/>
              <a:t> \to </a:t>
            </a:r>
            <a:r>
              <a:rPr lang="en-US" altLang="zh-CN" dirty="0" err="1"/>
              <a:t>y_i</a:t>
            </a:r>
            <a:r>
              <a:rPr lang="en-US" altLang="zh-CN" dirty="0"/>
              <a:t>, ~ </a:t>
            </a:r>
            <a:r>
              <a:rPr lang="en-US" altLang="zh-CN" dirty="0" err="1"/>
              <a:t>y_i</a:t>
            </a:r>
            <a:r>
              <a:rPr lang="en-US" altLang="zh-CN" dirty="0"/>
              <a:t> = \frac {\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i^T</a:t>
            </a:r>
            <a:r>
              <a:rPr lang="en-US" altLang="zh-CN" dirty="0"/>
              <a:t> p} {\</a:t>
            </a:r>
            <a:r>
              <a:rPr lang="en-US" altLang="zh-CN" dirty="0" err="1"/>
              <a:t>lVert</a:t>
            </a:r>
            <a:r>
              <a:rPr lang="en-US" altLang="zh-CN" dirty="0"/>
              <a:t> p \</a:t>
            </a:r>
            <a:r>
              <a:rPr lang="en-US" altLang="zh-CN" dirty="0" err="1"/>
              <a:t>rVert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idx</a:t>
            </a:r>
            <a:r>
              <a:rPr lang="en-US" altLang="zh-CN" dirty="0"/>
              <a:t> = rank(y, </a:t>
            </a:r>
            <a:r>
              <a:rPr lang="en-US" altLang="zh-CN" dirty="0" err="1"/>
              <a:t>n_p</a:t>
            </a:r>
            <a:r>
              <a:rPr lang="en-US" altLang="zh-CN" dirty="0"/>
              <a:t>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 = \</a:t>
            </a:r>
            <a:r>
              <a:rPr lang="en-US" altLang="zh-CN" dirty="0" err="1"/>
              <a:t>mathbf</a:t>
            </a:r>
            <a:r>
              <a:rPr lang="en-US" altLang="zh-CN" dirty="0"/>
              <a:t>{A}[</a:t>
            </a:r>
            <a:r>
              <a:rPr lang="en-US" altLang="zh-CN" dirty="0" err="1"/>
              <a:t>idx</a:t>
            </a:r>
            <a:r>
              <a:rPr lang="en-US" altLang="zh-CN" dirty="0"/>
              <a:t>, </a:t>
            </a:r>
            <a:r>
              <a:rPr lang="en-US" altLang="zh-CN" dirty="0" err="1"/>
              <a:t>idx</a:t>
            </a:r>
            <a:r>
              <a:rPr lang="en-US" altLang="zh-CN" dirty="0"/>
              <a:t>]$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</a:t>
            </a:r>
            <a:r>
              <a:rPr lang="en-US" altLang="zh-CN" dirty="0" err="1"/>
              <a:t>mathbf</a:t>
            </a:r>
            <a:r>
              <a:rPr lang="en-US" altLang="zh-CN" dirty="0"/>
              <a:t>{F}[</a:t>
            </a:r>
            <a:r>
              <a:rPr lang="en-US" altLang="zh-CN" dirty="0" err="1"/>
              <a:t>idx</a:t>
            </a:r>
            <a:r>
              <a:rPr lang="en-US" altLang="zh-CN" dirty="0"/>
              <a:t>, :]$</a:t>
            </a:r>
          </a:p>
          <a:p>
            <a:endParaRPr lang="en-US" altLang="zh-CN" dirty="0"/>
          </a:p>
          <a:p>
            <a:r>
              <a:rPr lang="en-US" altLang="zh-CN" dirty="0"/>
              <a:t>$\tilde{y} = sigmoid(y[</a:t>
            </a:r>
            <a:r>
              <a:rPr lang="en-US" altLang="zh-CN" dirty="0" err="1"/>
              <a:t>idx</a:t>
            </a:r>
            <a:r>
              <a:rPr lang="en-US" altLang="zh-CN" dirty="0"/>
              <a:t>])$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{F}_{inter} \</a:t>
            </a:r>
            <a:r>
              <a:rPr lang="en-US" altLang="zh-CN" dirty="0" err="1"/>
              <a:t>odot</a:t>
            </a:r>
            <a:r>
              <a:rPr lang="en-US" altLang="zh-CN" dirty="0"/>
              <a:t> \tilde{y}$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44767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v_i</a:t>
            </a:r>
            <a:r>
              <a:rPr lang="en-US" altLang="zh-CN" dirty="0"/>
              <a:t> \to </a:t>
            </a:r>
            <a:r>
              <a:rPr lang="en-US" altLang="zh-CN" dirty="0" err="1"/>
              <a:t>y_i</a:t>
            </a:r>
            <a:r>
              <a:rPr lang="en-US" altLang="zh-CN" dirty="0"/>
              <a:t>, ~ </a:t>
            </a:r>
            <a:r>
              <a:rPr lang="en-US" altLang="zh-CN" dirty="0" err="1"/>
              <a:t>y_i</a:t>
            </a:r>
            <a:r>
              <a:rPr lang="en-US" altLang="zh-CN" dirty="0"/>
              <a:t> = \frac {\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i^T</a:t>
            </a:r>
            <a:r>
              <a:rPr lang="en-US" altLang="zh-CN" dirty="0"/>
              <a:t> p} {\</a:t>
            </a:r>
            <a:r>
              <a:rPr lang="en-US" altLang="zh-CN" dirty="0" err="1"/>
              <a:t>lVert</a:t>
            </a:r>
            <a:r>
              <a:rPr lang="en-US" altLang="zh-CN" dirty="0"/>
              <a:t> p \</a:t>
            </a:r>
            <a:r>
              <a:rPr lang="en-US" altLang="zh-CN" dirty="0" err="1"/>
              <a:t>rVert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idx</a:t>
            </a:r>
            <a:r>
              <a:rPr lang="en-US" altLang="zh-CN" dirty="0"/>
              <a:t> = rank(y, </a:t>
            </a:r>
            <a:r>
              <a:rPr lang="en-US" altLang="zh-CN" dirty="0" err="1"/>
              <a:t>n_p</a:t>
            </a:r>
            <a:r>
              <a:rPr lang="en-US" altLang="zh-CN" dirty="0"/>
              <a:t>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 = \</a:t>
            </a:r>
            <a:r>
              <a:rPr lang="en-US" altLang="zh-CN" dirty="0" err="1"/>
              <a:t>mathbf</a:t>
            </a:r>
            <a:r>
              <a:rPr lang="en-US" altLang="zh-CN" dirty="0"/>
              <a:t>{A}[</a:t>
            </a:r>
            <a:r>
              <a:rPr lang="en-US" altLang="zh-CN" dirty="0" err="1"/>
              <a:t>idx</a:t>
            </a:r>
            <a:r>
              <a:rPr lang="en-US" altLang="zh-CN" dirty="0"/>
              <a:t>, </a:t>
            </a:r>
            <a:r>
              <a:rPr lang="en-US" altLang="zh-CN" dirty="0" err="1"/>
              <a:t>idx</a:t>
            </a:r>
            <a:r>
              <a:rPr lang="en-US" altLang="zh-CN" dirty="0"/>
              <a:t>]$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</a:t>
            </a:r>
            <a:r>
              <a:rPr lang="en-US" altLang="zh-CN" dirty="0" err="1"/>
              <a:t>mathbf</a:t>
            </a:r>
            <a:r>
              <a:rPr lang="en-US" altLang="zh-CN" dirty="0"/>
              <a:t>{F}[</a:t>
            </a:r>
            <a:r>
              <a:rPr lang="en-US" altLang="zh-CN" dirty="0" err="1"/>
              <a:t>idx</a:t>
            </a:r>
            <a:r>
              <a:rPr lang="en-US" altLang="zh-CN" dirty="0"/>
              <a:t>, :]$</a:t>
            </a:r>
          </a:p>
          <a:p>
            <a:endParaRPr lang="en-US" altLang="zh-CN" dirty="0"/>
          </a:p>
          <a:p>
            <a:r>
              <a:rPr lang="en-US" altLang="zh-CN" dirty="0"/>
              <a:t>$\tilde{y} = sigmoid(y[</a:t>
            </a:r>
            <a:r>
              <a:rPr lang="en-US" altLang="zh-CN" dirty="0" err="1"/>
              <a:t>idx</a:t>
            </a:r>
            <a:r>
              <a:rPr lang="en-US" altLang="zh-CN" dirty="0"/>
              <a:t>])$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{F}_{inter} \</a:t>
            </a:r>
            <a:r>
              <a:rPr lang="en-US" altLang="zh-CN" dirty="0" err="1"/>
              <a:t>odot</a:t>
            </a:r>
            <a:r>
              <a:rPr lang="en-US" altLang="zh-CN" dirty="0"/>
              <a:t> \tilde{y}$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60046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v_i</a:t>
            </a:r>
            <a:r>
              <a:rPr lang="en-US" altLang="zh-CN" dirty="0"/>
              <a:t> \to </a:t>
            </a:r>
            <a:r>
              <a:rPr lang="en-US" altLang="zh-CN" dirty="0" err="1"/>
              <a:t>y_i</a:t>
            </a:r>
            <a:r>
              <a:rPr lang="en-US" altLang="zh-CN" dirty="0"/>
              <a:t>, ~ </a:t>
            </a:r>
            <a:r>
              <a:rPr lang="en-US" altLang="zh-CN" dirty="0" err="1"/>
              <a:t>y_i</a:t>
            </a:r>
            <a:r>
              <a:rPr lang="en-US" altLang="zh-CN" dirty="0"/>
              <a:t> = \frac {\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i^T</a:t>
            </a:r>
            <a:r>
              <a:rPr lang="en-US" altLang="zh-CN" dirty="0"/>
              <a:t> p} {\</a:t>
            </a:r>
            <a:r>
              <a:rPr lang="en-US" altLang="zh-CN" dirty="0" err="1"/>
              <a:t>lVert</a:t>
            </a:r>
            <a:r>
              <a:rPr lang="en-US" altLang="zh-CN" dirty="0"/>
              <a:t> p \</a:t>
            </a:r>
            <a:r>
              <a:rPr lang="en-US" altLang="zh-CN" dirty="0" err="1"/>
              <a:t>rVert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idx</a:t>
            </a:r>
            <a:r>
              <a:rPr lang="en-US" altLang="zh-CN" dirty="0"/>
              <a:t> = rank(y, </a:t>
            </a:r>
            <a:r>
              <a:rPr lang="en-US" altLang="zh-CN" dirty="0" err="1"/>
              <a:t>n_p</a:t>
            </a:r>
            <a:r>
              <a:rPr lang="en-US" altLang="zh-CN" dirty="0"/>
              <a:t>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 = \</a:t>
            </a:r>
            <a:r>
              <a:rPr lang="en-US" altLang="zh-CN" dirty="0" err="1"/>
              <a:t>mathbf</a:t>
            </a:r>
            <a:r>
              <a:rPr lang="en-US" altLang="zh-CN" dirty="0"/>
              <a:t>{A}[</a:t>
            </a:r>
            <a:r>
              <a:rPr lang="en-US" altLang="zh-CN" dirty="0" err="1"/>
              <a:t>idx</a:t>
            </a:r>
            <a:r>
              <a:rPr lang="en-US" altLang="zh-CN" dirty="0"/>
              <a:t>, </a:t>
            </a:r>
            <a:r>
              <a:rPr lang="en-US" altLang="zh-CN" dirty="0" err="1"/>
              <a:t>idx</a:t>
            </a:r>
            <a:r>
              <a:rPr lang="en-US" altLang="zh-CN" dirty="0"/>
              <a:t>]$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</a:t>
            </a:r>
            <a:r>
              <a:rPr lang="en-US" altLang="zh-CN" dirty="0" err="1"/>
              <a:t>mathbf</a:t>
            </a:r>
            <a:r>
              <a:rPr lang="en-US" altLang="zh-CN" dirty="0"/>
              <a:t>{F}[</a:t>
            </a:r>
            <a:r>
              <a:rPr lang="en-US" altLang="zh-CN" dirty="0" err="1"/>
              <a:t>idx</a:t>
            </a:r>
            <a:r>
              <a:rPr lang="en-US" altLang="zh-CN" dirty="0"/>
              <a:t>, :]$</a:t>
            </a:r>
          </a:p>
          <a:p>
            <a:endParaRPr lang="en-US" altLang="zh-CN" dirty="0"/>
          </a:p>
          <a:p>
            <a:r>
              <a:rPr lang="en-US" altLang="zh-CN" dirty="0"/>
              <a:t>$\tilde{y} = sigmoid(y[</a:t>
            </a:r>
            <a:r>
              <a:rPr lang="en-US" altLang="zh-CN" dirty="0" err="1"/>
              <a:t>idx</a:t>
            </a:r>
            <a:r>
              <a:rPr lang="en-US" altLang="zh-CN" dirty="0"/>
              <a:t>])$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{F}_{inter} \</a:t>
            </a:r>
            <a:r>
              <a:rPr lang="en-US" altLang="zh-CN" dirty="0" err="1"/>
              <a:t>odot</a:t>
            </a:r>
            <a:r>
              <a:rPr lang="en-US" altLang="zh-CN" dirty="0"/>
              <a:t> \tilde{y}$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86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4793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v_i</a:t>
            </a:r>
            <a:r>
              <a:rPr lang="en-US" altLang="zh-CN" dirty="0"/>
              <a:t> \to </a:t>
            </a:r>
            <a:r>
              <a:rPr lang="en-US" altLang="zh-CN" dirty="0" err="1"/>
              <a:t>y_i</a:t>
            </a:r>
            <a:r>
              <a:rPr lang="en-US" altLang="zh-CN" dirty="0"/>
              <a:t>, ~ </a:t>
            </a:r>
            <a:r>
              <a:rPr lang="en-US" altLang="zh-CN" dirty="0" err="1"/>
              <a:t>y_i</a:t>
            </a:r>
            <a:r>
              <a:rPr lang="en-US" altLang="zh-CN" dirty="0"/>
              <a:t> = \frac {\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i^T</a:t>
            </a:r>
            <a:r>
              <a:rPr lang="en-US" altLang="zh-CN" dirty="0"/>
              <a:t> p} {\</a:t>
            </a:r>
            <a:r>
              <a:rPr lang="en-US" altLang="zh-CN" dirty="0" err="1"/>
              <a:t>lVert</a:t>
            </a:r>
            <a:r>
              <a:rPr lang="en-US" altLang="zh-CN" dirty="0"/>
              <a:t> p \</a:t>
            </a:r>
            <a:r>
              <a:rPr lang="en-US" altLang="zh-CN" dirty="0" err="1"/>
              <a:t>rVert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idx</a:t>
            </a:r>
            <a:r>
              <a:rPr lang="en-US" altLang="zh-CN" dirty="0"/>
              <a:t> = rank(y, </a:t>
            </a:r>
            <a:r>
              <a:rPr lang="en-US" altLang="zh-CN" dirty="0" err="1"/>
              <a:t>n_p</a:t>
            </a:r>
            <a:r>
              <a:rPr lang="en-US" altLang="zh-CN" dirty="0"/>
              <a:t>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 = \</a:t>
            </a:r>
            <a:r>
              <a:rPr lang="en-US" altLang="zh-CN" dirty="0" err="1"/>
              <a:t>mathbf</a:t>
            </a:r>
            <a:r>
              <a:rPr lang="en-US" altLang="zh-CN" dirty="0"/>
              <a:t>{A}[</a:t>
            </a:r>
            <a:r>
              <a:rPr lang="en-US" altLang="zh-CN" dirty="0" err="1"/>
              <a:t>idx</a:t>
            </a:r>
            <a:r>
              <a:rPr lang="en-US" altLang="zh-CN" dirty="0"/>
              <a:t>, </a:t>
            </a:r>
            <a:r>
              <a:rPr lang="en-US" altLang="zh-CN" dirty="0" err="1"/>
              <a:t>idx</a:t>
            </a:r>
            <a:r>
              <a:rPr lang="en-US" altLang="zh-CN" dirty="0"/>
              <a:t>]$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</a:t>
            </a:r>
            <a:r>
              <a:rPr lang="en-US" altLang="zh-CN" dirty="0" err="1"/>
              <a:t>mathbf</a:t>
            </a:r>
            <a:r>
              <a:rPr lang="en-US" altLang="zh-CN" dirty="0"/>
              <a:t>{F}[</a:t>
            </a:r>
            <a:r>
              <a:rPr lang="en-US" altLang="zh-CN" dirty="0" err="1"/>
              <a:t>idx</a:t>
            </a:r>
            <a:r>
              <a:rPr lang="en-US" altLang="zh-CN" dirty="0"/>
              <a:t>, :]$</a:t>
            </a:r>
          </a:p>
          <a:p>
            <a:endParaRPr lang="en-US" altLang="zh-CN" dirty="0"/>
          </a:p>
          <a:p>
            <a:r>
              <a:rPr lang="en-US" altLang="zh-CN" dirty="0"/>
              <a:t>$\tilde{y} = sigmoid(y[</a:t>
            </a:r>
            <a:r>
              <a:rPr lang="en-US" altLang="zh-CN" dirty="0" err="1"/>
              <a:t>idx</a:t>
            </a:r>
            <a:r>
              <a:rPr lang="en-US" altLang="zh-CN" dirty="0"/>
              <a:t>])$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{F}_{inter} \</a:t>
            </a:r>
            <a:r>
              <a:rPr lang="en-US" altLang="zh-CN" dirty="0" err="1"/>
              <a:t>odot</a:t>
            </a:r>
            <a:r>
              <a:rPr lang="en-US" altLang="zh-CN" dirty="0"/>
              <a:t> \tilde{y}$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52427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v_i</a:t>
            </a:r>
            <a:r>
              <a:rPr lang="en-US" altLang="zh-CN" dirty="0"/>
              <a:t> \to </a:t>
            </a:r>
            <a:r>
              <a:rPr lang="en-US" altLang="zh-CN" dirty="0" err="1"/>
              <a:t>y_i</a:t>
            </a:r>
            <a:r>
              <a:rPr lang="en-US" altLang="zh-CN" dirty="0"/>
              <a:t>, ~ </a:t>
            </a:r>
            <a:r>
              <a:rPr lang="en-US" altLang="zh-CN" dirty="0" err="1"/>
              <a:t>y_i</a:t>
            </a:r>
            <a:r>
              <a:rPr lang="en-US" altLang="zh-CN" dirty="0"/>
              <a:t> = \frac {\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i^T</a:t>
            </a:r>
            <a:r>
              <a:rPr lang="en-US" altLang="zh-CN" dirty="0"/>
              <a:t> p} {\</a:t>
            </a:r>
            <a:r>
              <a:rPr lang="en-US" altLang="zh-CN" dirty="0" err="1"/>
              <a:t>lVert</a:t>
            </a:r>
            <a:r>
              <a:rPr lang="en-US" altLang="zh-CN" dirty="0"/>
              <a:t> p \</a:t>
            </a:r>
            <a:r>
              <a:rPr lang="en-US" altLang="zh-CN" dirty="0" err="1"/>
              <a:t>rVert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idx</a:t>
            </a:r>
            <a:r>
              <a:rPr lang="en-US" altLang="zh-CN" dirty="0"/>
              <a:t> = rank(y, </a:t>
            </a:r>
            <a:r>
              <a:rPr lang="en-US" altLang="zh-CN" dirty="0" err="1"/>
              <a:t>n_p</a:t>
            </a:r>
            <a:r>
              <a:rPr lang="en-US" altLang="zh-CN" dirty="0"/>
              <a:t>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 = \</a:t>
            </a:r>
            <a:r>
              <a:rPr lang="en-US" altLang="zh-CN" dirty="0" err="1"/>
              <a:t>mathbf</a:t>
            </a:r>
            <a:r>
              <a:rPr lang="en-US" altLang="zh-CN" dirty="0"/>
              <a:t>{A}[</a:t>
            </a:r>
            <a:r>
              <a:rPr lang="en-US" altLang="zh-CN" dirty="0" err="1"/>
              <a:t>idx</a:t>
            </a:r>
            <a:r>
              <a:rPr lang="en-US" altLang="zh-CN" dirty="0"/>
              <a:t>, </a:t>
            </a:r>
            <a:r>
              <a:rPr lang="en-US" altLang="zh-CN" dirty="0" err="1"/>
              <a:t>idx</a:t>
            </a:r>
            <a:r>
              <a:rPr lang="en-US" altLang="zh-CN" dirty="0"/>
              <a:t>]$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</a:t>
            </a:r>
            <a:r>
              <a:rPr lang="en-US" altLang="zh-CN" dirty="0" err="1"/>
              <a:t>mathbf</a:t>
            </a:r>
            <a:r>
              <a:rPr lang="en-US" altLang="zh-CN" dirty="0"/>
              <a:t>{F}[</a:t>
            </a:r>
            <a:r>
              <a:rPr lang="en-US" altLang="zh-CN" dirty="0" err="1"/>
              <a:t>idx</a:t>
            </a:r>
            <a:r>
              <a:rPr lang="en-US" altLang="zh-CN" dirty="0"/>
              <a:t>, :]$</a:t>
            </a:r>
          </a:p>
          <a:p>
            <a:endParaRPr lang="en-US" altLang="zh-CN" dirty="0"/>
          </a:p>
          <a:p>
            <a:r>
              <a:rPr lang="en-US" altLang="zh-CN" dirty="0"/>
              <a:t>$\tilde{y} = sigmoid(y[</a:t>
            </a:r>
            <a:r>
              <a:rPr lang="en-US" altLang="zh-CN" dirty="0" err="1"/>
              <a:t>idx</a:t>
            </a:r>
            <a:r>
              <a:rPr lang="en-US" altLang="zh-CN" dirty="0"/>
              <a:t>])$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{F}_{inter} \</a:t>
            </a:r>
            <a:r>
              <a:rPr lang="en-US" altLang="zh-CN" dirty="0" err="1"/>
              <a:t>odot</a:t>
            </a:r>
            <a:r>
              <a:rPr lang="en-US" altLang="zh-CN" dirty="0"/>
              <a:t> \tilde{y}$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42165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v_i</a:t>
            </a:r>
            <a:r>
              <a:rPr lang="en-US" altLang="zh-CN" dirty="0"/>
              <a:t> \to </a:t>
            </a:r>
            <a:r>
              <a:rPr lang="en-US" altLang="zh-CN" dirty="0" err="1"/>
              <a:t>y_i</a:t>
            </a:r>
            <a:r>
              <a:rPr lang="en-US" altLang="zh-CN" dirty="0"/>
              <a:t>, ~ </a:t>
            </a:r>
            <a:r>
              <a:rPr lang="en-US" altLang="zh-CN" dirty="0" err="1"/>
              <a:t>y_i</a:t>
            </a:r>
            <a:r>
              <a:rPr lang="en-US" altLang="zh-CN" dirty="0"/>
              <a:t> = \frac {\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i^T</a:t>
            </a:r>
            <a:r>
              <a:rPr lang="en-US" altLang="zh-CN" dirty="0"/>
              <a:t> p} {\</a:t>
            </a:r>
            <a:r>
              <a:rPr lang="en-US" altLang="zh-CN" dirty="0" err="1"/>
              <a:t>lVert</a:t>
            </a:r>
            <a:r>
              <a:rPr lang="en-US" altLang="zh-CN" dirty="0"/>
              <a:t> p \</a:t>
            </a:r>
            <a:r>
              <a:rPr lang="en-US" altLang="zh-CN" dirty="0" err="1"/>
              <a:t>rVert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idx</a:t>
            </a:r>
            <a:r>
              <a:rPr lang="en-US" altLang="zh-CN" dirty="0"/>
              <a:t> = rank(y, </a:t>
            </a:r>
            <a:r>
              <a:rPr lang="en-US" altLang="zh-CN" dirty="0" err="1"/>
              <a:t>n_p</a:t>
            </a:r>
            <a:r>
              <a:rPr lang="en-US" altLang="zh-CN" dirty="0"/>
              <a:t>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 = \</a:t>
            </a:r>
            <a:r>
              <a:rPr lang="en-US" altLang="zh-CN" dirty="0" err="1"/>
              <a:t>mathbf</a:t>
            </a:r>
            <a:r>
              <a:rPr lang="en-US" altLang="zh-CN" dirty="0"/>
              <a:t>{A}[</a:t>
            </a:r>
            <a:r>
              <a:rPr lang="en-US" altLang="zh-CN" dirty="0" err="1"/>
              <a:t>idx</a:t>
            </a:r>
            <a:r>
              <a:rPr lang="en-US" altLang="zh-CN" dirty="0"/>
              <a:t>, </a:t>
            </a:r>
            <a:r>
              <a:rPr lang="en-US" altLang="zh-CN" dirty="0" err="1"/>
              <a:t>idx</a:t>
            </a:r>
            <a:r>
              <a:rPr lang="en-US" altLang="zh-CN" dirty="0"/>
              <a:t>]$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</a:t>
            </a:r>
            <a:r>
              <a:rPr lang="en-US" altLang="zh-CN" dirty="0" err="1"/>
              <a:t>mathbf</a:t>
            </a:r>
            <a:r>
              <a:rPr lang="en-US" altLang="zh-CN" dirty="0"/>
              <a:t>{F}[</a:t>
            </a:r>
            <a:r>
              <a:rPr lang="en-US" altLang="zh-CN" dirty="0" err="1"/>
              <a:t>idx</a:t>
            </a:r>
            <a:r>
              <a:rPr lang="en-US" altLang="zh-CN" dirty="0"/>
              <a:t>, :]$</a:t>
            </a:r>
          </a:p>
          <a:p>
            <a:endParaRPr lang="en-US" altLang="zh-CN" dirty="0"/>
          </a:p>
          <a:p>
            <a:r>
              <a:rPr lang="en-US" altLang="zh-CN" dirty="0"/>
              <a:t>$\tilde{y} = sigmoid(y[</a:t>
            </a:r>
            <a:r>
              <a:rPr lang="en-US" altLang="zh-CN" dirty="0" err="1"/>
              <a:t>idx</a:t>
            </a:r>
            <a:r>
              <a:rPr lang="en-US" altLang="zh-CN" dirty="0"/>
              <a:t>])$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{F}_{inter} \</a:t>
            </a:r>
            <a:r>
              <a:rPr lang="en-US" altLang="zh-CN" dirty="0" err="1"/>
              <a:t>odot</a:t>
            </a:r>
            <a:r>
              <a:rPr lang="en-US" altLang="zh-CN" dirty="0"/>
              <a:t> \tilde{y}$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58665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$y = \alpha (\text{GCN-Filter}(\</a:t>
            </a:r>
            <a:r>
              <a:rPr lang="en-US" altLang="zh-CN" dirty="0" err="1"/>
              <a:t>mathbf</a:t>
            </a:r>
            <a:r>
              <a:rPr lang="en-US" altLang="zh-CN" dirty="0"/>
              <a:t>{A, F}))$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v_i</a:t>
            </a:r>
            <a:r>
              <a:rPr lang="en-US" altLang="zh-CN" dirty="0"/>
              <a:t> \to </a:t>
            </a:r>
            <a:r>
              <a:rPr lang="en-US" altLang="zh-CN" dirty="0" err="1"/>
              <a:t>y_i</a:t>
            </a:r>
            <a:r>
              <a:rPr lang="en-US" altLang="zh-CN" dirty="0"/>
              <a:t>, ~ </a:t>
            </a:r>
            <a:r>
              <a:rPr lang="en-US" altLang="zh-CN" dirty="0" err="1"/>
              <a:t>y_i</a:t>
            </a:r>
            <a:r>
              <a:rPr lang="en-US" altLang="zh-CN" dirty="0"/>
              <a:t> = \frac {\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i^T</a:t>
            </a:r>
            <a:r>
              <a:rPr lang="en-US" altLang="zh-CN" dirty="0"/>
              <a:t> p} {\</a:t>
            </a:r>
            <a:r>
              <a:rPr lang="en-US" altLang="zh-CN" dirty="0" err="1"/>
              <a:t>lVert</a:t>
            </a:r>
            <a:r>
              <a:rPr lang="en-US" altLang="zh-CN" dirty="0"/>
              <a:t> p \</a:t>
            </a:r>
            <a:r>
              <a:rPr lang="en-US" altLang="zh-CN" dirty="0" err="1"/>
              <a:t>rVert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idx</a:t>
            </a:r>
            <a:r>
              <a:rPr lang="en-US" altLang="zh-CN" dirty="0"/>
              <a:t> = rank(y, </a:t>
            </a:r>
            <a:r>
              <a:rPr lang="en-US" altLang="zh-CN" dirty="0" err="1"/>
              <a:t>n_p</a:t>
            </a:r>
            <a:r>
              <a:rPr lang="en-US" altLang="zh-CN" dirty="0"/>
              <a:t>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 = \</a:t>
            </a:r>
            <a:r>
              <a:rPr lang="en-US" altLang="zh-CN" dirty="0" err="1"/>
              <a:t>mathbf</a:t>
            </a:r>
            <a:r>
              <a:rPr lang="en-US" altLang="zh-CN" dirty="0"/>
              <a:t>{A}[</a:t>
            </a:r>
            <a:r>
              <a:rPr lang="en-US" altLang="zh-CN" dirty="0" err="1"/>
              <a:t>idx</a:t>
            </a:r>
            <a:r>
              <a:rPr lang="en-US" altLang="zh-CN" dirty="0"/>
              <a:t>, </a:t>
            </a:r>
            <a:r>
              <a:rPr lang="en-US" altLang="zh-CN" dirty="0" err="1"/>
              <a:t>idx</a:t>
            </a:r>
            <a:r>
              <a:rPr lang="en-US" altLang="zh-CN" dirty="0"/>
              <a:t>]$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</a:t>
            </a:r>
            <a:r>
              <a:rPr lang="en-US" altLang="zh-CN" dirty="0" err="1"/>
              <a:t>mathbf</a:t>
            </a:r>
            <a:r>
              <a:rPr lang="en-US" altLang="zh-CN" dirty="0"/>
              <a:t>{F}[</a:t>
            </a:r>
            <a:r>
              <a:rPr lang="en-US" altLang="zh-CN" dirty="0" err="1"/>
              <a:t>idx</a:t>
            </a:r>
            <a:r>
              <a:rPr lang="en-US" altLang="zh-CN" dirty="0"/>
              <a:t>, :]$</a:t>
            </a:r>
          </a:p>
          <a:p>
            <a:endParaRPr lang="en-US" altLang="zh-CN" dirty="0"/>
          </a:p>
          <a:p>
            <a:r>
              <a:rPr lang="en-US" altLang="zh-CN" dirty="0"/>
              <a:t>$\tilde{y} = sigmoid(y[</a:t>
            </a:r>
            <a:r>
              <a:rPr lang="en-US" altLang="zh-CN" dirty="0" err="1"/>
              <a:t>idx</a:t>
            </a:r>
            <a:r>
              <a:rPr lang="en-US" altLang="zh-CN" dirty="0"/>
              <a:t>])$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{F}_{inter} \</a:t>
            </a:r>
            <a:r>
              <a:rPr lang="en-US" altLang="zh-CN" dirty="0" err="1"/>
              <a:t>odot</a:t>
            </a:r>
            <a:r>
              <a:rPr lang="en-US" altLang="zh-CN" dirty="0"/>
              <a:t> \tilde{y}$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09891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{S} = \text{</a:t>
            </a:r>
            <a:r>
              <a:rPr lang="en-US" altLang="zh-CN" dirty="0" err="1"/>
              <a:t>softmax</a:t>
            </a:r>
            <a:r>
              <a:rPr lang="en-US" altLang="zh-CN" dirty="0"/>
              <a:t>(GCN} (\</a:t>
            </a:r>
            <a:r>
              <a:rPr lang="en-US" altLang="zh-CN" dirty="0" err="1"/>
              <a:t>mathbf</a:t>
            </a:r>
            <a:r>
              <a:rPr lang="en-US" altLang="zh-CN" dirty="0"/>
              <a:t>{A, F}))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{S}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</a:t>
            </a:r>
            <a:r>
              <a:rPr lang="en-US" altLang="zh-CN" dirty="0" err="1"/>
              <a:t>n_p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\text{GCN} (\</a:t>
            </a:r>
            <a:r>
              <a:rPr lang="en-US" altLang="zh-CN" dirty="0" err="1"/>
              <a:t>mathbf</a:t>
            </a:r>
            <a:r>
              <a:rPr lang="en-US" altLang="zh-CN" dirty="0"/>
              <a:t>{A, F})$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9406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{S} = \text{</a:t>
            </a:r>
            <a:r>
              <a:rPr lang="en-US" altLang="zh-CN" dirty="0" err="1"/>
              <a:t>softmax</a:t>
            </a:r>
            <a:r>
              <a:rPr lang="en-US" altLang="zh-CN" dirty="0"/>
              <a:t>(GCN} (\</a:t>
            </a:r>
            <a:r>
              <a:rPr lang="en-US" altLang="zh-CN" dirty="0" err="1"/>
              <a:t>mathbf</a:t>
            </a:r>
            <a:r>
              <a:rPr lang="en-US" altLang="zh-CN" dirty="0"/>
              <a:t>{A, F}))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{S}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</a:t>
            </a:r>
            <a:r>
              <a:rPr lang="en-US" altLang="zh-CN" dirty="0" err="1"/>
              <a:t>n_p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\text{GCN} (\</a:t>
            </a:r>
            <a:r>
              <a:rPr lang="en-US" altLang="zh-CN" dirty="0" err="1"/>
              <a:t>mathbf</a:t>
            </a:r>
            <a:r>
              <a:rPr lang="en-US" altLang="zh-CN" dirty="0"/>
              <a:t>{A, F})$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5773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{S} = \text{</a:t>
            </a:r>
            <a:r>
              <a:rPr lang="en-US" altLang="zh-CN" dirty="0" err="1"/>
              <a:t>softmax</a:t>
            </a:r>
            <a:r>
              <a:rPr lang="en-US" altLang="zh-CN" dirty="0"/>
              <a:t>(GCN} (\</a:t>
            </a:r>
            <a:r>
              <a:rPr lang="en-US" altLang="zh-CN" dirty="0" err="1"/>
              <a:t>mathbf</a:t>
            </a:r>
            <a:r>
              <a:rPr lang="en-US" altLang="zh-CN" dirty="0"/>
              <a:t>{A, F}))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{S}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</a:t>
            </a:r>
            <a:r>
              <a:rPr lang="en-US" altLang="zh-CN" dirty="0" err="1"/>
              <a:t>n_p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\text{GCN} (\</a:t>
            </a:r>
            <a:r>
              <a:rPr lang="en-US" altLang="zh-CN" dirty="0" err="1"/>
              <a:t>mathbf</a:t>
            </a:r>
            <a:r>
              <a:rPr lang="en-US" altLang="zh-CN" dirty="0"/>
              <a:t>{A, F})$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62661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{S} = \text{</a:t>
            </a:r>
            <a:r>
              <a:rPr lang="en-US" altLang="zh-CN" dirty="0" err="1"/>
              <a:t>softmax</a:t>
            </a:r>
            <a:r>
              <a:rPr lang="en-US" altLang="zh-CN" dirty="0"/>
              <a:t>(GCN} (\</a:t>
            </a:r>
            <a:r>
              <a:rPr lang="en-US" altLang="zh-CN" dirty="0" err="1"/>
              <a:t>mathbf</a:t>
            </a:r>
            <a:r>
              <a:rPr lang="en-US" altLang="zh-CN" dirty="0"/>
              <a:t>{A, F}))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{S}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</a:t>
            </a:r>
            <a:r>
              <a:rPr lang="en-US" altLang="zh-CN" dirty="0" err="1"/>
              <a:t>n_p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\text{GCN} (\</a:t>
            </a:r>
            <a:r>
              <a:rPr lang="en-US" altLang="zh-CN" dirty="0" err="1"/>
              <a:t>mathbf</a:t>
            </a:r>
            <a:r>
              <a:rPr lang="en-US" altLang="zh-CN" dirty="0"/>
              <a:t>{A, F})$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00818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{S} = \text{</a:t>
            </a:r>
            <a:r>
              <a:rPr lang="en-US" altLang="zh-CN" dirty="0" err="1"/>
              <a:t>softmax</a:t>
            </a:r>
            <a:r>
              <a:rPr lang="en-US" altLang="zh-CN" dirty="0"/>
              <a:t>(GCN} (\</a:t>
            </a:r>
            <a:r>
              <a:rPr lang="en-US" altLang="zh-CN" dirty="0" err="1"/>
              <a:t>mathbf</a:t>
            </a:r>
            <a:r>
              <a:rPr lang="en-US" altLang="zh-CN" dirty="0"/>
              <a:t>{A, F}))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{S}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</a:t>
            </a:r>
            <a:r>
              <a:rPr lang="en-US" altLang="zh-CN" dirty="0" err="1"/>
              <a:t>n_p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{F}_{inter} = \text{GCN} (\</a:t>
            </a:r>
            <a:r>
              <a:rPr lang="en-US" altLang="zh-CN" dirty="0" err="1"/>
              <a:t>mathbf</a:t>
            </a:r>
            <a:r>
              <a:rPr lang="en-US" altLang="zh-CN" dirty="0"/>
              <a:t>{A, F})$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722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 = \</a:t>
            </a:r>
            <a:r>
              <a:rPr lang="en-US" altLang="zh-CN" dirty="0" err="1"/>
              <a:t>mathbf</a:t>
            </a:r>
            <a:r>
              <a:rPr lang="en-US" altLang="zh-CN" dirty="0"/>
              <a:t>{S}^T \</a:t>
            </a:r>
            <a:r>
              <a:rPr lang="en-US" altLang="zh-CN" dirty="0" err="1"/>
              <a:t>mathbf</a:t>
            </a:r>
            <a:r>
              <a:rPr lang="en-US" altLang="zh-CN" dirty="0"/>
              <a:t>{A S}$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 = \</a:t>
            </a:r>
            <a:r>
              <a:rPr lang="en-US" altLang="zh-CN" dirty="0" err="1"/>
              <a:t>mathbf</a:t>
            </a:r>
            <a:r>
              <a:rPr lang="en-US" altLang="zh-CN" dirty="0"/>
              <a:t>{S}^T \</a:t>
            </a:r>
            <a:r>
              <a:rPr lang="en-US" altLang="zh-CN" dirty="0" err="1"/>
              <a:t>mathbf</a:t>
            </a:r>
            <a:r>
              <a:rPr lang="en-US" altLang="zh-CN" dirty="0"/>
              <a:t>{F}_{inter}$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834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$</a:t>
            </a:r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l_i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^\prime$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^\prime = \sum_{</a:t>
            </a:r>
            <a:r>
              <a:rPr lang="en-US" altLang="zh-CN" dirty="0" err="1"/>
              <a:t>v_j</a:t>
            </a:r>
            <a:r>
              <a:rPr lang="en-US" altLang="zh-CN" dirty="0"/>
              <a:t> \in N(</a:t>
            </a:r>
            <a:r>
              <a:rPr lang="en-US" altLang="zh-CN" dirty="0" err="1"/>
              <a:t>v_i</a:t>
            </a:r>
            <a:r>
              <a:rPr lang="en-US" altLang="zh-CN" dirty="0"/>
              <a:t>)} f(</a:t>
            </a:r>
            <a:r>
              <a:rPr lang="en-US" altLang="zh-CN" dirty="0" err="1"/>
              <a:t>l_i</a:t>
            </a:r>
            <a:r>
              <a:rPr lang="en-US" altLang="zh-CN" dirty="0"/>
              <a:t>, \</a:t>
            </a:r>
            <a:r>
              <a:rPr lang="en-US" altLang="zh-CN" dirty="0" err="1"/>
              <a:t>mathbf</a:t>
            </a:r>
            <a:r>
              <a:rPr lang="en-US" altLang="zh-CN" dirty="0"/>
              <a:t>{F}_j, </a:t>
            </a:r>
            <a:r>
              <a:rPr lang="en-US" altLang="zh-CN" dirty="0" err="1"/>
              <a:t>l_j</a:t>
            </a:r>
            <a:r>
              <a:rPr lang="en-US" altLang="zh-CN" dirty="0"/>
              <a:t>), \</a:t>
            </a:r>
            <a:r>
              <a:rPr lang="en-US" altLang="zh-CN" dirty="0" err="1"/>
              <a:t>forall</a:t>
            </a:r>
            <a:r>
              <a:rPr lang="en-US" altLang="zh-CN" dirty="0"/>
              <a:t> </a:t>
            </a:r>
            <a:r>
              <a:rPr lang="en-US" altLang="zh-CN" dirty="0" err="1"/>
              <a:t>v_i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$f(\</a:t>
            </a:r>
            <a:r>
              <a:rPr lang="en-US" altLang="zh-CN" dirty="0" err="1"/>
              <a:t>cdot</a:t>
            </a:r>
            <a:r>
              <a:rPr lang="en-US" altLang="zh-CN" dirty="0"/>
              <a:t>)$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0674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{A}_p$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{F}_p^\prime$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04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$</a:t>
            </a:r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l_i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^\prime$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^\prime = \sum_{</a:t>
            </a:r>
            <a:r>
              <a:rPr lang="en-US" altLang="zh-CN" dirty="0" err="1"/>
              <a:t>v_j</a:t>
            </a:r>
            <a:r>
              <a:rPr lang="en-US" altLang="zh-CN" dirty="0"/>
              <a:t> \in N(</a:t>
            </a:r>
            <a:r>
              <a:rPr lang="en-US" altLang="zh-CN" dirty="0" err="1"/>
              <a:t>v_i</a:t>
            </a:r>
            <a:r>
              <a:rPr lang="en-US" altLang="zh-CN" dirty="0"/>
              <a:t>)} f(</a:t>
            </a:r>
            <a:r>
              <a:rPr lang="en-US" altLang="zh-CN" dirty="0" err="1"/>
              <a:t>l_i</a:t>
            </a:r>
            <a:r>
              <a:rPr lang="en-US" altLang="zh-CN" dirty="0"/>
              <a:t>, \</a:t>
            </a:r>
            <a:r>
              <a:rPr lang="en-US" altLang="zh-CN" dirty="0" err="1"/>
              <a:t>mathbf</a:t>
            </a:r>
            <a:r>
              <a:rPr lang="en-US" altLang="zh-CN" dirty="0"/>
              <a:t>{F}_j, </a:t>
            </a:r>
            <a:r>
              <a:rPr lang="en-US" altLang="zh-CN" dirty="0" err="1"/>
              <a:t>l_j</a:t>
            </a:r>
            <a:r>
              <a:rPr lang="en-US" altLang="zh-CN" dirty="0"/>
              <a:t>), \</a:t>
            </a:r>
            <a:r>
              <a:rPr lang="en-US" altLang="zh-CN" dirty="0" err="1"/>
              <a:t>forall</a:t>
            </a:r>
            <a:r>
              <a:rPr lang="en-US" altLang="zh-CN" dirty="0"/>
              <a:t> </a:t>
            </a:r>
            <a:r>
              <a:rPr lang="en-US" altLang="zh-CN" dirty="0" err="1"/>
              <a:t>v_i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$f(\</a:t>
            </a:r>
            <a:r>
              <a:rPr lang="en-US" altLang="zh-CN" dirty="0" err="1"/>
              <a:t>cdot</a:t>
            </a:r>
            <a:r>
              <a:rPr lang="en-US" altLang="zh-CN" dirty="0"/>
              <a:t>)$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78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$</a:t>
            </a:r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l_i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^\prime$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^\prime = \sum_{</a:t>
            </a:r>
            <a:r>
              <a:rPr lang="en-US" altLang="zh-CN" dirty="0" err="1"/>
              <a:t>v_j</a:t>
            </a:r>
            <a:r>
              <a:rPr lang="en-US" altLang="zh-CN" dirty="0"/>
              <a:t> \in N(</a:t>
            </a:r>
            <a:r>
              <a:rPr lang="en-US" altLang="zh-CN" dirty="0" err="1"/>
              <a:t>v_i</a:t>
            </a:r>
            <a:r>
              <a:rPr lang="en-US" altLang="zh-CN" dirty="0"/>
              <a:t>)} f(</a:t>
            </a:r>
            <a:r>
              <a:rPr lang="en-US" altLang="zh-CN" dirty="0" err="1"/>
              <a:t>l_i</a:t>
            </a:r>
            <a:r>
              <a:rPr lang="en-US" altLang="zh-CN" dirty="0"/>
              <a:t>, \</a:t>
            </a:r>
            <a:r>
              <a:rPr lang="en-US" altLang="zh-CN" dirty="0" err="1"/>
              <a:t>mathbf</a:t>
            </a:r>
            <a:r>
              <a:rPr lang="en-US" altLang="zh-CN" dirty="0"/>
              <a:t>{F}_j, </a:t>
            </a:r>
            <a:r>
              <a:rPr lang="en-US" altLang="zh-CN" dirty="0" err="1"/>
              <a:t>l_j</a:t>
            </a:r>
            <a:r>
              <a:rPr lang="en-US" altLang="zh-CN" dirty="0"/>
              <a:t>), \</a:t>
            </a:r>
            <a:r>
              <a:rPr lang="en-US" altLang="zh-CN" dirty="0" err="1"/>
              <a:t>forall</a:t>
            </a:r>
            <a:r>
              <a:rPr lang="en-US" altLang="zh-CN" dirty="0"/>
              <a:t> </a:t>
            </a:r>
            <a:r>
              <a:rPr lang="en-US" altLang="zh-CN" dirty="0" err="1"/>
              <a:t>v_i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$f(\</a:t>
            </a:r>
            <a:r>
              <a:rPr lang="en-US" altLang="zh-CN" dirty="0" err="1"/>
              <a:t>cdot</a:t>
            </a:r>
            <a:r>
              <a:rPr lang="en-US" altLang="zh-CN" dirty="0"/>
              <a:t>)$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4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$</a:t>
            </a:r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l_i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^\prime$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</a:t>
            </a:r>
            <a:r>
              <a:rPr lang="en-US" altLang="zh-CN" dirty="0" err="1"/>
              <a:t>i</a:t>
            </a:r>
            <a:r>
              <a:rPr lang="en-US" altLang="zh-CN" dirty="0"/>
              <a:t>^\prime = \sum_{</a:t>
            </a:r>
            <a:r>
              <a:rPr lang="en-US" altLang="zh-CN" dirty="0" err="1"/>
              <a:t>v_j</a:t>
            </a:r>
            <a:r>
              <a:rPr lang="en-US" altLang="zh-CN" dirty="0"/>
              <a:t> \in N(</a:t>
            </a:r>
            <a:r>
              <a:rPr lang="en-US" altLang="zh-CN" dirty="0" err="1"/>
              <a:t>v_i</a:t>
            </a:r>
            <a:r>
              <a:rPr lang="en-US" altLang="zh-CN" dirty="0"/>
              <a:t>)} f(</a:t>
            </a:r>
            <a:r>
              <a:rPr lang="en-US" altLang="zh-CN" dirty="0" err="1"/>
              <a:t>l_i</a:t>
            </a:r>
            <a:r>
              <a:rPr lang="en-US" altLang="zh-CN" dirty="0"/>
              <a:t>, \</a:t>
            </a:r>
            <a:r>
              <a:rPr lang="en-US" altLang="zh-CN" dirty="0" err="1"/>
              <a:t>mathbf</a:t>
            </a:r>
            <a:r>
              <a:rPr lang="en-US" altLang="zh-CN" dirty="0"/>
              <a:t>{F}_j, </a:t>
            </a:r>
            <a:r>
              <a:rPr lang="en-US" altLang="zh-CN" dirty="0" err="1"/>
              <a:t>l_j</a:t>
            </a:r>
            <a:r>
              <a:rPr lang="en-US" altLang="zh-CN" dirty="0"/>
              <a:t>), \</a:t>
            </a:r>
            <a:r>
              <a:rPr lang="en-US" altLang="zh-CN" dirty="0" err="1"/>
              <a:t>forall</a:t>
            </a:r>
            <a:r>
              <a:rPr lang="en-US" altLang="zh-CN" dirty="0"/>
              <a:t> </a:t>
            </a:r>
            <a:r>
              <a:rPr lang="en-US" altLang="zh-CN" dirty="0" err="1"/>
              <a:t>v_i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$f(\</a:t>
            </a:r>
            <a:r>
              <a:rPr lang="en-US" altLang="zh-CN" dirty="0" err="1"/>
              <a:t>cdot</a:t>
            </a:r>
            <a:r>
              <a:rPr lang="en-US" altLang="zh-CN" dirty="0"/>
              <a:t>)$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65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Grid</a:t>
            </a:r>
            <a:r>
              <a:rPr lang="en-US" altLang="zh-CN" dirty="0"/>
              <a:t>-like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上卷积很好定义，一般</a:t>
            </a:r>
            <a:r>
              <a:rPr lang="en-US" altLang="zh-CN" dirty="0" err="1"/>
              <a:t>nxn</a:t>
            </a:r>
            <a:r>
              <a:rPr lang="zh-CN" altLang="en-US" dirty="0"/>
              <a:t>的矩阵就可以定义一个</a:t>
            </a:r>
            <a:r>
              <a:rPr lang="en-US" altLang="zh-CN" dirty="0"/>
              <a:t>pattern</a:t>
            </a:r>
            <a:endParaRPr lang="en-CN" dirty="0"/>
          </a:p>
          <a:p>
            <a:r>
              <a:rPr lang="en-CN" dirty="0"/>
              <a:t>社交网络的卷积很难</a:t>
            </a:r>
            <a:r>
              <a:rPr lang="zh-CN" altLang="en-US" dirty="0"/>
              <a:t>：无法找到一个以节点为中心的</a:t>
            </a:r>
            <a:r>
              <a:rPr lang="en-US" altLang="zh-CN" dirty="0"/>
              <a:t>pattern</a:t>
            </a:r>
            <a:r>
              <a:rPr lang="zh-CN" altLang="en-US" dirty="0"/>
              <a:t>对每个节点都适用，因为节点的度差异很大（幂律分布）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02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9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$h(t) = (f \</a:t>
            </a:r>
            <a:r>
              <a:rPr lang="en-US" altLang="zh-CN" dirty="0" err="1"/>
              <a:t>ast</a:t>
            </a:r>
            <a:r>
              <a:rPr lang="en-US" altLang="zh-CN" dirty="0"/>
              <a:t> g) (t) \overset{\underset{\</a:t>
            </a:r>
            <a:r>
              <a:rPr lang="en-US" altLang="zh-CN" dirty="0" err="1"/>
              <a:t>mathrm</a:t>
            </a:r>
            <a:r>
              <a:rPr lang="en-US" altLang="zh-CN" dirty="0"/>
              <a:t>{def}}{}}{=} \int f(\tau) g (t - \tau) {\rm d} \tau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$h(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x,y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\\= (f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g)(x, y) \\ \overset{\underset{\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mathrm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{def}}{}}{=}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m,n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f(x- m , y - n) g(m, n)$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49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$h(t) = (f \</a:t>
            </a:r>
            <a:r>
              <a:rPr lang="en-US" altLang="zh-CN" dirty="0" err="1"/>
              <a:t>ast</a:t>
            </a:r>
            <a:r>
              <a:rPr lang="en-US" altLang="zh-CN" dirty="0"/>
              <a:t> g) (t) \overset{\underset{\</a:t>
            </a:r>
            <a:r>
              <a:rPr lang="en-US" altLang="zh-CN" dirty="0" err="1"/>
              <a:t>mathrm</a:t>
            </a:r>
            <a:r>
              <a:rPr lang="en-US" altLang="zh-CN" dirty="0"/>
              <a:t>{def}}{}}{=} \int f(\tau) g (t - \tau) {\rm d} \tau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$h(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x,y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\\= (f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g)(x, y) \\ \overset{\underset{\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mathrm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{def}}{}}{=}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m,n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f(x- m , y - n) g(m, n)$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921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$G = (V, E, W)$</a:t>
            </a:r>
          </a:p>
          <a:p>
            <a:endParaRPr lang="en-US" altLang="zh-CN" dirty="0"/>
          </a:p>
          <a:p>
            <a:r>
              <a:rPr lang="en-US" altLang="zh-CN" dirty="0"/>
              <a:t>$n = |V|$</a:t>
            </a:r>
          </a:p>
          <a:p>
            <a:endParaRPr lang="en-US" altLang="zh-CN" dirty="0"/>
          </a:p>
          <a:p>
            <a:r>
              <a:rPr lang="en-US" altLang="zh-CN" dirty="0"/>
              <a:t>$W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n}$</a:t>
            </a:r>
          </a:p>
          <a:p>
            <a:endParaRPr lang="en-US" altLang="zh-CN" dirty="0"/>
          </a:p>
          <a:p>
            <a:r>
              <a:rPr lang="en-US" altLang="zh-CN" dirty="0"/>
              <a:t>$X \in \</a:t>
            </a:r>
            <a:r>
              <a:rPr lang="en-US" altLang="zh-CN" dirty="0" err="1"/>
              <a:t>mathbb</a:t>
            </a:r>
            <a:r>
              <a:rPr lang="en-US" altLang="zh-CN" dirty="0"/>
              <a:t>{R} ^ {n \times d}$</a:t>
            </a:r>
          </a:p>
          <a:p>
            <a:endParaRPr lang="en-US" altLang="zh-CN" dirty="0"/>
          </a:p>
          <a:p>
            <a:r>
              <a:rPr lang="en-US" altLang="zh-CN" dirty="0"/>
              <a:t>$L = D - W$</a:t>
            </a:r>
          </a:p>
          <a:p>
            <a:endParaRPr lang="en-US" altLang="zh-CN" dirty="0"/>
          </a:p>
          <a:p>
            <a:r>
              <a:rPr lang="en-US" altLang="zh-CN" dirty="0"/>
              <a:t>$D_{ii} = \</a:t>
            </a:r>
            <a:r>
              <a:rPr lang="en-US" altLang="zh-CN" dirty="0" err="1"/>
              <a:t>sum_j</a:t>
            </a:r>
            <a:r>
              <a:rPr lang="en-US" altLang="zh-CN" dirty="0"/>
              <a:t> W_{</a:t>
            </a:r>
            <a:r>
              <a:rPr lang="en-US" altLang="zh-CN" dirty="0" err="1"/>
              <a:t>ij</a:t>
            </a:r>
            <a:r>
              <a:rPr lang="en-US" altLang="zh-CN" dirty="0"/>
              <a:t>}$</a:t>
            </a:r>
          </a:p>
          <a:p>
            <a:endParaRPr lang="en-US" altLang="zh-CN" dirty="0"/>
          </a:p>
          <a:p>
            <a:r>
              <a:rPr lang="en-US" altLang="zh-CN" dirty="0"/>
              <a:t>$L = I – D^{-\frac12} W D^{-\frac12}$</a:t>
            </a:r>
            <a:endParaRPr lang="zh-CN" alt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495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$\{</a:t>
            </a:r>
            <a:r>
              <a:rPr lang="en-US" altLang="zh-CN" dirty="0" err="1"/>
              <a:t>u_l</a:t>
            </a:r>
            <a:r>
              <a:rPr lang="en-US" altLang="zh-CN" dirty="0"/>
              <a:t>\}^n_{l=1}$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$\{\</a:t>
            </a:r>
            <a:r>
              <a:rPr lang="en-US" altLang="zh-CN" dirty="0" err="1"/>
              <a:t>lambda_l</a:t>
            </a:r>
            <a:r>
              <a:rPr lang="en-US" altLang="zh-CN" dirty="0"/>
              <a:t>\}^n_{l=1}$</a:t>
            </a:r>
            <a:endParaRPr lang="zh-CN" altLang="en-US" dirty="0"/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$L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{U}\Lambda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 = [\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{u}_1,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{u}_n]$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$\Lambda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diag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([\lambda_1,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lambda_n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])$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$\hat{f}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f$</a:t>
            </a:r>
          </a:p>
          <a:p>
            <a:endParaRPr lang="en-US" altLang="zh-CN" dirty="0"/>
          </a:p>
          <a:p>
            <a:r>
              <a:rPr lang="en-US" altLang="zh-CN" dirty="0"/>
              <a:t>$f = \</a:t>
            </a:r>
            <a:r>
              <a:rPr lang="en-US" altLang="zh-CN" dirty="0" err="1"/>
              <a:t>mathbf</a:t>
            </a:r>
            <a:r>
              <a:rPr lang="en-US" altLang="zh-CN" dirty="0"/>
              <a:t>{U}\hat{f}$</a:t>
            </a:r>
            <a:endParaRPr lang="zh-CN" alt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561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{U}(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{U}^{\top}f)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g) )$</a:t>
            </a:r>
          </a:p>
          <a:p>
            <a:endParaRPr lang="en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{U}^{\top} g$</a:t>
            </a:r>
            <a:endParaRPr lang="zh-CN" alt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967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{U}^{\top}g = [\theta_0,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\theta_{n - 1}]^{\top}$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$g_{\theta} = \text{</a:t>
            </a:r>
            <a:r>
              <a:rPr lang="en-US" altLang="zh-CN" dirty="0" err="1"/>
              <a:t>diag</a:t>
            </a:r>
            <a:r>
              <a:rPr lang="en-US" altLang="zh-CN" dirty="0"/>
              <a:t>}([\theta_0, \</a:t>
            </a:r>
            <a:r>
              <a:rPr lang="en-US" altLang="zh-CN" dirty="0" err="1"/>
              <a:t>cdots</a:t>
            </a:r>
            <a:r>
              <a:rPr lang="en-US" altLang="zh-CN" dirty="0"/>
              <a:t>, \theta_{n-1}])$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{U}(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{U}^{\top}f)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g) )$</a:t>
            </a:r>
          </a:p>
          <a:p>
            <a:endParaRPr lang="en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{U}g_{\theta}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f$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893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{U}^{\top}g = [\theta_0,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\theta_{n - 1}]^{\top}$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$g_{\theta} = \text{</a:t>
            </a:r>
            <a:r>
              <a:rPr lang="en-US" altLang="zh-CN" dirty="0" err="1"/>
              <a:t>diag</a:t>
            </a:r>
            <a:r>
              <a:rPr lang="en-US" altLang="zh-CN" dirty="0"/>
              <a:t>}([\theta_0, \</a:t>
            </a:r>
            <a:r>
              <a:rPr lang="en-US" altLang="zh-CN" dirty="0" err="1"/>
              <a:t>cdots</a:t>
            </a:r>
            <a:r>
              <a:rPr lang="en-US" altLang="zh-CN" dirty="0"/>
              <a:t>, \theta_{n-1}])$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{U}(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{U}^{\top}f)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g) )$</a:t>
            </a:r>
          </a:p>
          <a:p>
            <a:endParaRPr lang="en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{U}g_{\theta}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f$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52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{U}^{\top}g = [\theta_0,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\theta_{n - 1}]^{\top}$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$g_{\theta} = \text{</a:t>
            </a:r>
            <a:r>
              <a:rPr lang="en-US" altLang="zh-CN" dirty="0" err="1"/>
              <a:t>diag</a:t>
            </a:r>
            <a:r>
              <a:rPr lang="en-US" altLang="zh-CN" dirty="0"/>
              <a:t>}([\theta_0, \</a:t>
            </a:r>
            <a:r>
              <a:rPr lang="en-US" altLang="zh-CN" dirty="0" err="1"/>
              <a:t>cdots</a:t>
            </a:r>
            <a:r>
              <a:rPr lang="en-US" altLang="zh-CN" dirty="0"/>
              <a:t>, \theta_{n-1}])$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{U}(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{U}^{\top}f)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g) )$</a:t>
            </a:r>
          </a:p>
          <a:p>
            <a:endParaRPr lang="en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{U}g_{\theta}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f$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954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{U}^{\top}g = [\theta_0,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\theta_{n - 1}]^{\top}$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$g_{\theta} = \text{</a:t>
            </a:r>
            <a:r>
              <a:rPr lang="en-US" altLang="zh-CN" dirty="0" err="1"/>
              <a:t>diag</a:t>
            </a:r>
            <a:r>
              <a:rPr lang="en-US" altLang="zh-CN" dirty="0"/>
              <a:t>}([\theta_0, \</a:t>
            </a:r>
            <a:r>
              <a:rPr lang="en-US" altLang="zh-CN" dirty="0" err="1"/>
              <a:t>cdots</a:t>
            </a:r>
            <a:r>
              <a:rPr lang="en-US" altLang="zh-CN" dirty="0"/>
              <a:t>, \theta_{n-1}])$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{U}(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{U}^{\top}f)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g) )$</a:t>
            </a:r>
          </a:p>
          <a:p>
            <a:endParaRPr lang="en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{U}g_{\theta}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f$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524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{U}^{\top}g = [\theta_0,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\theta_{n - 1}]^{\top}$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$g_{\theta} = \text{</a:t>
            </a:r>
            <a:r>
              <a:rPr lang="en-US" altLang="zh-CN" dirty="0" err="1"/>
              <a:t>diag</a:t>
            </a:r>
            <a:r>
              <a:rPr lang="en-US" altLang="zh-CN" dirty="0"/>
              <a:t>}([\theta_0, \</a:t>
            </a:r>
            <a:r>
              <a:rPr lang="en-US" altLang="zh-CN" dirty="0" err="1"/>
              <a:t>cdots</a:t>
            </a:r>
            <a:r>
              <a:rPr lang="en-US" altLang="zh-CN" dirty="0"/>
              <a:t>, \theta_{n-1}])$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{U}(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{U}^{\top}f)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g) )$</a:t>
            </a:r>
          </a:p>
          <a:p>
            <a:endParaRPr lang="en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{U}g_{\theta}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 f$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3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67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$g_{\theta} = \text{</a:t>
            </a:r>
            <a:r>
              <a:rPr lang="en-US" altLang="zh-CN" dirty="0" err="1"/>
              <a:t>diag</a:t>
            </a:r>
            <a:r>
              <a:rPr lang="en-US" altLang="zh-CN" dirty="0"/>
              <a:t>}([\theta_0, \</a:t>
            </a:r>
            <a:r>
              <a:rPr lang="en-US" altLang="zh-CN" dirty="0" err="1"/>
              <a:t>cdots</a:t>
            </a:r>
            <a:r>
              <a:rPr lang="en-US" altLang="zh-CN" dirty="0"/>
              <a:t>, \theta_{n-1}])$</a:t>
            </a:r>
          </a:p>
          <a:p>
            <a:endParaRPr lang="en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$g_{\beta}(\Lambda) = \sum_{k=0}^{K-1} \</a:t>
            </a:r>
            <a:r>
              <a:rPr lang="en-US" altLang="zh-CN" dirty="0" err="1"/>
              <a:t>beta_k</a:t>
            </a:r>
            <a:r>
              <a:rPr lang="en-US" altLang="zh-CN" dirty="0"/>
              <a:t> \</a:t>
            </a:r>
            <a:r>
              <a:rPr lang="en-US" altLang="zh-CN" dirty="0" err="1"/>
              <a:t>Lambda^k</a:t>
            </a:r>
            <a:r>
              <a:rPr lang="en-US" altLang="zh-CN" dirty="0"/>
              <a:t>$</a:t>
            </a:r>
          </a:p>
          <a:p>
            <a:endParaRPr lang="en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$\Lambda = \text{</a:t>
            </a:r>
            <a:r>
              <a:rPr lang="en-US" altLang="zh-CN" dirty="0" err="1"/>
              <a:t>diag</a:t>
            </a:r>
            <a:r>
              <a:rPr lang="en-US" altLang="zh-CN" dirty="0"/>
              <a:t>}(\lambda_1, \lambda_2, \</a:t>
            </a:r>
            <a:r>
              <a:rPr lang="en-US" altLang="zh-CN" dirty="0" err="1"/>
              <a:t>cdots</a:t>
            </a:r>
            <a:r>
              <a:rPr lang="en-US" altLang="zh-CN" dirty="0"/>
              <a:t>, \</a:t>
            </a:r>
            <a:r>
              <a:rPr lang="en-US" altLang="zh-CN" dirty="0" err="1"/>
              <a:t>lambda_n</a:t>
            </a:r>
            <a:r>
              <a:rPr lang="en-US" altLang="zh-CN" dirty="0"/>
              <a:t>)$</a:t>
            </a:r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268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$g_{\theta} = \text{</a:t>
            </a:r>
            <a:r>
              <a:rPr lang="en-US" altLang="zh-CN" dirty="0" err="1"/>
              <a:t>diag</a:t>
            </a:r>
            <a:r>
              <a:rPr lang="en-US" altLang="zh-CN" dirty="0"/>
              <a:t>}([\theta_0, \</a:t>
            </a:r>
            <a:r>
              <a:rPr lang="en-US" altLang="zh-CN" dirty="0" err="1"/>
              <a:t>cdots</a:t>
            </a:r>
            <a:r>
              <a:rPr lang="en-US" altLang="zh-CN" dirty="0"/>
              <a:t>, \theta_{n-1}])$</a:t>
            </a:r>
          </a:p>
          <a:p>
            <a:endParaRPr lang="en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$g_{\beta}(\Lambda) = \sum_{k=0}^{K-1} \</a:t>
            </a:r>
            <a:r>
              <a:rPr lang="en-US" altLang="zh-CN" dirty="0" err="1"/>
              <a:t>beta_k</a:t>
            </a:r>
            <a:r>
              <a:rPr lang="en-US" altLang="zh-CN" dirty="0"/>
              <a:t> \</a:t>
            </a:r>
            <a:r>
              <a:rPr lang="en-US" altLang="zh-CN" dirty="0" err="1"/>
              <a:t>Lambda^k</a:t>
            </a:r>
            <a:r>
              <a:rPr lang="en-US" altLang="zh-CN" dirty="0"/>
              <a:t>$</a:t>
            </a:r>
          </a:p>
          <a:p>
            <a:endParaRPr lang="en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$\Lambda = \text{</a:t>
            </a:r>
            <a:r>
              <a:rPr lang="en-US" altLang="zh-CN" dirty="0" err="1"/>
              <a:t>diag</a:t>
            </a:r>
            <a:r>
              <a:rPr lang="en-US" altLang="zh-CN" dirty="0"/>
              <a:t>}(\lambda_1, \lambda_2, \</a:t>
            </a:r>
            <a:r>
              <a:rPr lang="en-US" altLang="zh-CN" dirty="0" err="1"/>
              <a:t>cdots</a:t>
            </a:r>
            <a:r>
              <a:rPr lang="en-US" altLang="zh-CN" dirty="0"/>
              <a:t>, \</a:t>
            </a:r>
            <a:r>
              <a:rPr lang="en-US" altLang="zh-CN" dirty="0" err="1"/>
              <a:t>lambda_n</a:t>
            </a:r>
            <a:r>
              <a:rPr lang="en-US" altLang="zh-CN" dirty="0"/>
              <a:t>)$</a:t>
            </a:r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1719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g =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{U}g_{\beta}(\Lambda)\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{U}^{\top}f =  \sum_{k=0}^{K-1}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beta_k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Lambda^k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f $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967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${\hat{f}} =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${f} = \</a:t>
            </a:r>
            <a:r>
              <a:rPr lang="en-US" altLang="zh-CN" dirty="0" err="1"/>
              <a:t>mathbf</a:t>
            </a:r>
            <a:r>
              <a:rPr lang="en-US" altLang="zh-CN" dirty="0"/>
              <a:t>{U} {\hat{f}}  $</a:t>
            </a:r>
          </a:p>
          <a:p>
            <a:endParaRPr lang="en-US" b="1" dirty="0"/>
          </a:p>
          <a:p>
            <a:r>
              <a:rPr lang="en-US" b="0" dirty="0"/>
              <a:t>${f}$</a:t>
            </a:r>
          </a:p>
          <a:p>
            <a:endParaRPr lang="en-US" b="0" dirty="0"/>
          </a:p>
          <a:p>
            <a:r>
              <a:rPr lang="en-US" b="0" dirty="0"/>
              <a:t>$\</a:t>
            </a:r>
            <a:r>
              <a:rPr lang="en-US" b="0" dirty="0" err="1"/>
              <a:t>mathbf</a:t>
            </a:r>
            <a:r>
              <a:rPr lang="en-US" b="0" dirty="0"/>
              <a:t>{u}_</a:t>
            </a:r>
            <a:r>
              <a:rPr lang="en-US" b="0" dirty="0" err="1"/>
              <a:t>i^T</a:t>
            </a:r>
            <a:r>
              <a:rPr lang="en-US" b="1" dirty="0"/>
              <a:t> </a:t>
            </a:r>
            <a:r>
              <a:rPr lang="en-US" b="0" dirty="0"/>
              <a:t>{</a:t>
            </a:r>
            <a:r>
              <a:rPr lang="en-US" altLang="zh-CN" b="0" dirty="0"/>
              <a:t>f</a:t>
            </a:r>
            <a:r>
              <a:rPr lang="en-US" b="0" dirty="0"/>
              <a:t>} $</a:t>
            </a:r>
          </a:p>
          <a:p>
            <a:endParaRPr lang="en-US" b="0" dirty="0"/>
          </a:p>
          <a:p>
            <a:r>
              <a:rPr lang="en-US" b="0" dirty="0"/>
              <a:t>$\hat{g}(\</a:t>
            </a:r>
            <a:r>
              <a:rPr lang="en-US" b="0" dirty="0" err="1"/>
              <a:t>lambda_i</a:t>
            </a:r>
            <a:r>
              <a:rPr lang="en-US" b="0" dirty="0"/>
              <a:t>)$</a:t>
            </a:r>
          </a:p>
          <a:p>
            <a:endParaRPr lang="en-US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$\sum_{</a:t>
            </a:r>
            <a:r>
              <a:rPr lang="en-US" altLang="zh-CN" b="0" dirty="0" err="1"/>
              <a:t>i</a:t>
            </a:r>
            <a:r>
              <a:rPr lang="en-US" altLang="zh-CN" b="0" dirty="0"/>
              <a:t> = 0}^{N - 1} 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</a:t>
            </a:r>
            <a:r>
              <a:rPr lang="en-US" altLang="zh-CN" b="0" dirty="0"/>
              <a:t>$</a:t>
            </a:r>
            <a:endParaRPr lang="en-US" altLang="zh-CN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81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${\hat{f}} =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${f} = \</a:t>
            </a:r>
            <a:r>
              <a:rPr lang="en-US" altLang="zh-CN" dirty="0" err="1"/>
              <a:t>mathbf</a:t>
            </a:r>
            <a:r>
              <a:rPr lang="en-US" altLang="zh-CN" dirty="0"/>
              <a:t>{U} {\hat{f}}  $</a:t>
            </a:r>
          </a:p>
          <a:p>
            <a:endParaRPr lang="en-US" b="1" dirty="0"/>
          </a:p>
          <a:p>
            <a:r>
              <a:rPr lang="en-US" b="0" dirty="0"/>
              <a:t>${f}$</a:t>
            </a:r>
          </a:p>
          <a:p>
            <a:endParaRPr lang="en-US" b="0" dirty="0"/>
          </a:p>
          <a:p>
            <a:r>
              <a:rPr lang="en-US" b="0" dirty="0"/>
              <a:t>$\</a:t>
            </a:r>
            <a:r>
              <a:rPr lang="en-US" b="0" dirty="0" err="1"/>
              <a:t>mathbf</a:t>
            </a:r>
            <a:r>
              <a:rPr lang="en-US" b="0" dirty="0"/>
              <a:t>{u}_</a:t>
            </a:r>
            <a:r>
              <a:rPr lang="en-US" b="0" dirty="0" err="1"/>
              <a:t>i^T</a:t>
            </a:r>
            <a:r>
              <a:rPr lang="en-US" b="1" dirty="0"/>
              <a:t> </a:t>
            </a:r>
            <a:r>
              <a:rPr lang="en-US" b="0" dirty="0"/>
              <a:t>{</a:t>
            </a:r>
            <a:r>
              <a:rPr lang="en-US" altLang="zh-CN" b="0" dirty="0"/>
              <a:t>f</a:t>
            </a:r>
            <a:r>
              <a:rPr lang="en-US" b="0" dirty="0"/>
              <a:t>} $</a:t>
            </a:r>
          </a:p>
          <a:p>
            <a:endParaRPr lang="en-US" b="0" dirty="0"/>
          </a:p>
          <a:p>
            <a:r>
              <a:rPr lang="en-US" b="0" dirty="0"/>
              <a:t>$\hat{g}(\</a:t>
            </a:r>
            <a:r>
              <a:rPr lang="en-US" b="0" dirty="0" err="1"/>
              <a:t>lambda_i</a:t>
            </a:r>
            <a:r>
              <a:rPr lang="en-US" b="0" dirty="0"/>
              <a:t>)$</a:t>
            </a:r>
          </a:p>
          <a:p>
            <a:endParaRPr lang="en-US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$\sum_{</a:t>
            </a:r>
            <a:r>
              <a:rPr lang="en-US" altLang="zh-CN" b="0" dirty="0" err="1"/>
              <a:t>i</a:t>
            </a:r>
            <a:r>
              <a:rPr lang="en-US" altLang="zh-CN" b="0" dirty="0"/>
              <a:t> = 0}^{N - 1} 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</a:t>
            </a:r>
            <a:r>
              <a:rPr lang="en-US" altLang="zh-CN" b="0" dirty="0"/>
              <a:t>$</a:t>
            </a:r>
            <a:endParaRPr lang="en-US" altLang="zh-CN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20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${\hat{f}} =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${f} = \</a:t>
            </a:r>
            <a:r>
              <a:rPr lang="en-US" altLang="zh-CN" dirty="0" err="1"/>
              <a:t>mathbf</a:t>
            </a:r>
            <a:r>
              <a:rPr lang="en-US" altLang="zh-CN" dirty="0"/>
              <a:t>{U} {\hat{f}}  $</a:t>
            </a:r>
          </a:p>
          <a:p>
            <a:endParaRPr lang="en-US" b="1" dirty="0"/>
          </a:p>
          <a:p>
            <a:r>
              <a:rPr lang="en-US" b="0" dirty="0"/>
              <a:t>${f}$</a:t>
            </a:r>
          </a:p>
          <a:p>
            <a:endParaRPr lang="en-US" b="0" dirty="0"/>
          </a:p>
          <a:p>
            <a:r>
              <a:rPr lang="en-US" b="0" dirty="0"/>
              <a:t>$\</a:t>
            </a:r>
            <a:r>
              <a:rPr lang="en-US" b="0" dirty="0" err="1"/>
              <a:t>mathbf</a:t>
            </a:r>
            <a:r>
              <a:rPr lang="en-US" b="0" dirty="0"/>
              <a:t>{u}_</a:t>
            </a:r>
            <a:r>
              <a:rPr lang="en-US" b="0" dirty="0" err="1"/>
              <a:t>i^T</a:t>
            </a:r>
            <a:r>
              <a:rPr lang="en-US" b="1" dirty="0"/>
              <a:t> </a:t>
            </a:r>
            <a:r>
              <a:rPr lang="en-US" b="0" dirty="0"/>
              <a:t>{</a:t>
            </a:r>
            <a:r>
              <a:rPr lang="en-US" altLang="zh-CN" b="0" dirty="0"/>
              <a:t>f</a:t>
            </a:r>
            <a:r>
              <a:rPr lang="en-US" b="0" dirty="0"/>
              <a:t>} $</a:t>
            </a:r>
          </a:p>
          <a:p>
            <a:endParaRPr lang="en-US" b="0" dirty="0"/>
          </a:p>
          <a:p>
            <a:r>
              <a:rPr lang="en-US" b="0" dirty="0"/>
              <a:t>$\hat{g}(\</a:t>
            </a:r>
            <a:r>
              <a:rPr lang="en-US" b="0" dirty="0" err="1"/>
              <a:t>lambda_i</a:t>
            </a:r>
            <a:r>
              <a:rPr lang="en-US" b="0" dirty="0"/>
              <a:t>)$</a:t>
            </a:r>
          </a:p>
          <a:p>
            <a:endParaRPr lang="en-US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$\sum_{</a:t>
            </a:r>
            <a:r>
              <a:rPr lang="en-US" altLang="zh-CN" b="0" dirty="0" err="1"/>
              <a:t>i</a:t>
            </a:r>
            <a:r>
              <a:rPr lang="en-US" altLang="zh-CN" b="0" dirty="0"/>
              <a:t> = 0}^{N - 1} 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</a:t>
            </a:r>
            <a:r>
              <a:rPr lang="en-US" altLang="zh-CN" b="0" dirty="0"/>
              <a:t>$</a:t>
            </a:r>
            <a:endParaRPr lang="en-US" altLang="zh-CN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36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${\hat{f}} =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${f} = \</a:t>
            </a:r>
            <a:r>
              <a:rPr lang="en-US" altLang="zh-CN" dirty="0" err="1"/>
              <a:t>mathbf</a:t>
            </a:r>
            <a:r>
              <a:rPr lang="en-US" altLang="zh-CN" dirty="0"/>
              <a:t>{U} {\hat{f}}  $</a:t>
            </a:r>
          </a:p>
          <a:p>
            <a:endParaRPr lang="en-US" b="1" dirty="0"/>
          </a:p>
          <a:p>
            <a:r>
              <a:rPr lang="en-US" b="0" dirty="0"/>
              <a:t>${f}$</a:t>
            </a:r>
          </a:p>
          <a:p>
            <a:endParaRPr lang="en-US" b="0" dirty="0"/>
          </a:p>
          <a:p>
            <a:r>
              <a:rPr lang="en-US" b="0" dirty="0"/>
              <a:t>$\</a:t>
            </a:r>
            <a:r>
              <a:rPr lang="en-US" b="0" dirty="0" err="1"/>
              <a:t>mathbf</a:t>
            </a:r>
            <a:r>
              <a:rPr lang="en-US" b="0" dirty="0"/>
              <a:t>{u}_</a:t>
            </a:r>
            <a:r>
              <a:rPr lang="en-US" b="0" dirty="0" err="1"/>
              <a:t>i^T</a:t>
            </a:r>
            <a:r>
              <a:rPr lang="en-US" b="1" dirty="0"/>
              <a:t> </a:t>
            </a:r>
            <a:r>
              <a:rPr lang="en-US" b="0" dirty="0"/>
              <a:t>{</a:t>
            </a:r>
            <a:r>
              <a:rPr lang="en-US" altLang="zh-CN" b="0" dirty="0"/>
              <a:t>f</a:t>
            </a:r>
            <a:r>
              <a:rPr lang="en-US" b="0" dirty="0"/>
              <a:t>} $</a:t>
            </a:r>
          </a:p>
          <a:p>
            <a:endParaRPr lang="en-US" b="0" dirty="0"/>
          </a:p>
          <a:p>
            <a:r>
              <a:rPr lang="en-US" b="0" dirty="0"/>
              <a:t>$\hat{g}(\</a:t>
            </a:r>
            <a:r>
              <a:rPr lang="en-US" b="0" dirty="0" err="1"/>
              <a:t>lambda_i</a:t>
            </a:r>
            <a:r>
              <a:rPr lang="en-US" b="0" dirty="0"/>
              <a:t>)$</a:t>
            </a:r>
          </a:p>
          <a:p>
            <a:endParaRPr lang="en-US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$\sum_{</a:t>
            </a:r>
            <a:r>
              <a:rPr lang="en-US" altLang="zh-CN" b="0" dirty="0" err="1"/>
              <a:t>i</a:t>
            </a:r>
            <a:r>
              <a:rPr lang="en-US" altLang="zh-CN" b="0" dirty="0"/>
              <a:t> = 0}^{N - 1} 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</a:t>
            </a:r>
            <a:r>
              <a:rPr lang="en-US" altLang="zh-CN" b="0" dirty="0"/>
              <a:t>$</a:t>
            </a:r>
            <a:endParaRPr lang="en-US" altLang="zh-CN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65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${\hat{f}} =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${f} = \</a:t>
            </a:r>
            <a:r>
              <a:rPr lang="en-US" altLang="zh-CN" dirty="0" err="1"/>
              <a:t>mathbf</a:t>
            </a:r>
            <a:r>
              <a:rPr lang="en-US" altLang="zh-CN" dirty="0"/>
              <a:t>{U} {\hat{f}}  $</a:t>
            </a:r>
          </a:p>
          <a:p>
            <a:endParaRPr lang="en-US" b="1" dirty="0"/>
          </a:p>
          <a:p>
            <a:r>
              <a:rPr lang="en-US" b="0" dirty="0"/>
              <a:t>${f}$</a:t>
            </a:r>
          </a:p>
          <a:p>
            <a:endParaRPr lang="en-US" b="0" dirty="0"/>
          </a:p>
          <a:p>
            <a:r>
              <a:rPr lang="en-US" b="0" dirty="0"/>
              <a:t>$\</a:t>
            </a:r>
            <a:r>
              <a:rPr lang="en-US" b="0" dirty="0" err="1"/>
              <a:t>mathbf</a:t>
            </a:r>
            <a:r>
              <a:rPr lang="en-US" b="0" dirty="0"/>
              <a:t>{u}_</a:t>
            </a:r>
            <a:r>
              <a:rPr lang="en-US" b="0" dirty="0" err="1"/>
              <a:t>i^T</a:t>
            </a:r>
            <a:r>
              <a:rPr lang="en-US" b="1" dirty="0"/>
              <a:t> </a:t>
            </a:r>
            <a:r>
              <a:rPr lang="en-US" b="0" dirty="0"/>
              <a:t>{</a:t>
            </a:r>
            <a:r>
              <a:rPr lang="en-US" altLang="zh-CN" b="0" dirty="0"/>
              <a:t>f</a:t>
            </a:r>
            <a:r>
              <a:rPr lang="en-US" b="0" dirty="0"/>
              <a:t>} $</a:t>
            </a:r>
          </a:p>
          <a:p>
            <a:endParaRPr lang="en-US" b="0" dirty="0"/>
          </a:p>
          <a:p>
            <a:r>
              <a:rPr lang="en-US" b="0" dirty="0"/>
              <a:t>$\hat{g}(\</a:t>
            </a:r>
            <a:r>
              <a:rPr lang="en-US" b="0" dirty="0" err="1"/>
              <a:t>lambda_i</a:t>
            </a:r>
            <a:r>
              <a:rPr lang="en-US" b="0" dirty="0"/>
              <a:t>)$</a:t>
            </a:r>
          </a:p>
          <a:p>
            <a:endParaRPr lang="en-US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$\sum_{</a:t>
            </a:r>
            <a:r>
              <a:rPr lang="en-US" altLang="zh-CN" b="0" dirty="0" err="1"/>
              <a:t>i</a:t>
            </a:r>
            <a:r>
              <a:rPr lang="en-US" altLang="zh-CN" b="0" dirty="0"/>
              <a:t> = 0}^{N - 1} 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</a:t>
            </a:r>
            <a:r>
              <a:rPr lang="en-US" altLang="zh-CN" b="0" dirty="0"/>
              <a:t>$</a:t>
            </a:r>
            <a:endParaRPr lang="en-US" altLang="zh-CN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59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${\hat{f}} =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${f} = \</a:t>
            </a:r>
            <a:r>
              <a:rPr lang="en-US" altLang="zh-CN" dirty="0" err="1"/>
              <a:t>mathbf</a:t>
            </a:r>
            <a:r>
              <a:rPr lang="en-US" altLang="zh-CN" dirty="0"/>
              <a:t>{U} {\hat{f}}  $</a:t>
            </a:r>
          </a:p>
          <a:p>
            <a:endParaRPr lang="en-US" b="1" dirty="0"/>
          </a:p>
          <a:p>
            <a:r>
              <a:rPr lang="en-US" b="0" dirty="0"/>
              <a:t>${f}$</a:t>
            </a:r>
          </a:p>
          <a:p>
            <a:endParaRPr lang="en-US" b="0" dirty="0"/>
          </a:p>
          <a:p>
            <a:r>
              <a:rPr lang="en-US" b="0" dirty="0"/>
              <a:t>$\</a:t>
            </a:r>
            <a:r>
              <a:rPr lang="en-US" b="0" dirty="0" err="1"/>
              <a:t>mathbf</a:t>
            </a:r>
            <a:r>
              <a:rPr lang="en-US" b="0" dirty="0"/>
              <a:t>{u}_</a:t>
            </a:r>
            <a:r>
              <a:rPr lang="en-US" b="0" dirty="0" err="1"/>
              <a:t>i^T</a:t>
            </a:r>
            <a:r>
              <a:rPr lang="en-US" b="1" dirty="0"/>
              <a:t> </a:t>
            </a:r>
            <a:r>
              <a:rPr lang="en-US" b="0" dirty="0"/>
              <a:t>{</a:t>
            </a:r>
            <a:r>
              <a:rPr lang="en-US" altLang="zh-CN" b="0" dirty="0"/>
              <a:t>f</a:t>
            </a:r>
            <a:r>
              <a:rPr lang="en-US" b="0" dirty="0"/>
              <a:t>} $</a:t>
            </a:r>
          </a:p>
          <a:p>
            <a:endParaRPr lang="en-US" b="0" dirty="0"/>
          </a:p>
          <a:p>
            <a:r>
              <a:rPr lang="en-US" b="0" dirty="0"/>
              <a:t>$\hat{g}(\</a:t>
            </a:r>
            <a:r>
              <a:rPr lang="en-US" b="0" dirty="0" err="1"/>
              <a:t>lambda_i</a:t>
            </a:r>
            <a:r>
              <a:rPr lang="en-US" b="0" dirty="0"/>
              <a:t>)$</a:t>
            </a:r>
          </a:p>
          <a:p>
            <a:endParaRPr lang="en-US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$\sum_{</a:t>
            </a:r>
            <a:r>
              <a:rPr lang="en-US" altLang="zh-CN" b="0" dirty="0" err="1"/>
              <a:t>i</a:t>
            </a:r>
            <a:r>
              <a:rPr lang="en-US" altLang="zh-CN" b="0" dirty="0"/>
              <a:t> = 0}^{N - 1} 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i^T</a:t>
            </a:r>
            <a:r>
              <a:rPr lang="en-US" altLang="zh-CN" b="1" dirty="0"/>
              <a:t> </a:t>
            </a:r>
            <a:r>
              <a:rPr lang="en-US" altLang="zh-CN" b="0" dirty="0"/>
              <a:t>{f}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{u}_</a:t>
            </a:r>
            <a:r>
              <a:rPr lang="en-US" altLang="zh-CN" b="0" dirty="0" err="1"/>
              <a:t>i</a:t>
            </a:r>
            <a:r>
              <a:rPr lang="en-US" altLang="zh-CN" b="0" dirty="0"/>
              <a:t>$</a:t>
            </a:r>
            <a:endParaRPr lang="en-US" altLang="zh-CN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43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${\hat{f}} =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${f} = \</a:t>
            </a:r>
            <a:r>
              <a:rPr lang="en-US" altLang="zh-CN" dirty="0" err="1"/>
              <a:t>mathbf</a:t>
            </a:r>
            <a:r>
              <a:rPr lang="en-US" altLang="zh-CN" dirty="0"/>
              <a:t>{U} {\hat{f}}  $</a:t>
            </a:r>
          </a:p>
          <a:p>
            <a:endParaRPr lang="en-US" altLang="zh-CN" b="1" dirty="0"/>
          </a:p>
          <a:p>
            <a:r>
              <a:rPr lang="en-US" altLang="zh-CN" b="0" dirty="0"/>
              <a:t>${f}$</a:t>
            </a:r>
          </a:p>
          <a:p>
            <a:endParaRPr lang="en-US" altLang="zh-CN" b="0" dirty="0"/>
          </a:p>
          <a:p>
            <a:r>
              <a:rPr lang="en-US" altLang="zh-CN" b="0" dirty="0"/>
              <a:t>$\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endParaRPr lang="en-US" altLang="zh-CN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)$</a:t>
            </a:r>
          </a:p>
          <a:p>
            <a:endParaRPr lang="en-US" altLang="zh-CN" b="0" dirty="0"/>
          </a:p>
          <a:p>
            <a:r>
              <a:rPr lang="en-US" altLang="zh-CN" b="0" dirty="0"/>
              <a:t>$\hat{g}(\Lambda)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 \hat{g}(\Lambda)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$\hat{g}(\</a:t>
            </a:r>
            <a:r>
              <a:rPr lang="en-US" altLang="zh-CN" b="0" dirty="0" err="1"/>
              <a:t>mathbf</a:t>
            </a:r>
            <a:r>
              <a:rPr lang="en-US" altLang="zh-CN" b="0" dirty="0"/>
              <a:t>{L})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mathbf</a:t>
            </a:r>
            <a:r>
              <a:rPr lang="en-US" altLang="zh-CN" b="0" dirty="0"/>
              <a:t>{L}) {f}$</a:t>
            </a:r>
          </a:p>
          <a:p>
            <a:endParaRPr lang="en-US" altLang="zh-CN" b="0" dirty="0"/>
          </a:p>
          <a:p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</a:t>
            </a:r>
            <a:r>
              <a:rPr lang="en-US" altLang="zh-CN" b="0" dirty="0"/>
              <a:t>\hat{g}(\lambda_0)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dirty="0"/>
              <a:t>\hat{g}(\lambda_{N - 1})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altLang="zh-CN" b="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9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123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${\hat{f}} =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${f} = \</a:t>
            </a:r>
            <a:r>
              <a:rPr lang="en-US" altLang="zh-CN" dirty="0" err="1"/>
              <a:t>mathbf</a:t>
            </a:r>
            <a:r>
              <a:rPr lang="en-US" altLang="zh-CN" dirty="0"/>
              <a:t>{U} {\hat{f}}  $</a:t>
            </a:r>
          </a:p>
          <a:p>
            <a:endParaRPr lang="en-US" altLang="zh-CN" b="1" dirty="0"/>
          </a:p>
          <a:p>
            <a:r>
              <a:rPr lang="en-US" altLang="zh-CN" b="0" dirty="0"/>
              <a:t>${f}$</a:t>
            </a:r>
          </a:p>
          <a:p>
            <a:endParaRPr lang="en-US" altLang="zh-CN" b="0" dirty="0"/>
          </a:p>
          <a:p>
            <a:r>
              <a:rPr lang="en-US" altLang="zh-CN" b="0" dirty="0"/>
              <a:t>$\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endParaRPr lang="en-US" altLang="zh-CN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)$</a:t>
            </a:r>
          </a:p>
          <a:p>
            <a:endParaRPr lang="en-US" altLang="zh-CN" b="0" dirty="0"/>
          </a:p>
          <a:p>
            <a:r>
              <a:rPr lang="en-US" altLang="zh-CN" b="0" dirty="0"/>
              <a:t>$\hat{g}(\Lambda)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 \hat{g}(\Lambda)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$\hat{g}(\</a:t>
            </a:r>
            <a:r>
              <a:rPr lang="en-US" altLang="zh-CN" b="0" dirty="0" err="1"/>
              <a:t>mathbf</a:t>
            </a:r>
            <a:r>
              <a:rPr lang="en-US" altLang="zh-CN" b="0" dirty="0"/>
              <a:t>{L})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mathbf</a:t>
            </a:r>
            <a:r>
              <a:rPr lang="en-US" altLang="zh-CN" b="0" dirty="0"/>
              <a:t>{L}) {f}$</a:t>
            </a:r>
          </a:p>
          <a:p>
            <a:endParaRPr lang="en-US" altLang="zh-CN" b="0" dirty="0"/>
          </a:p>
          <a:p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</a:t>
            </a:r>
            <a:r>
              <a:rPr lang="en-US" altLang="zh-CN" b="0" dirty="0"/>
              <a:t>\hat{g}(\lambda_0)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dirty="0"/>
              <a:t>\hat{g}(\lambda_{N - 1})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altLang="zh-CN" b="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59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${\hat{f}} =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${f} = \</a:t>
            </a:r>
            <a:r>
              <a:rPr lang="en-US" altLang="zh-CN" dirty="0" err="1"/>
              <a:t>mathbf</a:t>
            </a:r>
            <a:r>
              <a:rPr lang="en-US" altLang="zh-CN" dirty="0"/>
              <a:t>{U} {\hat{f}}  $</a:t>
            </a:r>
          </a:p>
          <a:p>
            <a:endParaRPr lang="en-US" altLang="zh-CN" b="1" dirty="0"/>
          </a:p>
          <a:p>
            <a:r>
              <a:rPr lang="en-US" altLang="zh-CN" b="0" dirty="0"/>
              <a:t>${f}$</a:t>
            </a:r>
          </a:p>
          <a:p>
            <a:endParaRPr lang="en-US" altLang="zh-CN" b="0" dirty="0"/>
          </a:p>
          <a:p>
            <a:r>
              <a:rPr lang="en-US" altLang="zh-CN" b="0" dirty="0"/>
              <a:t>$\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endParaRPr lang="en-US" altLang="zh-CN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lambda_i</a:t>
            </a:r>
            <a:r>
              <a:rPr lang="en-US" altLang="zh-CN" b="0" dirty="0"/>
              <a:t>)$</a:t>
            </a:r>
          </a:p>
          <a:p>
            <a:endParaRPr lang="en-US" altLang="zh-CN" b="0" dirty="0"/>
          </a:p>
          <a:p>
            <a:r>
              <a:rPr lang="en-US" altLang="zh-CN" b="0" dirty="0"/>
              <a:t>$\hat{g}(\Lambda)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 \hat{g}(\Lambda) \</a:t>
            </a:r>
            <a:r>
              <a:rPr lang="en-US" altLang="zh-CN" b="0" dirty="0" err="1"/>
              <a:t>cdot</a:t>
            </a:r>
            <a:r>
              <a:rPr lang="en-US" altLang="zh-CN" b="0" dirty="0"/>
              <a:t> \</a:t>
            </a:r>
            <a:r>
              <a:rPr lang="en-US" altLang="zh-CN" b="0" dirty="0" err="1"/>
              <a:t>mathbf</a:t>
            </a:r>
            <a:r>
              <a:rPr lang="en-US" altLang="zh-CN" b="0" dirty="0"/>
              <a:t>{U}^T</a:t>
            </a:r>
            <a:r>
              <a:rPr lang="en-US" altLang="zh-CN" b="1" dirty="0"/>
              <a:t> </a:t>
            </a:r>
            <a:r>
              <a:rPr lang="en-US" altLang="zh-CN" b="0" dirty="0"/>
              <a:t>{f}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$\hat{g}(\</a:t>
            </a:r>
            <a:r>
              <a:rPr lang="en-US" altLang="zh-CN" b="0" dirty="0" err="1"/>
              <a:t>mathbf</a:t>
            </a:r>
            <a:r>
              <a:rPr lang="en-US" altLang="zh-CN" b="0" dirty="0"/>
              <a:t>{L})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r>
              <a:rPr lang="en-US" altLang="zh-CN" b="0" dirty="0"/>
              <a:t>$\hat{g}(\</a:t>
            </a:r>
            <a:r>
              <a:rPr lang="en-US" altLang="zh-CN" b="0" dirty="0" err="1"/>
              <a:t>mathbf</a:t>
            </a:r>
            <a:r>
              <a:rPr lang="en-US" altLang="zh-CN" b="0" dirty="0"/>
              <a:t>{L}) {f}$</a:t>
            </a:r>
          </a:p>
          <a:p>
            <a:endParaRPr lang="en-US" altLang="zh-CN" b="0" dirty="0"/>
          </a:p>
          <a:p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</a:t>
            </a:r>
            <a:r>
              <a:rPr lang="en-US" altLang="zh-CN" b="0" dirty="0"/>
              <a:t>\hat{g}(\lambda_0)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dirty="0"/>
              <a:t>\hat{g}(\lambda_{N - 1})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altLang="zh-CN" b="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80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</a:t>
            </a:r>
            <a:r>
              <a:rPr lang="en-US" altLang="zh-CN" b="0" dirty="0"/>
              <a:t>\hat{g}(\lambda_0)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dirty="0"/>
              <a:t>\hat{g}(\lambda_{N - 1})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  \</a:t>
            </a:r>
            <a:r>
              <a:rPr lang="en-US" dirty="0" err="1"/>
              <a:t>mathbf</a:t>
            </a:r>
            <a:r>
              <a:rPr lang="en-US" dirty="0"/>
              <a:t>{F} \in \</a:t>
            </a:r>
            <a:r>
              <a:rPr lang="en-US" dirty="0" err="1"/>
              <a:t>mathbb</a:t>
            </a:r>
            <a:r>
              <a:rPr lang="en-US" dirty="0"/>
              <a:t>{R}^{N \times d_1} \to </a:t>
            </a:r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d_2} 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{F}_{:,</a:t>
            </a:r>
            <a:r>
              <a:rPr lang="en-US" dirty="0" err="1"/>
              <a:t>i</a:t>
            </a:r>
            <a:r>
              <a:rPr lang="en-US" dirty="0"/>
              <a:t>}^\prime = \sum_{j = 1}^{d_1} \hat{g}_{</a:t>
            </a:r>
            <a:r>
              <a:rPr lang="en-US" dirty="0" err="1"/>
              <a:t>i,j</a:t>
            </a:r>
            <a:r>
              <a:rPr lang="en-US" dirty="0"/>
              <a:t>}(\</a:t>
            </a:r>
            <a:r>
              <a:rPr lang="en-US" dirty="0" err="1"/>
              <a:t>mathbf</a:t>
            </a:r>
            <a:r>
              <a:rPr lang="en-US" dirty="0"/>
              <a:t>{L}) \</a:t>
            </a:r>
            <a:r>
              <a:rPr lang="en-US" dirty="0" err="1"/>
              <a:t>mathbf</a:t>
            </a:r>
            <a:r>
              <a:rPr lang="en-US" dirty="0"/>
              <a:t>{F}_{:, j}~~</a:t>
            </a:r>
            <a:r>
              <a:rPr lang="en-US" dirty="0" err="1"/>
              <a:t>i</a:t>
            </a:r>
            <a:r>
              <a:rPr lang="en-US" dirty="0"/>
              <a:t> = 1, \</a:t>
            </a:r>
            <a:r>
              <a:rPr lang="en-US" dirty="0" err="1"/>
              <a:t>cdots</a:t>
            </a:r>
            <a:r>
              <a:rPr lang="en-US" dirty="0"/>
              <a:t>, d_2$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235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</a:t>
            </a:r>
            <a:r>
              <a:rPr lang="en-US" altLang="zh-CN" b="0" dirty="0"/>
              <a:t>\hat{g}(\lambda_0)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dirty="0"/>
              <a:t>\hat{g}(\lambda_{N - 1})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  \</a:t>
            </a:r>
            <a:r>
              <a:rPr lang="en-US" dirty="0" err="1"/>
              <a:t>mathbf</a:t>
            </a:r>
            <a:r>
              <a:rPr lang="en-US" dirty="0"/>
              <a:t>{F} \in \</a:t>
            </a:r>
            <a:r>
              <a:rPr lang="en-US" dirty="0" err="1"/>
              <a:t>mathbb</a:t>
            </a:r>
            <a:r>
              <a:rPr lang="en-US" dirty="0"/>
              <a:t>{R}^{N \times d_1} \to </a:t>
            </a:r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d_2} 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{F}_{:,</a:t>
            </a:r>
            <a:r>
              <a:rPr lang="en-US" dirty="0" err="1"/>
              <a:t>i</a:t>
            </a:r>
            <a:r>
              <a:rPr lang="en-US" dirty="0"/>
              <a:t>}^\prime = \sum_{j = 1}^{d_1} \hat{g}_{</a:t>
            </a:r>
            <a:r>
              <a:rPr lang="en-US" dirty="0" err="1"/>
              <a:t>i,j</a:t>
            </a:r>
            <a:r>
              <a:rPr lang="en-US" dirty="0"/>
              <a:t>}(\</a:t>
            </a:r>
            <a:r>
              <a:rPr lang="en-US" dirty="0" err="1"/>
              <a:t>mathbf</a:t>
            </a:r>
            <a:r>
              <a:rPr lang="en-US" dirty="0"/>
              <a:t>{L}) \</a:t>
            </a:r>
            <a:r>
              <a:rPr lang="en-US" dirty="0" err="1"/>
              <a:t>mathbf</a:t>
            </a:r>
            <a:r>
              <a:rPr lang="en-US" dirty="0"/>
              <a:t>{F}_{:, j}~~</a:t>
            </a:r>
            <a:r>
              <a:rPr lang="en-US" dirty="0" err="1"/>
              <a:t>i</a:t>
            </a:r>
            <a:r>
              <a:rPr lang="en-US" dirty="0"/>
              <a:t> = 1, \</a:t>
            </a:r>
            <a:r>
              <a:rPr lang="en-US" dirty="0" err="1"/>
              <a:t>cdots</a:t>
            </a:r>
            <a:r>
              <a:rPr lang="en-US" dirty="0"/>
              <a:t>, d_2$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500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</a:t>
            </a:r>
            <a:r>
              <a:rPr lang="en-US" altLang="zh-CN" b="0" dirty="0"/>
              <a:t>\hat{g}(\lambda_0)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dirty="0"/>
              <a:t>\hat{g}(\lambda_{N - 1})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  \</a:t>
            </a:r>
            <a:r>
              <a:rPr lang="en-US" dirty="0" err="1"/>
              <a:t>mathbf</a:t>
            </a:r>
            <a:r>
              <a:rPr lang="en-US" dirty="0"/>
              <a:t>{F} \in \</a:t>
            </a:r>
            <a:r>
              <a:rPr lang="en-US" dirty="0" err="1"/>
              <a:t>mathbb</a:t>
            </a:r>
            <a:r>
              <a:rPr lang="en-US" dirty="0"/>
              <a:t>{R}^{N \times d_1} \to </a:t>
            </a:r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d_2} 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{F}_{:,</a:t>
            </a:r>
            <a:r>
              <a:rPr lang="en-US" dirty="0" err="1"/>
              <a:t>i</a:t>
            </a:r>
            <a:r>
              <a:rPr lang="en-US" dirty="0"/>
              <a:t>}^\prime = \sum_{j = 1}^{d_1} \hat{g}_{</a:t>
            </a:r>
            <a:r>
              <a:rPr lang="en-US" dirty="0" err="1"/>
              <a:t>i,j</a:t>
            </a:r>
            <a:r>
              <a:rPr lang="en-US" dirty="0"/>
              <a:t>}(\</a:t>
            </a:r>
            <a:r>
              <a:rPr lang="en-US" dirty="0" err="1"/>
              <a:t>mathbf</a:t>
            </a:r>
            <a:r>
              <a:rPr lang="en-US" dirty="0"/>
              <a:t>{L}) \</a:t>
            </a:r>
            <a:r>
              <a:rPr lang="en-US" dirty="0" err="1"/>
              <a:t>mathbf</a:t>
            </a:r>
            <a:r>
              <a:rPr lang="en-US" dirty="0"/>
              <a:t>{F}_{:, j}~~</a:t>
            </a:r>
            <a:r>
              <a:rPr lang="en-US" dirty="0" err="1"/>
              <a:t>i</a:t>
            </a:r>
            <a:r>
              <a:rPr lang="en-US" dirty="0"/>
              <a:t> = 1, \</a:t>
            </a:r>
            <a:r>
              <a:rPr lang="en-US" dirty="0" err="1"/>
              <a:t>cdots</a:t>
            </a:r>
            <a:r>
              <a:rPr lang="en-US" dirty="0"/>
              <a:t>, d_2$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89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</a:t>
            </a:r>
            <a:r>
              <a:rPr lang="en-US" altLang="zh-CN" b="0" dirty="0"/>
              <a:t>\hat{g}(\lambda_0)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dirty="0"/>
              <a:t>\hat{g}(\lambda_{N - 1})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  \</a:t>
            </a:r>
            <a:r>
              <a:rPr lang="en-US" dirty="0" err="1"/>
              <a:t>mathbf</a:t>
            </a:r>
            <a:r>
              <a:rPr lang="en-US" dirty="0"/>
              <a:t>{F} \in \</a:t>
            </a:r>
            <a:r>
              <a:rPr lang="en-US" dirty="0" err="1"/>
              <a:t>mathbb</a:t>
            </a:r>
            <a:r>
              <a:rPr lang="en-US" dirty="0"/>
              <a:t>{R}^{N \times d_1} \to </a:t>
            </a:r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d_2} 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{F}_{:,</a:t>
            </a:r>
            <a:r>
              <a:rPr lang="en-US" dirty="0" err="1"/>
              <a:t>i</a:t>
            </a:r>
            <a:r>
              <a:rPr lang="en-US" dirty="0"/>
              <a:t>}^\prime = \sum_{j = 1}^{d_1} \hat{g}_{</a:t>
            </a:r>
            <a:r>
              <a:rPr lang="en-US" dirty="0" err="1"/>
              <a:t>i,j</a:t>
            </a:r>
            <a:r>
              <a:rPr lang="en-US" dirty="0"/>
              <a:t>}(\</a:t>
            </a:r>
            <a:r>
              <a:rPr lang="en-US" dirty="0" err="1"/>
              <a:t>mathbf</a:t>
            </a:r>
            <a:r>
              <a:rPr lang="en-US" dirty="0"/>
              <a:t>{L}) \</a:t>
            </a:r>
            <a:r>
              <a:rPr lang="en-US" dirty="0" err="1"/>
              <a:t>mathbf</a:t>
            </a:r>
            <a:r>
              <a:rPr lang="en-US" dirty="0"/>
              <a:t>{F}_{:, j}~~</a:t>
            </a:r>
            <a:r>
              <a:rPr lang="en-US" dirty="0" err="1"/>
              <a:t>i</a:t>
            </a:r>
            <a:r>
              <a:rPr lang="en-US" dirty="0"/>
              <a:t> = 1, \</a:t>
            </a:r>
            <a:r>
              <a:rPr lang="en-US" dirty="0" err="1"/>
              <a:t>cdots</a:t>
            </a:r>
            <a:r>
              <a:rPr lang="en-US" dirty="0"/>
              <a:t>, d_2$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49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</a:t>
            </a:r>
            <a:r>
              <a:rPr lang="en-US" altLang="zh-CN" b="0" dirty="0"/>
              <a:t>\hat{g}(\lambda_0)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dirty="0"/>
              <a:t>\hat{g}(\lambda_{N - 1})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  \</a:t>
            </a:r>
            <a:r>
              <a:rPr lang="en-US" dirty="0" err="1"/>
              <a:t>mathbf</a:t>
            </a:r>
            <a:r>
              <a:rPr lang="en-US" dirty="0"/>
              <a:t>{F} \in \</a:t>
            </a:r>
            <a:r>
              <a:rPr lang="en-US" dirty="0" err="1"/>
              <a:t>mathbb</a:t>
            </a:r>
            <a:r>
              <a:rPr lang="en-US" dirty="0"/>
              <a:t>{R}^{N \times d_1} \to </a:t>
            </a:r>
            <a:r>
              <a:rPr lang="en-US" altLang="zh-CN" dirty="0"/>
              <a:t>\</a:t>
            </a:r>
            <a:r>
              <a:rPr lang="en-US" altLang="zh-CN" dirty="0" err="1"/>
              <a:t>mathbf</a:t>
            </a:r>
            <a:r>
              <a:rPr lang="en-US" altLang="zh-CN" dirty="0"/>
              <a:t>{F}^\prime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d_2} </a:t>
            </a:r>
            <a:r>
              <a:rPr lang="en-US" dirty="0"/>
              <a:t>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{F}_{:,</a:t>
            </a:r>
            <a:r>
              <a:rPr lang="en-US" dirty="0" err="1"/>
              <a:t>i</a:t>
            </a:r>
            <a:r>
              <a:rPr lang="en-US" dirty="0"/>
              <a:t>}^\prime = \sum_{j = 1}^{d_1} \hat{g}_{</a:t>
            </a:r>
            <a:r>
              <a:rPr lang="en-US" dirty="0" err="1"/>
              <a:t>i,j</a:t>
            </a:r>
            <a:r>
              <a:rPr lang="en-US" dirty="0"/>
              <a:t>}(\</a:t>
            </a:r>
            <a:r>
              <a:rPr lang="en-US" dirty="0" err="1"/>
              <a:t>mathbf</a:t>
            </a:r>
            <a:r>
              <a:rPr lang="en-US" dirty="0"/>
              <a:t>{L}) \</a:t>
            </a:r>
            <a:r>
              <a:rPr lang="en-US" dirty="0" err="1"/>
              <a:t>mathbf</a:t>
            </a:r>
            <a:r>
              <a:rPr lang="en-US" dirty="0"/>
              <a:t>{F}_{:, j}~~</a:t>
            </a:r>
            <a:r>
              <a:rPr lang="en-US" dirty="0" err="1"/>
              <a:t>i</a:t>
            </a:r>
            <a:r>
              <a:rPr lang="en-US" dirty="0"/>
              <a:t> = 1, \</a:t>
            </a:r>
            <a:r>
              <a:rPr lang="en-US" dirty="0" err="1"/>
              <a:t>cdots</a:t>
            </a:r>
            <a:r>
              <a:rPr lang="en-US" dirty="0"/>
              <a:t>, d_2$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475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</a:t>
            </a:r>
            <a:r>
              <a:rPr lang="en-US" altLang="zh-CN" b="0" dirty="0"/>
              <a:t>\hat{g}(\lambda_0)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dirty="0"/>
              <a:t>\hat{g}(\lambda_{N - 1})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97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\theta_1</a:t>
            </a:r>
            <a:r>
              <a:rPr lang="zh-CN" altLang="en-US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cdot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299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\theta_1</a:t>
            </a:r>
            <a:r>
              <a:rPr lang="zh-CN" altLang="en-US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cdot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139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763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\theta_1</a:t>
            </a:r>
            <a:r>
              <a:rPr lang="zh-CN" altLang="en-US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cdot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{U}^T {f} $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604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\sum_{k = 0}^K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\lambda_1^k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\sum_{k = 0}^K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lambda_N^k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cdot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{U}^T \</a:t>
            </a:r>
            <a:r>
              <a:rPr lang="en-US" altLang="zh-CN" dirty="0" err="1"/>
              <a:t>mathbf</a:t>
            </a:r>
            <a:r>
              <a:rPr lang="en-US" altLang="zh-CN" dirty="0"/>
              <a:t>{f}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\sum_{k = 0}^K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mathbf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{L}^k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mathbf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{f} </a:t>
            </a:r>
            <a:r>
              <a:rPr lang="en-US" altLang="zh-CN" dirty="0"/>
              <a:t>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982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\sum_{k = 0}^K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\lambda_1^k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\sum_{k = 0}^K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lambda_N^k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cdot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{U}^T \</a:t>
            </a:r>
            <a:r>
              <a:rPr lang="en-US" altLang="zh-CN" dirty="0" err="1"/>
              <a:t>mathbf</a:t>
            </a:r>
            <a:r>
              <a:rPr lang="en-US" altLang="zh-CN" dirty="0"/>
              <a:t>{f}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\sum_{k = 0}^K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mathbf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{L}^k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mathbf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{f} </a:t>
            </a:r>
            <a:r>
              <a:rPr lang="en-US" altLang="zh-CN" dirty="0"/>
              <a:t>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723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altLang="zh-CN" b="0" dirty="0"/>
              <a:t>\hat{g}(\Lambda) 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begin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 \sum_{k = 0}^K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\lambda_1^k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ddots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vdots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\\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Fira Mono" panose="020B0509050000020004" pitchFamily="49" charset="0"/>
              </a:rPr>
              <a:t>0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cdots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&amp; \sum_{k = 0}^K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lambda_N^k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end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bmatrix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}</a:t>
            </a:r>
            <a:r>
              <a:rPr lang="en-US" altLang="zh-CN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cdot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{U}^T \</a:t>
            </a:r>
            <a:r>
              <a:rPr lang="en-US" altLang="zh-CN" dirty="0" err="1"/>
              <a:t>mathbf</a:t>
            </a:r>
            <a:r>
              <a:rPr lang="en-US" altLang="zh-CN" dirty="0"/>
              <a:t>{f} = 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\sum_{k = 0}^K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theta_k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mathbf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{L}^k \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mathbf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Fira Mono" panose="020B0509050000020004" pitchFamily="49" charset="0"/>
              </a:rPr>
              <a:t>{f} </a:t>
            </a:r>
            <a:r>
              <a:rPr lang="en-US" altLang="zh-CN" dirty="0"/>
              <a:t>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620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$g(x) = \theta_0 + \theta_1 x + \theta_2 x^2 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$1, x, x^2, x^3,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$T_0(x) = 1; T_1(x) = x$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T_k</a:t>
            </a:r>
            <a:r>
              <a:rPr lang="en-US" altLang="zh-CN" dirty="0"/>
              <a:t>(x) = 2x T_{k - 1}(x) – T_{k - 2}(x)$</a:t>
            </a:r>
          </a:p>
          <a:p>
            <a:endParaRPr lang="en-US" altLang="zh-CN" dirty="0"/>
          </a:p>
          <a:p>
            <a:r>
              <a:rPr lang="en-US" altLang="zh-CN" dirty="0"/>
              <a:t>$\{</a:t>
            </a:r>
            <a:r>
              <a:rPr lang="en-US" altLang="zh-CN" dirty="0" err="1"/>
              <a:t>T_k</a:t>
            </a:r>
            <a:r>
              <a:rPr lang="en-US" altLang="zh-CN" dirty="0"/>
              <a:t>\}$</a:t>
            </a:r>
          </a:p>
          <a:p>
            <a:endParaRPr lang="en-US" altLang="zh-CN" dirty="0"/>
          </a:p>
          <a:p>
            <a:r>
              <a:rPr lang="en-US" altLang="zh-CN" dirty="0"/>
              <a:t>$L^2([-1, 1], \frac{</a:t>
            </a:r>
            <a:r>
              <a:rPr lang="en-US" altLang="zh-CN" dirty="0" err="1"/>
              <a:t>dy</a:t>
            </a:r>
            <a:r>
              <a:rPr lang="en-US" altLang="zh-CN" dirty="0"/>
              <a:t>}{\sqrt{1 – y^2}})$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$g(x) = \theta_0 T_0(x) + \theta_1   T_1(x)+ \theta_2 T_2(x)+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890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$g(x) = \theta_0 + \theta_1 x + \theta_2 x^2 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$1, x, x^2, x^3,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$T_0(x) = 1; T_1(x) = x$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T_k</a:t>
            </a:r>
            <a:r>
              <a:rPr lang="en-US" altLang="zh-CN" dirty="0"/>
              <a:t>(x) = 2x T_{k - 1}(x) – T_{k - 2}(x)$</a:t>
            </a:r>
          </a:p>
          <a:p>
            <a:endParaRPr lang="en-US" altLang="zh-CN" dirty="0"/>
          </a:p>
          <a:p>
            <a:r>
              <a:rPr lang="en-US" altLang="zh-CN" dirty="0"/>
              <a:t>$\{</a:t>
            </a:r>
            <a:r>
              <a:rPr lang="en-US" altLang="zh-CN" dirty="0" err="1"/>
              <a:t>T_k</a:t>
            </a:r>
            <a:r>
              <a:rPr lang="en-US" altLang="zh-CN" dirty="0"/>
              <a:t>\}$</a:t>
            </a:r>
          </a:p>
          <a:p>
            <a:endParaRPr lang="en-US" altLang="zh-CN" dirty="0"/>
          </a:p>
          <a:p>
            <a:r>
              <a:rPr lang="en-US" altLang="zh-CN" dirty="0"/>
              <a:t>$L^2([-1, 1], \frac{</a:t>
            </a:r>
            <a:r>
              <a:rPr lang="en-US" altLang="zh-CN" dirty="0" err="1"/>
              <a:t>dy</a:t>
            </a:r>
            <a:r>
              <a:rPr lang="en-US" altLang="zh-CN" dirty="0"/>
              <a:t>}{\sqrt{1 – y^2}})$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$g(x) = \theta_0 T_0(x) + \theta_1   T_1(x)+ \theta_2 T_2(x)+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3255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$g(x) = \theta_0 + \theta_1 x + \theta_2 x^2 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$1, x, x^2, x^3,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$T_0(x) = 1; T_1(x) = x$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T_k</a:t>
            </a:r>
            <a:r>
              <a:rPr lang="en-US" altLang="zh-CN" dirty="0"/>
              <a:t>(x) = 2x T_{k - 1}(x) – T_{k - 2}(x)$</a:t>
            </a:r>
          </a:p>
          <a:p>
            <a:endParaRPr lang="en-US" altLang="zh-CN" dirty="0"/>
          </a:p>
          <a:p>
            <a:r>
              <a:rPr lang="en-US" altLang="zh-CN" dirty="0"/>
              <a:t>$\{</a:t>
            </a:r>
            <a:r>
              <a:rPr lang="en-US" altLang="zh-CN" dirty="0" err="1"/>
              <a:t>T_k</a:t>
            </a:r>
            <a:r>
              <a:rPr lang="en-US" altLang="zh-CN" dirty="0"/>
              <a:t>\}$</a:t>
            </a:r>
          </a:p>
          <a:p>
            <a:endParaRPr lang="en-US" altLang="zh-CN" dirty="0"/>
          </a:p>
          <a:p>
            <a:r>
              <a:rPr lang="en-US" altLang="zh-CN" dirty="0"/>
              <a:t>$L^2([-1, 1], \frac{</a:t>
            </a:r>
            <a:r>
              <a:rPr lang="en-US" altLang="zh-CN" dirty="0" err="1"/>
              <a:t>dy</a:t>
            </a:r>
            <a:r>
              <a:rPr lang="en-US" altLang="zh-CN" dirty="0"/>
              <a:t>}{\sqrt{1 – y^2}})$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$g(x) = \theta_0 T_0(x) + \theta_1   T_1(x)+ \theta_2 T_2(x)+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3954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$g(x) = \theta_0 + \theta_1 x + \theta_2 x^2 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$1, x, x^2, x^3,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$T_0(x) = 1; T_1(x) = x$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T_k</a:t>
            </a:r>
            <a:r>
              <a:rPr lang="en-US" altLang="zh-CN" dirty="0"/>
              <a:t>(x) = 2x T_{k - 1}(x) – T_{k - 2}(x)$</a:t>
            </a:r>
          </a:p>
          <a:p>
            <a:endParaRPr lang="en-US" altLang="zh-CN" dirty="0"/>
          </a:p>
          <a:p>
            <a:r>
              <a:rPr lang="en-US" altLang="zh-CN" dirty="0"/>
              <a:t>$\{</a:t>
            </a:r>
            <a:r>
              <a:rPr lang="en-US" altLang="zh-CN" dirty="0" err="1"/>
              <a:t>T_k</a:t>
            </a:r>
            <a:r>
              <a:rPr lang="en-US" altLang="zh-CN" dirty="0"/>
              <a:t>\}$</a:t>
            </a:r>
          </a:p>
          <a:p>
            <a:endParaRPr lang="en-US" altLang="zh-CN" dirty="0"/>
          </a:p>
          <a:p>
            <a:r>
              <a:rPr lang="en-US" altLang="zh-CN" dirty="0"/>
              <a:t>$L^2([-1, 1], \frac{</a:t>
            </a:r>
            <a:r>
              <a:rPr lang="en-US" altLang="zh-CN" dirty="0" err="1"/>
              <a:t>dy</a:t>
            </a:r>
            <a:r>
              <a:rPr lang="en-US" altLang="zh-CN" dirty="0"/>
              <a:t>}{\sqrt{1 – y^2}})$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$g(x) = \theta_0 T_0(x) + \theta_1   T_1(x)+ \theta_2 T_2(x)+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1772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$g(x) = \theta_0 + \theta_1 x + \theta_2 x^2 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$1, x, x^2, x^3,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$T_0(x) = 1; T_1(x) = x$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T_k</a:t>
            </a:r>
            <a:r>
              <a:rPr lang="en-US" altLang="zh-CN" dirty="0"/>
              <a:t>(x) = 2x T_{k - 1}(x) – T_{k - 2}(x)$</a:t>
            </a:r>
          </a:p>
          <a:p>
            <a:endParaRPr lang="en-US" altLang="zh-CN" dirty="0"/>
          </a:p>
          <a:p>
            <a:r>
              <a:rPr lang="en-US" altLang="zh-CN" dirty="0"/>
              <a:t>$\{</a:t>
            </a:r>
            <a:r>
              <a:rPr lang="en-US" altLang="zh-CN" dirty="0" err="1"/>
              <a:t>T_k</a:t>
            </a:r>
            <a:r>
              <a:rPr lang="en-US" altLang="zh-CN" dirty="0"/>
              <a:t>\}$</a:t>
            </a:r>
          </a:p>
          <a:p>
            <a:endParaRPr lang="en-US" altLang="zh-CN" dirty="0"/>
          </a:p>
          <a:p>
            <a:r>
              <a:rPr lang="en-US" altLang="zh-CN" dirty="0"/>
              <a:t>$L^2([-1, 1], \frac{</a:t>
            </a:r>
            <a:r>
              <a:rPr lang="en-US" altLang="zh-CN" dirty="0" err="1"/>
              <a:t>dy</a:t>
            </a:r>
            <a:r>
              <a:rPr lang="en-US" altLang="zh-CN" dirty="0"/>
              <a:t>}{\sqrt{1 – y^2}})$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$g(x) = \theta_0 T_0(x) + \theta_1   T_1(x)+ \theta_2 T_2(x)+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957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$g(x) = \theta_0 + \theta_1 x + \theta_2 x^2 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$1, x, x^2, x^3,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altLang="zh-CN" dirty="0"/>
              <a:t>$T_0(x) = 1; T_1(x) = x$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T_k</a:t>
            </a:r>
            <a:r>
              <a:rPr lang="en-US" altLang="zh-CN" dirty="0"/>
              <a:t>(x) = 2x T_{k - 1}(x) – T_{k - 2}(x)$</a:t>
            </a:r>
          </a:p>
          <a:p>
            <a:endParaRPr lang="en-US" altLang="zh-CN" dirty="0"/>
          </a:p>
          <a:p>
            <a:r>
              <a:rPr lang="en-US" altLang="zh-CN" dirty="0"/>
              <a:t>$\{</a:t>
            </a:r>
            <a:r>
              <a:rPr lang="en-US" altLang="zh-CN" dirty="0" err="1"/>
              <a:t>T_k</a:t>
            </a:r>
            <a:r>
              <a:rPr lang="en-US" altLang="zh-CN" dirty="0"/>
              <a:t>\}$</a:t>
            </a:r>
          </a:p>
          <a:p>
            <a:endParaRPr lang="en-US" altLang="zh-CN" dirty="0"/>
          </a:p>
          <a:p>
            <a:r>
              <a:rPr lang="en-US" altLang="zh-CN" dirty="0"/>
              <a:t>$L^2([-1, 1], \frac{</a:t>
            </a:r>
            <a:r>
              <a:rPr lang="en-US" altLang="zh-CN" dirty="0" err="1"/>
              <a:t>dy</a:t>
            </a:r>
            <a:r>
              <a:rPr lang="en-US" altLang="zh-CN" dirty="0"/>
              <a:t>}{\sqrt{1 – y^2}})$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$g(x) = \theta_0 T_0(x) + \theta_1   T_1(x)+ \theta_2 T_2(x)+ \</a:t>
            </a:r>
            <a:r>
              <a:rPr lang="en-US" altLang="zh-CN" dirty="0" err="1"/>
              <a:t>cdots</a:t>
            </a:r>
            <a:r>
              <a:rPr lang="en-US" altLang="zh-CN" dirty="0"/>
              <a:t>$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24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{V}=\left\{v_1,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\right\}$</a:t>
            </a:r>
          </a:p>
          <a:p>
            <a:endParaRPr lang="en-CN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{E}=\left\{e_1, \</a:t>
            </a:r>
            <a:r>
              <a:rPr lang="en-US" dirty="0" err="1"/>
              <a:t>ldots</a:t>
            </a:r>
            <a:r>
              <a:rPr lang="en-US" dirty="0"/>
              <a:t>, </a:t>
            </a:r>
            <a:r>
              <a:rPr lang="en-US" dirty="0" err="1"/>
              <a:t>e_M</a:t>
            </a:r>
            <a:r>
              <a:rPr lang="en-US" dirty="0"/>
              <a:t>\right\}$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{G}=\{\</a:t>
            </a:r>
            <a:r>
              <a:rPr lang="en-US" dirty="0" err="1"/>
              <a:t>mathcal</a:t>
            </a:r>
            <a:r>
              <a:rPr lang="en-US" dirty="0"/>
              <a:t>{V}, \</a:t>
            </a:r>
            <a:r>
              <a:rPr lang="en-US" dirty="0" err="1"/>
              <a:t>mathcal</a:t>
            </a:r>
            <a:r>
              <a:rPr lang="en-US" dirty="0"/>
              <a:t>{E}\}$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$f: 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mathbb</a:t>
            </a:r>
            <a:r>
              <a:rPr lang="en-US" dirty="0"/>
              <a:t>{R}^{N \times d}$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longrightarrow</a:t>
            </a:r>
            <a:r>
              <a:rPr lang="en-US" dirty="0"/>
              <a:t>\left[\begin{array}{l}f(1) \\ f(2) \\ f(3) \\ f(4) \\ f(5) \\ f(6) \\ f(7) \\ f(8)\end{array}\right]$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6438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$\hat{g}(\Lambda)$</a:t>
            </a:r>
          </a:p>
          <a:p>
            <a:endParaRPr lang="en-US" altLang="zh-CN" dirty="0"/>
          </a:p>
          <a:p>
            <a:r>
              <a:rPr lang="en-US" altLang="zh-CN" dirty="0"/>
              <a:t>$\tilde{\Lambda}$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$\hat{g}(\Lambda)</a:t>
            </a:r>
            <a:r>
              <a:rPr lang="zh-CN" altLang="en-US" dirty="0"/>
              <a:t> </a:t>
            </a:r>
            <a:r>
              <a:rPr lang="en-US" altLang="zh-CN" dirty="0"/>
              <a:t>= \sum_{k = 0}^K \</a:t>
            </a:r>
            <a:r>
              <a:rPr lang="en-US" altLang="zh-CN" dirty="0" err="1"/>
              <a:t>theta_k</a:t>
            </a:r>
            <a:r>
              <a:rPr lang="en-US" altLang="zh-CN" dirty="0"/>
              <a:t> </a:t>
            </a:r>
            <a:r>
              <a:rPr lang="en-US" altLang="zh-CN" dirty="0" err="1"/>
              <a:t>T_k</a:t>
            </a:r>
            <a:r>
              <a:rPr lang="en-US" altLang="zh-CN" dirty="0"/>
              <a:t>(\tilde{\Lambda}),~\text{with}~\tilde{\Lambda} = \frac{2 \Lambda} {\lambda_{max}} - 1 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\sum_{k = 0}^K \</a:t>
            </a:r>
            <a:r>
              <a:rPr lang="en-US" altLang="zh-CN" dirty="0" err="1"/>
              <a:t>theta_k</a:t>
            </a:r>
            <a:r>
              <a:rPr lang="en-US" altLang="zh-CN" dirty="0"/>
              <a:t> </a:t>
            </a:r>
            <a:r>
              <a:rPr lang="en-US" altLang="zh-CN" dirty="0" err="1"/>
              <a:t>T_k</a:t>
            </a:r>
            <a:r>
              <a:rPr lang="en-US" altLang="zh-CN" dirty="0"/>
              <a:t>(\tilde{\</a:t>
            </a:r>
            <a:r>
              <a:rPr lang="en-US" altLang="zh-CN" dirty="0" err="1"/>
              <a:t>mathbf</a:t>
            </a:r>
            <a:r>
              <a:rPr lang="en-US" altLang="zh-CN" dirty="0"/>
              <a:t>{L}}){f},~\text{with}~\tilde{\</a:t>
            </a:r>
            <a:r>
              <a:rPr lang="en-US" altLang="zh-CN" dirty="0" err="1"/>
              <a:t>mathbf</a:t>
            </a:r>
            <a:r>
              <a:rPr lang="en-US" altLang="zh-CN" dirty="0"/>
              <a:t>{L}} = \frac{2 {\</a:t>
            </a:r>
            <a:r>
              <a:rPr lang="en-US" altLang="zh-CN" dirty="0" err="1"/>
              <a:t>mathbf</a:t>
            </a:r>
            <a:r>
              <a:rPr lang="en-US" altLang="zh-CN" dirty="0"/>
              <a:t>{L}} } {\lambda_{max}} - \</a:t>
            </a:r>
            <a:r>
              <a:rPr lang="en-US" altLang="zh-CN" dirty="0" err="1"/>
              <a:t>mathbf</a:t>
            </a:r>
            <a:r>
              <a:rPr lang="en-US" altLang="zh-CN" dirty="0"/>
              <a:t>{I} 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9145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$\hat{g}(\Lambda)$</a:t>
            </a:r>
          </a:p>
          <a:p>
            <a:endParaRPr lang="en-US" altLang="zh-CN" dirty="0"/>
          </a:p>
          <a:p>
            <a:r>
              <a:rPr lang="en-US" altLang="zh-CN" dirty="0"/>
              <a:t>$\tilde{\Lambda}$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$\hat{g}(\Lambda)</a:t>
            </a:r>
            <a:r>
              <a:rPr lang="zh-CN" altLang="en-US" dirty="0"/>
              <a:t> </a:t>
            </a:r>
            <a:r>
              <a:rPr lang="en-US" altLang="zh-CN" dirty="0"/>
              <a:t>= \sum_{k = 0}^K \</a:t>
            </a:r>
            <a:r>
              <a:rPr lang="en-US" altLang="zh-CN" dirty="0" err="1"/>
              <a:t>theta_k</a:t>
            </a:r>
            <a:r>
              <a:rPr lang="en-US" altLang="zh-CN" dirty="0"/>
              <a:t> </a:t>
            </a:r>
            <a:r>
              <a:rPr lang="en-US" altLang="zh-CN" dirty="0" err="1"/>
              <a:t>T_k</a:t>
            </a:r>
            <a:r>
              <a:rPr lang="en-US" altLang="zh-CN" dirty="0"/>
              <a:t>(\tilde{\Lambda}),~\text{with}~\tilde{\Lambda} = \frac{2 \Lambda} {\lambda_{max}} - 1 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\sum_{k = 0}^K \</a:t>
            </a:r>
            <a:r>
              <a:rPr lang="en-US" altLang="zh-CN" dirty="0" err="1"/>
              <a:t>theta_k</a:t>
            </a:r>
            <a:r>
              <a:rPr lang="en-US" altLang="zh-CN" dirty="0"/>
              <a:t> </a:t>
            </a:r>
            <a:r>
              <a:rPr lang="en-US" altLang="zh-CN" dirty="0" err="1"/>
              <a:t>T_k</a:t>
            </a:r>
            <a:r>
              <a:rPr lang="en-US" altLang="zh-CN" dirty="0"/>
              <a:t>(\tilde{\</a:t>
            </a:r>
            <a:r>
              <a:rPr lang="en-US" altLang="zh-CN" dirty="0" err="1"/>
              <a:t>mathbf</a:t>
            </a:r>
            <a:r>
              <a:rPr lang="en-US" altLang="zh-CN" dirty="0"/>
              <a:t>{L}}){f},~\text{with}~\tilde{\</a:t>
            </a:r>
            <a:r>
              <a:rPr lang="en-US" altLang="zh-CN" dirty="0" err="1"/>
              <a:t>mathbf</a:t>
            </a:r>
            <a:r>
              <a:rPr lang="en-US" altLang="zh-CN" dirty="0"/>
              <a:t>{L}} = \frac{2 {\</a:t>
            </a:r>
            <a:r>
              <a:rPr lang="en-US" altLang="zh-CN" dirty="0" err="1"/>
              <a:t>mathbf</a:t>
            </a:r>
            <a:r>
              <a:rPr lang="en-US" altLang="zh-CN" dirty="0"/>
              <a:t>{L}} } {\lambda_{max}} - \</a:t>
            </a:r>
            <a:r>
              <a:rPr lang="en-US" altLang="zh-CN" dirty="0" err="1"/>
              <a:t>mathbf</a:t>
            </a:r>
            <a:r>
              <a:rPr lang="en-US" altLang="zh-CN" dirty="0"/>
              <a:t>{I} 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70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$\hat{g}(\Lambda)$</a:t>
            </a:r>
          </a:p>
          <a:p>
            <a:endParaRPr lang="en-US" altLang="zh-CN" dirty="0"/>
          </a:p>
          <a:p>
            <a:r>
              <a:rPr lang="en-US" altLang="zh-CN" dirty="0"/>
              <a:t>$\tilde{\Lambda}$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$\hat{g}(\Lambda)</a:t>
            </a:r>
            <a:r>
              <a:rPr lang="zh-CN" altLang="en-US" dirty="0"/>
              <a:t> </a:t>
            </a:r>
            <a:r>
              <a:rPr lang="en-US" altLang="zh-CN" dirty="0"/>
              <a:t>= \sum_{k = 0}^K \</a:t>
            </a:r>
            <a:r>
              <a:rPr lang="en-US" altLang="zh-CN" dirty="0" err="1"/>
              <a:t>theta_k</a:t>
            </a:r>
            <a:r>
              <a:rPr lang="en-US" altLang="zh-CN" dirty="0"/>
              <a:t> </a:t>
            </a:r>
            <a:r>
              <a:rPr lang="en-US" altLang="zh-CN" dirty="0" err="1"/>
              <a:t>T_k</a:t>
            </a:r>
            <a:r>
              <a:rPr lang="en-US" altLang="zh-CN" dirty="0"/>
              <a:t>(\tilde{\Lambda}),~\text{with}~\tilde{\Lambda} = \frac{2 \Lambda} {\lambda_{max}} - 1 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\sum_{k = 0}^K \</a:t>
            </a:r>
            <a:r>
              <a:rPr lang="en-US" altLang="zh-CN" dirty="0" err="1"/>
              <a:t>theta_k</a:t>
            </a:r>
            <a:r>
              <a:rPr lang="en-US" altLang="zh-CN" dirty="0"/>
              <a:t> </a:t>
            </a:r>
            <a:r>
              <a:rPr lang="en-US" altLang="zh-CN" dirty="0" err="1"/>
              <a:t>T_k</a:t>
            </a:r>
            <a:r>
              <a:rPr lang="en-US" altLang="zh-CN" dirty="0"/>
              <a:t>(\tilde{\</a:t>
            </a:r>
            <a:r>
              <a:rPr lang="en-US" altLang="zh-CN" dirty="0" err="1"/>
              <a:t>mathbf</a:t>
            </a:r>
            <a:r>
              <a:rPr lang="en-US" altLang="zh-CN" dirty="0"/>
              <a:t>{L}}){f},~\text{with}~\tilde{\</a:t>
            </a:r>
            <a:r>
              <a:rPr lang="en-US" altLang="zh-CN" dirty="0" err="1"/>
              <a:t>mathbf</a:t>
            </a:r>
            <a:r>
              <a:rPr lang="en-US" altLang="zh-CN" dirty="0"/>
              <a:t>{L}} = \frac{2 {\</a:t>
            </a:r>
            <a:r>
              <a:rPr lang="en-US" altLang="zh-CN" dirty="0" err="1"/>
              <a:t>mathbf</a:t>
            </a:r>
            <a:r>
              <a:rPr lang="en-US" altLang="zh-CN" dirty="0"/>
              <a:t>{L}} } {\lambda_{max}} - \</a:t>
            </a:r>
            <a:r>
              <a:rPr lang="en-US" altLang="zh-CN" dirty="0" err="1"/>
              <a:t>mathbf</a:t>
            </a:r>
            <a:r>
              <a:rPr lang="en-US" altLang="zh-CN" dirty="0"/>
              <a:t>{I} 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8352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$\hat{g}(\Lambda)$</a:t>
            </a:r>
          </a:p>
          <a:p>
            <a:endParaRPr lang="en-US" altLang="zh-CN" dirty="0"/>
          </a:p>
          <a:p>
            <a:r>
              <a:rPr lang="en-US" altLang="zh-CN" dirty="0"/>
              <a:t>$\tilde{\Lambda}$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$\hat{g}(\Lambda)</a:t>
            </a:r>
            <a:r>
              <a:rPr lang="zh-CN" altLang="en-US" dirty="0"/>
              <a:t> </a:t>
            </a:r>
            <a:r>
              <a:rPr lang="en-US" altLang="zh-CN" dirty="0"/>
              <a:t>= \sum_{k = 0}^K \</a:t>
            </a:r>
            <a:r>
              <a:rPr lang="en-US" altLang="zh-CN" dirty="0" err="1"/>
              <a:t>theta_k</a:t>
            </a:r>
            <a:r>
              <a:rPr lang="en-US" altLang="zh-CN" dirty="0"/>
              <a:t> </a:t>
            </a:r>
            <a:r>
              <a:rPr lang="en-US" altLang="zh-CN" dirty="0" err="1"/>
              <a:t>T_k</a:t>
            </a:r>
            <a:r>
              <a:rPr lang="en-US" altLang="zh-CN" dirty="0"/>
              <a:t>(\tilde{\Lambda}),~\text{with}~\tilde{\Lambda} = \frac{2 \Lambda} {\lambda_{max}} - 1 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\sum_{k = 0}^K \</a:t>
            </a:r>
            <a:r>
              <a:rPr lang="en-US" altLang="zh-CN" dirty="0" err="1"/>
              <a:t>theta_k</a:t>
            </a:r>
            <a:r>
              <a:rPr lang="en-US" altLang="zh-CN" dirty="0"/>
              <a:t> </a:t>
            </a:r>
            <a:r>
              <a:rPr lang="en-US" altLang="zh-CN" dirty="0" err="1"/>
              <a:t>T_k</a:t>
            </a:r>
            <a:r>
              <a:rPr lang="en-US" altLang="zh-CN" dirty="0"/>
              <a:t>(\tilde{\</a:t>
            </a:r>
            <a:r>
              <a:rPr lang="en-US" altLang="zh-CN" dirty="0" err="1"/>
              <a:t>mathbf</a:t>
            </a:r>
            <a:r>
              <a:rPr lang="en-US" altLang="zh-CN" dirty="0"/>
              <a:t>{L}}){f},~\text{with}~\tilde{\</a:t>
            </a:r>
            <a:r>
              <a:rPr lang="en-US" altLang="zh-CN" dirty="0" err="1"/>
              <a:t>mathbf</a:t>
            </a:r>
            <a:r>
              <a:rPr lang="en-US" altLang="zh-CN" dirty="0"/>
              <a:t>{L}} = \frac{2 {\</a:t>
            </a:r>
            <a:r>
              <a:rPr lang="en-US" altLang="zh-CN" dirty="0" err="1"/>
              <a:t>mathbf</a:t>
            </a:r>
            <a:r>
              <a:rPr lang="en-US" altLang="zh-CN" dirty="0"/>
              <a:t>{L}} } {\lambda_{max}} - \</a:t>
            </a:r>
            <a:r>
              <a:rPr lang="en-US" altLang="zh-CN" dirty="0" err="1"/>
              <a:t>mathbf</a:t>
            </a:r>
            <a:r>
              <a:rPr lang="en-US" altLang="zh-CN" dirty="0"/>
              <a:t>{I} 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1616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$\hat{g}(\Lambda) = \theta_0 + \theta_1(\Lambda - \</a:t>
            </a:r>
            <a:r>
              <a:rPr lang="en-US" altLang="zh-CN" dirty="0" err="1"/>
              <a:t>mathbf</a:t>
            </a:r>
            <a:r>
              <a:rPr lang="en-US" altLang="zh-CN" dirty="0"/>
              <a:t>{I})$</a:t>
            </a:r>
          </a:p>
          <a:p>
            <a:endParaRPr lang="en-US" altLang="zh-CN" dirty="0"/>
          </a:p>
          <a:p>
            <a:r>
              <a:rPr lang="en-US" altLang="zh-CN" dirty="0"/>
              <a:t>$\hat{g}(\Lambda) = \theta(2 \</a:t>
            </a:r>
            <a:r>
              <a:rPr lang="en-US" altLang="zh-CN" dirty="0" err="1"/>
              <a:t>mathbf</a:t>
            </a:r>
            <a:r>
              <a:rPr lang="en-US" altLang="zh-CN" dirty="0"/>
              <a:t>{I} - \Lambda) 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\theta (2 \</a:t>
            </a:r>
            <a:r>
              <a:rPr lang="en-US" altLang="zh-CN" dirty="0" err="1"/>
              <a:t>mathbf</a:t>
            </a:r>
            <a:r>
              <a:rPr lang="en-US" altLang="zh-CN" dirty="0"/>
              <a:t>{I - L}) {f} = \theta (\</a:t>
            </a:r>
            <a:r>
              <a:rPr lang="en-US" altLang="zh-CN" dirty="0" err="1"/>
              <a:t>mathbf</a:t>
            </a:r>
            <a:r>
              <a:rPr lang="en-US" altLang="zh-CN" dirty="0"/>
              <a:t>{I + D^{-\frac12} A D^{-\frac12}} ) {f}   $ 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\theta (\</a:t>
            </a:r>
            <a:r>
              <a:rPr lang="en-US" altLang="zh-CN" dirty="0" err="1"/>
              <a:t>mathbf</a:t>
            </a:r>
            <a:r>
              <a:rPr lang="en-US" altLang="zh-CN" dirty="0"/>
              <a:t>{\tilde{D}^{-\frac12} \tilde{A} \tilde{D}^{-\frac12}} ) {f},~\text{with}~\tilde{\</a:t>
            </a:r>
            <a:r>
              <a:rPr lang="en-US" altLang="zh-CN" dirty="0" err="1"/>
              <a:t>mathbf</a:t>
            </a:r>
            <a:r>
              <a:rPr lang="en-US" altLang="zh-CN" dirty="0"/>
              <a:t>{A}} = \</a:t>
            </a:r>
            <a:r>
              <a:rPr lang="en-US" altLang="zh-CN" dirty="0" err="1"/>
              <a:t>mathbf</a:t>
            </a:r>
            <a:r>
              <a:rPr lang="en-US" altLang="zh-CN" dirty="0"/>
              <a:t>{A + I}   $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$\theta=\theta_0=-\theta_1$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5873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$\hat{g}(\Lambda) = \theta_0 + \theta_1(\Lambda - \</a:t>
            </a:r>
            <a:r>
              <a:rPr lang="en-US" altLang="zh-CN" dirty="0" err="1"/>
              <a:t>mathbf</a:t>
            </a:r>
            <a:r>
              <a:rPr lang="en-US" altLang="zh-CN" dirty="0"/>
              <a:t>{I})$</a:t>
            </a:r>
          </a:p>
          <a:p>
            <a:endParaRPr lang="en-US" altLang="zh-CN" dirty="0"/>
          </a:p>
          <a:p>
            <a:r>
              <a:rPr lang="en-US" altLang="zh-CN" dirty="0"/>
              <a:t>$\hat{g}(\Lambda) = \theta(2 \</a:t>
            </a:r>
            <a:r>
              <a:rPr lang="en-US" altLang="zh-CN" dirty="0" err="1"/>
              <a:t>mathbf</a:t>
            </a:r>
            <a:r>
              <a:rPr lang="en-US" altLang="zh-CN" dirty="0"/>
              <a:t>{I} - \Lambda) 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\theta (2 \</a:t>
            </a:r>
            <a:r>
              <a:rPr lang="en-US" altLang="zh-CN" dirty="0" err="1"/>
              <a:t>mathbf</a:t>
            </a:r>
            <a:r>
              <a:rPr lang="en-US" altLang="zh-CN" dirty="0"/>
              <a:t>{I - L}) {f} = \theta (\</a:t>
            </a:r>
            <a:r>
              <a:rPr lang="en-US" altLang="zh-CN" dirty="0" err="1"/>
              <a:t>mathbf</a:t>
            </a:r>
            <a:r>
              <a:rPr lang="en-US" altLang="zh-CN" dirty="0"/>
              <a:t>{I + D^{-\frac12} A D^{-\frac12}} ) {f}   $ 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\theta (\</a:t>
            </a:r>
            <a:r>
              <a:rPr lang="en-US" altLang="zh-CN" dirty="0" err="1"/>
              <a:t>mathbf</a:t>
            </a:r>
            <a:r>
              <a:rPr lang="en-US" altLang="zh-CN" dirty="0"/>
              <a:t>{\tilde{D}^{-\frac12} \tilde{A} \tilde{D}^{-\frac12}} ) {f},~\text{with}~\tilde{\</a:t>
            </a:r>
            <a:r>
              <a:rPr lang="en-US" altLang="zh-CN" dirty="0" err="1"/>
              <a:t>mathbf</a:t>
            </a:r>
            <a:r>
              <a:rPr lang="en-US" altLang="zh-CN" dirty="0"/>
              <a:t>{A}} = \</a:t>
            </a:r>
            <a:r>
              <a:rPr lang="en-US" altLang="zh-CN" dirty="0" err="1"/>
              <a:t>mathbf</a:t>
            </a:r>
            <a:r>
              <a:rPr lang="en-US" altLang="zh-CN" dirty="0"/>
              <a:t>{A + I}   $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$\theta=\theta_0=-\theta_1$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429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$\hat{g}(\Lambda) = \theta_0 + \theta_1(\Lambda - \</a:t>
            </a:r>
            <a:r>
              <a:rPr lang="en-US" altLang="zh-CN" dirty="0" err="1"/>
              <a:t>mathbf</a:t>
            </a:r>
            <a:r>
              <a:rPr lang="en-US" altLang="zh-CN" dirty="0"/>
              <a:t>{I})$</a:t>
            </a:r>
          </a:p>
          <a:p>
            <a:endParaRPr lang="en-US" altLang="zh-CN" dirty="0"/>
          </a:p>
          <a:p>
            <a:r>
              <a:rPr lang="en-US" altLang="zh-CN" dirty="0"/>
              <a:t>$\hat{g}(\Lambda) = \theta(2 \</a:t>
            </a:r>
            <a:r>
              <a:rPr lang="en-US" altLang="zh-CN" dirty="0" err="1"/>
              <a:t>mathbf</a:t>
            </a:r>
            <a:r>
              <a:rPr lang="en-US" altLang="zh-CN" dirty="0"/>
              <a:t>{I} - \Lambda) 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\theta (2 \</a:t>
            </a:r>
            <a:r>
              <a:rPr lang="en-US" altLang="zh-CN" dirty="0" err="1"/>
              <a:t>mathbf</a:t>
            </a:r>
            <a:r>
              <a:rPr lang="en-US" altLang="zh-CN" dirty="0"/>
              <a:t>{I - L}) {f} = \theta (\</a:t>
            </a:r>
            <a:r>
              <a:rPr lang="en-US" altLang="zh-CN" dirty="0" err="1"/>
              <a:t>mathbf</a:t>
            </a:r>
            <a:r>
              <a:rPr lang="en-US" altLang="zh-CN" dirty="0"/>
              <a:t>{I + D^{-\frac12} A D^{-\frac12}} ) {f}   $ 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\theta (\</a:t>
            </a:r>
            <a:r>
              <a:rPr lang="en-US" altLang="zh-CN" dirty="0" err="1"/>
              <a:t>mathbf</a:t>
            </a:r>
            <a:r>
              <a:rPr lang="en-US" altLang="zh-CN" dirty="0"/>
              <a:t>{\tilde{D}^{-\frac12} \tilde{A} \tilde{D}^{-\frac12}} ) {f},~\text{with}~\tilde{\</a:t>
            </a:r>
            <a:r>
              <a:rPr lang="en-US" altLang="zh-CN" dirty="0" err="1"/>
              <a:t>mathbf</a:t>
            </a:r>
            <a:r>
              <a:rPr lang="en-US" altLang="zh-CN" dirty="0"/>
              <a:t>{A}} = \</a:t>
            </a:r>
            <a:r>
              <a:rPr lang="en-US" altLang="zh-CN" dirty="0" err="1"/>
              <a:t>mathbf</a:t>
            </a:r>
            <a:r>
              <a:rPr lang="en-US" altLang="zh-CN" dirty="0"/>
              <a:t>{A + I}   $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$\theta=\theta_0=-\theta_1$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0293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$\hat{g}(\Lambda) = \theta_0 + \theta_1(\Lambda - \</a:t>
            </a:r>
            <a:r>
              <a:rPr lang="en-US" altLang="zh-CN" dirty="0" err="1"/>
              <a:t>mathbf</a:t>
            </a:r>
            <a:r>
              <a:rPr lang="en-US" altLang="zh-CN" dirty="0"/>
              <a:t>{I})$</a:t>
            </a:r>
          </a:p>
          <a:p>
            <a:endParaRPr lang="en-US" altLang="zh-CN" dirty="0"/>
          </a:p>
          <a:p>
            <a:r>
              <a:rPr lang="en-US" altLang="zh-CN" dirty="0"/>
              <a:t>$\hat{g}(\Lambda) = \theta(2 \</a:t>
            </a:r>
            <a:r>
              <a:rPr lang="en-US" altLang="zh-CN" dirty="0" err="1"/>
              <a:t>mathbf</a:t>
            </a:r>
            <a:r>
              <a:rPr lang="en-US" altLang="zh-CN" dirty="0"/>
              <a:t>{I} - \Lambda)  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\theta (2 \</a:t>
            </a:r>
            <a:r>
              <a:rPr lang="en-US" altLang="zh-CN" dirty="0" err="1"/>
              <a:t>mathbf</a:t>
            </a:r>
            <a:r>
              <a:rPr lang="en-US" altLang="zh-CN" dirty="0"/>
              <a:t>{I - L}) {f} = \theta (\</a:t>
            </a:r>
            <a:r>
              <a:rPr lang="en-US" altLang="zh-CN" dirty="0" err="1"/>
              <a:t>mathbf</a:t>
            </a:r>
            <a:r>
              <a:rPr lang="en-US" altLang="zh-CN" dirty="0"/>
              <a:t>{I + D^{-\frac12} A D^{-\frac12}} ) {f}   $ 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{U} \hat{g}(\Lambda) \</a:t>
            </a:r>
            <a:r>
              <a:rPr lang="en-US" altLang="zh-CN" dirty="0" err="1"/>
              <a:t>mathbf</a:t>
            </a:r>
            <a:r>
              <a:rPr lang="en-US" altLang="zh-CN" dirty="0"/>
              <a:t>{U}^T {f}</a:t>
            </a:r>
            <a:r>
              <a:rPr lang="zh-CN" altLang="en-US" dirty="0"/>
              <a:t> </a:t>
            </a:r>
            <a:r>
              <a:rPr lang="en-US" altLang="zh-CN" dirty="0"/>
              <a:t>= \theta (\</a:t>
            </a:r>
            <a:r>
              <a:rPr lang="en-US" altLang="zh-CN" dirty="0" err="1"/>
              <a:t>mathbf</a:t>
            </a:r>
            <a:r>
              <a:rPr lang="en-US" altLang="zh-CN" dirty="0"/>
              <a:t>{\tilde{D}^{-\frac12} \tilde{A} \tilde{D}^{-\frac12}} ) {f},~\text{with}~\tilde{\</a:t>
            </a:r>
            <a:r>
              <a:rPr lang="en-US" altLang="zh-CN" dirty="0" err="1"/>
              <a:t>mathbf</a:t>
            </a:r>
            <a:r>
              <a:rPr lang="en-US" altLang="zh-CN" dirty="0"/>
              <a:t>{A}} = \</a:t>
            </a:r>
            <a:r>
              <a:rPr lang="en-US" altLang="zh-CN" dirty="0" err="1"/>
              <a:t>mathbf</a:t>
            </a:r>
            <a:r>
              <a:rPr lang="en-US" altLang="zh-CN" dirty="0"/>
              <a:t>{A + I}   $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$\theta=\theta_0=-\theta_1$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941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  \</a:t>
            </a:r>
            <a:r>
              <a:rPr lang="en-US" altLang="zh-CN" dirty="0" err="1"/>
              <a:t>mathbf</a:t>
            </a:r>
            <a:r>
              <a:rPr lang="en-US" altLang="zh-CN" dirty="0"/>
              <a:t>{F}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d_1} \to \</a:t>
            </a:r>
            <a:r>
              <a:rPr lang="en-US" altLang="zh-CN" dirty="0" err="1"/>
              <a:t>mathbf</a:t>
            </a:r>
            <a:r>
              <a:rPr lang="en-US" altLang="zh-CN" dirty="0"/>
              <a:t>{F}^\prime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d_2} 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{F}_{:,</a:t>
            </a:r>
            <a:r>
              <a:rPr lang="en-US" altLang="zh-CN" dirty="0" err="1"/>
              <a:t>i</a:t>
            </a:r>
            <a:r>
              <a:rPr lang="en-US" altLang="zh-CN" dirty="0"/>
              <a:t>}^\prime = \sum_{j = 1}^{d_1} \hat{g}_{</a:t>
            </a:r>
            <a:r>
              <a:rPr lang="en-US" altLang="zh-CN" dirty="0" err="1"/>
              <a:t>i,j</a:t>
            </a:r>
            <a:r>
              <a:rPr lang="en-US" altLang="zh-CN" dirty="0"/>
              <a:t>}(\</a:t>
            </a:r>
            <a:r>
              <a:rPr lang="en-US" altLang="zh-CN" dirty="0" err="1"/>
              <a:t>mathbf</a:t>
            </a:r>
            <a:r>
              <a:rPr lang="en-US" altLang="zh-CN" dirty="0"/>
              <a:t>{L}) \</a:t>
            </a:r>
            <a:r>
              <a:rPr lang="en-US" altLang="zh-CN" dirty="0" err="1"/>
              <a:t>mathbf</a:t>
            </a:r>
            <a:r>
              <a:rPr lang="en-US" altLang="zh-CN" dirty="0"/>
              <a:t>{F}_{:, j}~~</a:t>
            </a:r>
            <a:r>
              <a:rPr lang="en-US" altLang="zh-CN" dirty="0" err="1"/>
              <a:t>i</a:t>
            </a:r>
            <a:r>
              <a:rPr lang="en-US" altLang="zh-CN" dirty="0"/>
              <a:t> = 1, \</a:t>
            </a:r>
            <a:r>
              <a:rPr lang="en-US" altLang="zh-CN" dirty="0" err="1"/>
              <a:t>cdots</a:t>
            </a:r>
            <a:r>
              <a:rPr lang="en-US" altLang="zh-CN" dirty="0"/>
              <a:t>, d_2$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{F}_{:,</a:t>
            </a:r>
            <a:r>
              <a:rPr lang="en-US" altLang="zh-CN" dirty="0" err="1"/>
              <a:t>i</a:t>
            </a:r>
            <a:r>
              <a:rPr lang="en-US" altLang="zh-CN" dirty="0"/>
              <a:t>}^\prime = \sum_{j = 1}^{d_1} \theta_{</a:t>
            </a:r>
            <a:r>
              <a:rPr lang="en-US" altLang="zh-CN" dirty="0" err="1"/>
              <a:t>j,i</a:t>
            </a:r>
            <a:r>
              <a:rPr lang="en-US" altLang="zh-CN" dirty="0"/>
              <a:t>} (\</a:t>
            </a:r>
            <a:r>
              <a:rPr lang="en-US" altLang="zh-CN" dirty="0" err="1"/>
              <a:t>mathbf</a:t>
            </a:r>
            <a:r>
              <a:rPr lang="en-US" altLang="zh-CN" dirty="0"/>
              <a:t>{\tilde{D}^{-\frac12} \tilde{A} \tilde{D}^{-\frac12}} ) \</a:t>
            </a:r>
            <a:r>
              <a:rPr lang="en-US" altLang="zh-CN" dirty="0" err="1"/>
              <a:t>mathbf</a:t>
            </a:r>
            <a:r>
              <a:rPr lang="en-US" altLang="zh-CN" dirty="0"/>
              <a:t>{F}_{:, j}~~</a:t>
            </a:r>
            <a:r>
              <a:rPr lang="en-US" altLang="zh-CN" dirty="0" err="1"/>
              <a:t>i</a:t>
            </a:r>
            <a:r>
              <a:rPr lang="en-US" altLang="zh-CN" dirty="0"/>
              <a:t> = 1, \</a:t>
            </a:r>
            <a:r>
              <a:rPr lang="en-US" altLang="zh-CN" dirty="0" err="1"/>
              <a:t>cdots</a:t>
            </a:r>
            <a:r>
              <a:rPr lang="en-US" altLang="zh-CN" dirty="0"/>
              <a:t>, d_2$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{(\tilde{D}^{-\frac12} \tilde{A} \tilde{D}^{-\frac12}) F \Theta},~\text{with}~ \</a:t>
            </a:r>
            <a:r>
              <a:rPr lang="en-US" altLang="zh-CN" dirty="0" err="1"/>
              <a:t>mathbf</a:t>
            </a:r>
            <a:r>
              <a:rPr lang="en-US" altLang="zh-CN" dirty="0"/>
              <a:t>{\Theta} \in \</a:t>
            </a:r>
            <a:r>
              <a:rPr lang="en-US" altLang="zh-CN" dirty="0" err="1"/>
              <a:t>mathbb</a:t>
            </a:r>
            <a:r>
              <a:rPr lang="en-US" altLang="zh-CN" dirty="0"/>
              <a:t>{R}^{d_1 \times d_2}~\text{and}~\</a:t>
            </a:r>
            <a:r>
              <a:rPr lang="en-US" altLang="zh-CN" dirty="0" err="1"/>
              <a:t>mathbf</a:t>
            </a:r>
            <a:r>
              <a:rPr lang="en-US" altLang="zh-CN" dirty="0"/>
              <a:t>{\Theta}[j, </a:t>
            </a:r>
            <a:r>
              <a:rPr lang="en-US" altLang="zh-CN" dirty="0" err="1"/>
              <a:t>i</a:t>
            </a:r>
            <a:r>
              <a:rPr lang="en-US" altLang="zh-CN" dirty="0"/>
              <a:t>] = \theta_{</a:t>
            </a:r>
            <a:r>
              <a:rPr lang="en-US" altLang="zh-CN" dirty="0" err="1"/>
              <a:t>j,i</a:t>
            </a:r>
            <a:r>
              <a:rPr lang="en-US" altLang="zh-CN" dirty="0"/>
              <a:t>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3547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  \</a:t>
            </a:r>
            <a:r>
              <a:rPr lang="en-US" altLang="zh-CN" dirty="0" err="1"/>
              <a:t>mathbf</a:t>
            </a:r>
            <a:r>
              <a:rPr lang="en-US" altLang="zh-CN" dirty="0"/>
              <a:t>{F}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d_1} \to \</a:t>
            </a:r>
            <a:r>
              <a:rPr lang="en-US" altLang="zh-CN" dirty="0" err="1"/>
              <a:t>mathbf</a:t>
            </a:r>
            <a:r>
              <a:rPr lang="en-US" altLang="zh-CN" dirty="0"/>
              <a:t>{F}^\prime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d_2} 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{F}_{:,</a:t>
            </a:r>
            <a:r>
              <a:rPr lang="en-US" altLang="zh-CN" dirty="0" err="1"/>
              <a:t>i</a:t>
            </a:r>
            <a:r>
              <a:rPr lang="en-US" altLang="zh-CN" dirty="0"/>
              <a:t>}^\prime = \sum_{j = 1}^{d_1} \hat{g}_{</a:t>
            </a:r>
            <a:r>
              <a:rPr lang="en-US" altLang="zh-CN" dirty="0" err="1"/>
              <a:t>i,j</a:t>
            </a:r>
            <a:r>
              <a:rPr lang="en-US" altLang="zh-CN" dirty="0"/>
              <a:t>}(\</a:t>
            </a:r>
            <a:r>
              <a:rPr lang="en-US" altLang="zh-CN" dirty="0" err="1"/>
              <a:t>mathbf</a:t>
            </a:r>
            <a:r>
              <a:rPr lang="en-US" altLang="zh-CN" dirty="0"/>
              <a:t>{L}) \</a:t>
            </a:r>
            <a:r>
              <a:rPr lang="en-US" altLang="zh-CN" dirty="0" err="1"/>
              <a:t>mathbf</a:t>
            </a:r>
            <a:r>
              <a:rPr lang="en-US" altLang="zh-CN" dirty="0"/>
              <a:t>{F}_{:, j}~~</a:t>
            </a:r>
            <a:r>
              <a:rPr lang="en-US" altLang="zh-CN" dirty="0" err="1"/>
              <a:t>i</a:t>
            </a:r>
            <a:r>
              <a:rPr lang="en-US" altLang="zh-CN" dirty="0"/>
              <a:t> = 1, \</a:t>
            </a:r>
            <a:r>
              <a:rPr lang="en-US" altLang="zh-CN" dirty="0" err="1"/>
              <a:t>cdots</a:t>
            </a:r>
            <a:r>
              <a:rPr lang="en-US" altLang="zh-CN" dirty="0"/>
              <a:t>, d_2$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{F}_{:,</a:t>
            </a:r>
            <a:r>
              <a:rPr lang="en-US" altLang="zh-CN" dirty="0" err="1"/>
              <a:t>i</a:t>
            </a:r>
            <a:r>
              <a:rPr lang="en-US" altLang="zh-CN" dirty="0"/>
              <a:t>}^\prime = \sum_{j = 1}^{d_1} \theta_{</a:t>
            </a:r>
            <a:r>
              <a:rPr lang="en-US" altLang="zh-CN" dirty="0" err="1"/>
              <a:t>j,i</a:t>
            </a:r>
            <a:r>
              <a:rPr lang="en-US" altLang="zh-CN" dirty="0"/>
              <a:t>} (\</a:t>
            </a:r>
            <a:r>
              <a:rPr lang="en-US" altLang="zh-CN" dirty="0" err="1"/>
              <a:t>mathbf</a:t>
            </a:r>
            <a:r>
              <a:rPr lang="en-US" altLang="zh-CN" dirty="0"/>
              <a:t>{\tilde{D}^{-\frac12} \tilde{A} \tilde{D}^{-\frac12}} ) \</a:t>
            </a:r>
            <a:r>
              <a:rPr lang="en-US" altLang="zh-CN" dirty="0" err="1"/>
              <a:t>mathbf</a:t>
            </a:r>
            <a:r>
              <a:rPr lang="en-US" altLang="zh-CN" dirty="0"/>
              <a:t>{F}_{:, j}~~</a:t>
            </a:r>
            <a:r>
              <a:rPr lang="en-US" altLang="zh-CN" dirty="0" err="1"/>
              <a:t>i</a:t>
            </a:r>
            <a:r>
              <a:rPr lang="en-US" altLang="zh-CN" dirty="0"/>
              <a:t> = 1, \</a:t>
            </a:r>
            <a:r>
              <a:rPr lang="en-US" altLang="zh-CN" dirty="0" err="1"/>
              <a:t>cdots</a:t>
            </a:r>
            <a:r>
              <a:rPr lang="en-US" altLang="zh-CN" dirty="0"/>
              <a:t>, d_2$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{(\tilde{D}^{-\frac12} \tilde{A} \tilde{D}^{-\frac12}) F \Theta},~\text{with}~ \</a:t>
            </a:r>
            <a:r>
              <a:rPr lang="en-US" altLang="zh-CN" dirty="0" err="1"/>
              <a:t>mathbf</a:t>
            </a:r>
            <a:r>
              <a:rPr lang="en-US" altLang="zh-CN" dirty="0"/>
              <a:t>{\Theta} \in \</a:t>
            </a:r>
            <a:r>
              <a:rPr lang="en-US" altLang="zh-CN" dirty="0" err="1"/>
              <a:t>mathbb</a:t>
            </a:r>
            <a:r>
              <a:rPr lang="en-US" altLang="zh-CN" dirty="0"/>
              <a:t>{R}^{d_1 \times d_2}~\text{and}~\</a:t>
            </a:r>
            <a:r>
              <a:rPr lang="en-US" altLang="zh-CN" dirty="0" err="1"/>
              <a:t>mathbf</a:t>
            </a:r>
            <a:r>
              <a:rPr lang="en-US" altLang="zh-CN" dirty="0"/>
              <a:t>{\Theta}[j, </a:t>
            </a:r>
            <a:r>
              <a:rPr lang="en-US" altLang="zh-CN" dirty="0" err="1"/>
              <a:t>i</a:t>
            </a:r>
            <a:r>
              <a:rPr lang="en-US" altLang="zh-CN" dirty="0"/>
              <a:t>] = \theta_{</a:t>
            </a:r>
            <a:r>
              <a:rPr lang="en-US" altLang="zh-CN" dirty="0" err="1"/>
              <a:t>j,i</a:t>
            </a:r>
            <a:r>
              <a:rPr lang="en-US" altLang="zh-CN" dirty="0"/>
              <a:t>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17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{V}=\left\{v_1,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\right\}$</a:t>
            </a:r>
          </a:p>
          <a:p>
            <a:endParaRPr lang="en-CN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{E}=\left\{e_1, \</a:t>
            </a:r>
            <a:r>
              <a:rPr lang="en-US" dirty="0" err="1"/>
              <a:t>ldots</a:t>
            </a:r>
            <a:r>
              <a:rPr lang="en-US" dirty="0"/>
              <a:t>, </a:t>
            </a:r>
            <a:r>
              <a:rPr lang="en-US" dirty="0" err="1"/>
              <a:t>e_M</a:t>
            </a:r>
            <a:r>
              <a:rPr lang="en-US" dirty="0"/>
              <a:t>\right\}$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{G}=\{\</a:t>
            </a:r>
            <a:r>
              <a:rPr lang="en-US" dirty="0" err="1"/>
              <a:t>mathcal</a:t>
            </a:r>
            <a:r>
              <a:rPr lang="en-US" dirty="0"/>
              <a:t>{V}, \</a:t>
            </a:r>
            <a:r>
              <a:rPr lang="en-US" dirty="0" err="1"/>
              <a:t>mathcal</a:t>
            </a:r>
            <a:r>
              <a:rPr lang="en-US" dirty="0"/>
              <a:t>{E}\}$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$f: 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mathbb</a:t>
            </a:r>
            <a:r>
              <a:rPr lang="en-US" dirty="0"/>
              <a:t>{R}^{N \times d}$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longrightarrow</a:t>
            </a:r>
            <a:r>
              <a:rPr lang="en-US" dirty="0"/>
              <a:t>\left[\begin{array}{l}f(1) \\ f(2) \\ f(3) \\ f(4) \\ f(5) \\ f(6) \\ f(7) \\ f(8)\end{array}\right]$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651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  \</a:t>
            </a:r>
            <a:r>
              <a:rPr lang="en-US" altLang="zh-CN" dirty="0" err="1"/>
              <a:t>mathbf</a:t>
            </a:r>
            <a:r>
              <a:rPr lang="en-US" altLang="zh-CN" dirty="0"/>
              <a:t>{F}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d_1} \to \</a:t>
            </a:r>
            <a:r>
              <a:rPr lang="en-US" altLang="zh-CN" dirty="0" err="1"/>
              <a:t>mathbf</a:t>
            </a:r>
            <a:r>
              <a:rPr lang="en-US" altLang="zh-CN" dirty="0"/>
              <a:t>{F}^\prime \in \</a:t>
            </a:r>
            <a:r>
              <a:rPr lang="en-US" altLang="zh-CN" dirty="0" err="1"/>
              <a:t>mathbb</a:t>
            </a:r>
            <a:r>
              <a:rPr lang="en-US" altLang="zh-CN" dirty="0"/>
              <a:t>{R}^{N \times d_2} 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{F}_{:,</a:t>
            </a:r>
            <a:r>
              <a:rPr lang="en-US" altLang="zh-CN" dirty="0" err="1"/>
              <a:t>i</a:t>
            </a:r>
            <a:r>
              <a:rPr lang="en-US" altLang="zh-CN" dirty="0"/>
              <a:t>}^\prime = \sum_{j = 1}^{d_1} \hat{g}_{</a:t>
            </a:r>
            <a:r>
              <a:rPr lang="en-US" altLang="zh-CN" dirty="0" err="1"/>
              <a:t>i,j</a:t>
            </a:r>
            <a:r>
              <a:rPr lang="en-US" altLang="zh-CN" dirty="0"/>
              <a:t>}(\</a:t>
            </a:r>
            <a:r>
              <a:rPr lang="en-US" altLang="zh-CN" dirty="0" err="1"/>
              <a:t>mathbf</a:t>
            </a:r>
            <a:r>
              <a:rPr lang="en-US" altLang="zh-CN" dirty="0"/>
              <a:t>{L}) \</a:t>
            </a:r>
            <a:r>
              <a:rPr lang="en-US" altLang="zh-CN" dirty="0" err="1"/>
              <a:t>mathbf</a:t>
            </a:r>
            <a:r>
              <a:rPr lang="en-US" altLang="zh-CN" dirty="0"/>
              <a:t>{F}_{:, j}~~</a:t>
            </a:r>
            <a:r>
              <a:rPr lang="en-US" altLang="zh-CN" dirty="0" err="1"/>
              <a:t>i</a:t>
            </a:r>
            <a:r>
              <a:rPr lang="en-US" altLang="zh-CN" dirty="0"/>
              <a:t> = 1, \</a:t>
            </a:r>
            <a:r>
              <a:rPr lang="en-US" altLang="zh-CN" dirty="0" err="1"/>
              <a:t>cdots</a:t>
            </a:r>
            <a:r>
              <a:rPr lang="en-US" altLang="zh-CN" dirty="0"/>
              <a:t>, d_2$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{F}_{:,</a:t>
            </a:r>
            <a:r>
              <a:rPr lang="en-US" altLang="zh-CN" dirty="0" err="1"/>
              <a:t>i</a:t>
            </a:r>
            <a:r>
              <a:rPr lang="en-US" altLang="zh-CN" dirty="0"/>
              <a:t>}^\prime = \sum_{j = 1}^{d_1} \theta_{</a:t>
            </a:r>
            <a:r>
              <a:rPr lang="en-US" altLang="zh-CN" dirty="0" err="1"/>
              <a:t>j,i</a:t>
            </a:r>
            <a:r>
              <a:rPr lang="en-US" altLang="zh-CN" dirty="0"/>
              <a:t>} (\</a:t>
            </a:r>
            <a:r>
              <a:rPr lang="en-US" altLang="zh-CN" dirty="0" err="1"/>
              <a:t>mathbf</a:t>
            </a:r>
            <a:r>
              <a:rPr lang="en-US" altLang="zh-CN" dirty="0"/>
              <a:t>{\tilde{D}^{-\frac12} \tilde{A} \tilde{D}^{-\frac12}} ) \</a:t>
            </a:r>
            <a:r>
              <a:rPr lang="en-US" altLang="zh-CN" dirty="0" err="1"/>
              <a:t>mathbf</a:t>
            </a:r>
            <a:r>
              <a:rPr lang="en-US" altLang="zh-CN" dirty="0"/>
              <a:t>{F}_{:, j}~~</a:t>
            </a:r>
            <a:r>
              <a:rPr lang="en-US" altLang="zh-CN" dirty="0" err="1"/>
              <a:t>i</a:t>
            </a:r>
            <a:r>
              <a:rPr lang="en-US" altLang="zh-CN" dirty="0"/>
              <a:t> = 1, \</a:t>
            </a:r>
            <a:r>
              <a:rPr lang="en-US" altLang="zh-CN" dirty="0" err="1"/>
              <a:t>cdots</a:t>
            </a:r>
            <a:r>
              <a:rPr lang="en-US" altLang="zh-CN" dirty="0"/>
              <a:t>, d_2$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{(\tilde{D}^{-\frac12} \tilde{A} \tilde{D}^{-\frac12}) F \Theta},~\text{with}~ \</a:t>
            </a:r>
            <a:r>
              <a:rPr lang="en-US" altLang="zh-CN" dirty="0" err="1"/>
              <a:t>mathbf</a:t>
            </a:r>
            <a:r>
              <a:rPr lang="en-US" altLang="zh-CN" dirty="0"/>
              <a:t>{\Theta} \in \</a:t>
            </a:r>
            <a:r>
              <a:rPr lang="en-US" altLang="zh-CN" dirty="0" err="1"/>
              <a:t>mathbb</a:t>
            </a:r>
            <a:r>
              <a:rPr lang="en-US" altLang="zh-CN" dirty="0"/>
              <a:t>{R}^{d_1 \times d_2}~\text{and}~\</a:t>
            </a:r>
            <a:r>
              <a:rPr lang="en-US" altLang="zh-CN" dirty="0" err="1"/>
              <a:t>mathbf</a:t>
            </a:r>
            <a:r>
              <a:rPr lang="en-US" altLang="zh-CN" dirty="0"/>
              <a:t>{\Theta}[j, </a:t>
            </a:r>
            <a:r>
              <a:rPr lang="en-US" altLang="zh-CN" dirty="0" err="1"/>
              <a:t>i</a:t>
            </a:r>
            <a:r>
              <a:rPr lang="en-US" altLang="zh-CN" dirty="0"/>
              <a:t>] = \theta_{</a:t>
            </a:r>
            <a:r>
              <a:rPr lang="en-US" altLang="zh-CN" dirty="0" err="1"/>
              <a:t>j,i</a:t>
            </a:r>
            <a:r>
              <a:rPr lang="en-US" altLang="zh-CN" dirty="0"/>
              <a:t>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1444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161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{\hat{A} = \tilde{D}^{-\frac12} \tilde{A} \tilde{D}^{-\frac12}}$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{\hat{A} F \Theta}$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v_i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= \</a:t>
            </a:r>
            <a:r>
              <a:rPr lang="en-US" altLang="zh-CN" dirty="0" err="1"/>
              <a:t>sum_j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 = 0~\text{for}~</a:t>
            </a:r>
            <a:r>
              <a:rPr lang="en-US" altLang="zh-CN" dirty="0" err="1"/>
              <a:t>v_j</a:t>
            </a:r>
            <a:r>
              <a:rPr lang="en-US" altLang="zh-CN" dirty="0"/>
              <a:t> \</a:t>
            </a:r>
            <a:r>
              <a:rPr lang="en-US" altLang="zh-CN" dirty="0" err="1"/>
              <a:t>notin</a:t>
            </a:r>
            <a:r>
              <a:rPr lang="en-US" altLang="zh-CN" dirty="0"/>
              <a:t>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en-US" altLang="zh-CN" dirty="0" err="1"/>
              <a:t>v_i</a:t>
            </a:r>
            <a:r>
              <a:rPr lang="en-US" altLang="zh-CN" dirty="0"/>
              <a:t>\}$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= \</a:t>
            </a:r>
            <a:r>
              <a:rPr lang="en-US" altLang="zh-CN" dirty="0" err="1"/>
              <a:t>sum_j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en-US" altLang="zh-CN" dirty="0" err="1"/>
              <a:t>v_i</a:t>
            </a:r>
            <a:r>
              <a:rPr lang="en-US" altLang="zh-CN" dirty="0"/>
              <a:t>\}} 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2583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{\hat{A} = \tilde{D}^{-\frac12} \tilde{A} \tilde{D}^{-\frac12}}$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{\hat{A} F \Theta}$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v_i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= \</a:t>
            </a:r>
            <a:r>
              <a:rPr lang="en-US" altLang="zh-CN" dirty="0" err="1"/>
              <a:t>sum_j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 = 0~\text{for}~</a:t>
            </a:r>
            <a:r>
              <a:rPr lang="en-US" altLang="zh-CN" dirty="0" err="1"/>
              <a:t>v_j</a:t>
            </a:r>
            <a:r>
              <a:rPr lang="en-US" altLang="zh-CN" dirty="0"/>
              <a:t> \</a:t>
            </a:r>
            <a:r>
              <a:rPr lang="en-US" altLang="zh-CN" dirty="0" err="1"/>
              <a:t>notin</a:t>
            </a:r>
            <a:r>
              <a:rPr lang="en-US" altLang="zh-CN" dirty="0"/>
              <a:t>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en-US" altLang="zh-CN" dirty="0" err="1"/>
              <a:t>v_i</a:t>
            </a:r>
            <a:r>
              <a:rPr lang="en-US" altLang="zh-CN" dirty="0"/>
              <a:t>\}$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= \</a:t>
            </a:r>
            <a:r>
              <a:rPr lang="en-US" altLang="zh-CN" dirty="0" err="1"/>
              <a:t>sum_j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en-US" altLang="zh-CN" dirty="0" err="1"/>
              <a:t>v_i</a:t>
            </a:r>
            <a:r>
              <a:rPr lang="en-US" altLang="zh-CN" dirty="0"/>
              <a:t>\}} 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5674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{\hat{A} = \tilde{D}^{-\frac12} \tilde{A} \tilde{D}^{-\frac12}}$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{\hat{A} F \Theta}$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v_i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= \</a:t>
            </a:r>
            <a:r>
              <a:rPr lang="en-US" altLang="zh-CN" dirty="0" err="1"/>
              <a:t>sum_j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 = 0~\text{for}~</a:t>
            </a:r>
            <a:r>
              <a:rPr lang="en-US" altLang="zh-CN" dirty="0" err="1"/>
              <a:t>v_j</a:t>
            </a:r>
            <a:r>
              <a:rPr lang="en-US" altLang="zh-CN" dirty="0"/>
              <a:t> \</a:t>
            </a:r>
            <a:r>
              <a:rPr lang="en-US" altLang="zh-CN" dirty="0" err="1"/>
              <a:t>notin</a:t>
            </a:r>
            <a:r>
              <a:rPr lang="en-US" altLang="zh-CN" dirty="0"/>
              <a:t>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en-US" altLang="zh-CN" dirty="0" err="1"/>
              <a:t>v_i</a:t>
            </a:r>
            <a:r>
              <a:rPr lang="en-US" altLang="zh-CN" dirty="0"/>
              <a:t>\}$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= \</a:t>
            </a:r>
            <a:r>
              <a:rPr lang="en-US" altLang="zh-CN" dirty="0" err="1"/>
              <a:t>sum_j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en-US" altLang="zh-CN" dirty="0" err="1"/>
              <a:t>v_i</a:t>
            </a:r>
            <a:r>
              <a:rPr lang="en-US" altLang="zh-CN" dirty="0"/>
              <a:t>\}} \</a:t>
            </a:r>
            <a:r>
              <a:rPr lang="en-US" altLang="zh-CN" dirty="0" err="1"/>
              <a:t>mathbf</a:t>
            </a:r>
            <a:r>
              <a:rPr lang="en-US" altLang="zh-CN" dirty="0"/>
              <a:t>{\hat{A}}[</a:t>
            </a:r>
            <a:r>
              <a:rPr lang="en-US" altLang="zh-CN" dirty="0" err="1"/>
              <a:t>i,j</a:t>
            </a:r>
            <a:r>
              <a:rPr lang="en-US" altLang="zh-CN" dirty="0"/>
              <a:t>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38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  \</a:t>
            </a:r>
            <a:r>
              <a:rPr lang="en-US" altLang="zh-CN" dirty="0" err="1"/>
              <a:t>mathcal</a:t>
            </a:r>
            <a:r>
              <a:rPr lang="en-US" altLang="zh-CN" dirty="0"/>
              <a:t>{N}_S(</a:t>
            </a:r>
            <a:r>
              <a:rPr lang="en-US" altLang="zh-CN" dirty="0" err="1"/>
              <a:t>v_i</a:t>
            </a:r>
            <a:r>
              <a:rPr lang="en-US" altLang="zh-CN" dirty="0"/>
              <a:t>) = \</a:t>
            </a:r>
            <a:r>
              <a:rPr lang="en-US" altLang="zh-CN" dirty="0" err="1"/>
              <a:t>textbf</a:t>
            </a:r>
            <a:r>
              <a:rPr lang="en-US" altLang="zh-CN" dirty="0"/>
              <a:t>{SAMPLE}(\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), S)$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$f^\prime_{\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{N}_S(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}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{AGG} (\{\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forall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{N}_S(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\})$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\sigma([\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f^\prime_{\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{N}_S(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{\Theta})$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395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  \</a:t>
            </a:r>
            <a:r>
              <a:rPr lang="en-US" altLang="zh-CN" dirty="0" err="1"/>
              <a:t>mathcal</a:t>
            </a:r>
            <a:r>
              <a:rPr lang="en-US" altLang="zh-CN" dirty="0"/>
              <a:t>{N}_S(</a:t>
            </a:r>
            <a:r>
              <a:rPr lang="en-US" altLang="zh-CN" dirty="0" err="1"/>
              <a:t>v_i</a:t>
            </a:r>
            <a:r>
              <a:rPr lang="en-US" altLang="zh-CN" dirty="0"/>
              <a:t>) = \</a:t>
            </a:r>
            <a:r>
              <a:rPr lang="en-US" altLang="zh-CN" dirty="0" err="1"/>
              <a:t>textbf</a:t>
            </a:r>
            <a:r>
              <a:rPr lang="en-US" altLang="zh-CN" dirty="0"/>
              <a:t>{SAMPLE}(\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), S)$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$f^\prime_{\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{N}_S(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} 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{AGG} (\{\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forall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{N}_S(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\})$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\sigma([\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f^\prime_{\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{N}_S(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{\Theta})$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0311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\hat{\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j]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$F^\</a:t>
            </a:r>
            <a:r>
              <a:rPr lang="en-US" altLang="zh-CN" dirty="0" err="1"/>
              <a:t>prime_i</a:t>
            </a:r>
            <a:r>
              <a:rPr lang="en-US" altLang="zh-CN" dirty="0"/>
              <a:t>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en-US" altLang="zh-CN" dirty="0" err="1"/>
              <a:t>v_i</a:t>
            </a:r>
            <a:r>
              <a:rPr lang="en-US" altLang="zh-CN" dirty="0"/>
              <a:t>\}} \alpha_{</a:t>
            </a:r>
            <a:r>
              <a:rPr lang="en-US" altLang="zh-CN" dirty="0" err="1"/>
              <a:t>ij</a:t>
            </a:r>
            <a:r>
              <a:rPr lang="en-US" altLang="zh-CN" dirty="0"/>
              <a:t>} </a:t>
            </a:r>
            <a:r>
              <a:rPr lang="en-US" altLang="zh-CN" dirty="0" err="1"/>
              <a:t>F_j</a:t>
            </a:r>
            <a:r>
              <a:rPr lang="en-US" altLang="zh-CN" dirty="0"/>
              <a:t> \Theta$</a:t>
            </a:r>
            <a:endParaRPr lang="zh-CN" altLang="en-US" dirty="0"/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$\alpha_{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\frac {\text{exp} 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LeakyReLU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{a}}}^{\top} [\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||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{F}}_j] )) }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 \sum_{k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\text{exp} 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LeakyReLU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{a}}}^{\top} [\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||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{F}}_k ] )) 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9251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\hat{\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j]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$F^\</a:t>
            </a:r>
            <a:r>
              <a:rPr lang="en-US" altLang="zh-CN" dirty="0" err="1"/>
              <a:t>prime_i</a:t>
            </a:r>
            <a:r>
              <a:rPr lang="en-US" altLang="zh-CN" dirty="0"/>
              <a:t>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en-US" altLang="zh-CN" dirty="0" err="1"/>
              <a:t>v_i</a:t>
            </a:r>
            <a:r>
              <a:rPr lang="en-US" altLang="zh-CN" dirty="0"/>
              <a:t>\}} \alpha_{</a:t>
            </a:r>
            <a:r>
              <a:rPr lang="en-US" altLang="zh-CN" dirty="0" err="1"/>
              <a:t>ij</a:t>
            </a:r>
            <a:r>
              <a:rPr lang="en-US" altLang="zh-CN" dirty="0"/>
              <a:t>} </a:t>
            </a:r>
            <a:r>
              <a:rPr lang="en-US" altLang="zh-CN" dirty="0" err="1"/>
              <a:t>F_j</a:t>
            </a:r>
            <a:r>
              <a:rPr lang="en-US" altLang="zh-CN" dirty="0"/>
              <a:t> \Theta$</a:t>
            </a:r>
            <a:endParaRPr lang="zh-CN" altLang="en-US" dirty="0"/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$\alpha_{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\frac {\text{exp} 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LeakyReLU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{a}}}^{\top} [\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||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{F}}_j] )) }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 \sum_{k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\text{exp} 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LeakyReLU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{a}}}^{\top} [\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||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{F}}_k ] )) 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1318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\hat{\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j]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$F^\</a:t>
            </a:r>
            <a:r>
              <a:rPr lang="en-US" altLang="zh-CN" dirty="0" err="1"/>
              <a:t>prime_i</a:t>
            </a:r>
            <a:r>
              <a:rPr lang="en-US" altLang="zh-CN" dirty="0"/>
              <a:t>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en-US" altLang="zh-CN" dirty="0" err="1"/>
              <a:t>v_i</a:t>
            </a:r>
            <a:r>
              <a:rPr lang="en-US" altLang="zh-CN" dirty="0"/>
              <a:t>\}} \alpha_{</a:t>
            </a:r>
            <a:r>
              <a:rPr lang="en-US" altLang="zh-CN" dirty="0" err="1"/>
              <a:t>ij</a:t>
            </a:r>
            <a:r>
              <a:rPr lang="en-US" altLang="zh-CN" dirty="0"/>
              <a:t>} </a:t>
            </a:r>
            <a:r>
              <a:rPr lang="en-US" altLang="zh-CN" dirty="0" err="1"/>
              <a:t>F_j</a:t>
            </a:r>
            <a:r>
              <a:rPr lang="en-US" altLang="zh-CN" dirty="0"/>
              <a:t> \Theta$</a:t>
            </a:r>
            <a:endParaRPr lang="zh-CN" altLang="en-US" dirty="0"/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$\alpha_{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\frac {\text{exp} 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LeakyReLU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{a}}}^{\top} [\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||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{F}}_j] )) }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 \sum_{k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\text{exp} 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LeakyReLU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{a}}}^{\top} [\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||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{F}}_k ] )) 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50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{V}=\left\{v_1,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ldots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\right\}$</a:t>
            </a:r>
          </a:p>
          <a:p>
            <a:endParaRPr lang="en-CN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{E}=\left\{e_1, \</a:t>
            </a:r>
            <a:r>
              <a:rPr lang="en-US" dirty="0" err="1"/>
              <a:t>ldots</a:t>
            </a:r>
            <a:r>
              <a:rPr lang="en-US" dirty="0"/>
              <a:t>, </a:t>
            </a:r>
            <a:r>
              <a:rPr lang="en-US" dirty="0" err="1"/>
              <a:t>e_M</a:t>
            </a:r>
            <a:r>
              <a:rPr lang="en-US" dirty="0"/>
              <a:t>\right\}$</a:t>
            </a:r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{G}=\{\</a:t>
            </a:r>
            <a:r>
              <a:rPr lang="en-US" dirty="0" err="1"/>
              <a:t>mathcal</a:t>
            </a:r>
            <a:r>
              <a:rPr lang="en-US" dirty="0"/>
              <a:t>{V}, \</a:t>
            </a:r>
            <a:r>
              <a:rPr lang="en-US" dirty="0" err="1"/>
              <a:t>mathcal</a:t>
            </a:r>
            <a:r>
              <a:rPr lang="en-US" dirty="0"/>
              <a:t>{E}\}$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$f: 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mathbb</a:t>
            </a:r>
            <a:r>
              <a:rPr lang="en-US" dirty="0"/>
              <a:t>{R}^{N \times d}$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$\</a:t>
            </a:r>
            <a:r>
              <a:rPr lang="en-US" dirty="0" err="1"/>
              <a:t>mathcal</a:t>
            </a:r>
            <a:r>
              <a:rPr lang="en-US" dirty="0"/>
              <a:t>{V} \</a:t>
            </a:r>
            <a:r>
              <a:rPr lang="en-US" dirty="0" err="1"/>
              <a:t>longrightarrow</a:t>
            </a:r>
            <a:r>
              <a:rPr lang="en-US" dirty="0"/>
              <a:t>\left[\begin{array}{l}f(1) \\ f(2) \\ f(3) \\ f(4) \\ f(5) \\ f(6) \\ f(7) \\ f(8)\end{array}\right]$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718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\hat{\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j]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$F^\</a:t>
            </a:r>
            <a:r>
              <a:rPr lang="en-US" altLang="zh-CN" dirty="0" err="1"/>
              <a:t>prime_i</a:t>
            </a:r>
            <a:r>
              <a:rPr lang="en-US" altLang="zh-CN" dirty="0"/>
              <a:t>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en-US" altLang="zh-CN" dirty="0" err="1"/>
              <a:t>v_i</a:t>
            </a:r>
            <a:r>
              <a:rPr lang="en-US" altLang="zh-CN" dirty="0"/>
              <a:t>\}} \alpha_{</a:t>
            </a:r>
            <a:r>
              <a:rPr lang="en-US" altLang="zh-CN" dirty="0" err="1"/>
              <a:t>ij</a:t>
            </a:r>
            <a:r>
              <a:rPr lang="en-US" altLang="zh-CN" dirty="0"/>
              <a:t>} </a:t>
            </a:r>
            <a:r>
              <a:rPr lang="en-US" altLang="zh-CN" dirty="0" err="1"/>
              <a:t>F_j</a:t>
            </a:r>
            <a:r>
              <a:rPr lang="en-US" altLang="zh-CN" dirty="0"/>
              <a:t> \Theta$</a:t>
            </a:r>
            <a:endParaRPr lang="zh-CN" altLang="en-US" dirty="0"/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$\alpha_{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\frac {\text{exp} 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LeakyReLU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{a}}}^{\top} [\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||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{F}}_j] )) }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 \sum_{k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\text{exp} 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LeakyReLU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{a}}}^{\top} [\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||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overrightarrow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{F}}_k ] )) 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6482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\frac {1} {|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|} 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tp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 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506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\frac {1} {|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|} 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tp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 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7423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\frac {1} {|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|} 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tp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 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67031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{E} 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{\Theta}^e_{\text{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tp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  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F_i</a:t>
            </a:r>
            <a:r>
              <a:rPr lang="en-US" altLang="zh-CN" dirty="0"/>
              <a:t>^\prime = \text{GRU} (</a:t>
            </a:r>
            <a:r>
              <a:rPr lang="en-US" altLang="zh-CN" dirty="0" err="1"/>
              <a:t>m_i</a:t>
            </a:r>
            <a:r>
              <a:rPr lang="en-US" altLang="zh-CN" dirty="0"/>
              <a:t>, </a:t>
            </a:r>
            <a:r>
              <a:rPr lang="en-US" altLang="zh-CN" dirty="0" err="1"/>
              <a:t>F_i</a:t>
            </a:r>
            <a:r>
              <a:rPr lang="en-US" altLang="zh-CN" dirty="0"/>
              <a:t>)$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8126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{E} 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{\Theta}^e_{\text{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tp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  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F_i</a:t>
            </a:r>
            <a:r>
              <a:rPr lang="en-US" altLang="zh-CN" dirty="0"/>
              <a:t>^\prime = \text{GRU} (</a:t>
            </a:r>
            <a:r>
              <a:rPr lang="en-US" altLang="zh-CN" dirty="0" err="1"/>
              <a:t>m_i</a:t>
            </a:r>
            <a:r>
              <a:rPr lang="en-US" altLang="zh-CN" dirty="0"/>
              <a:t>, </a:t>
            </a:r>
            <a:r>
              <a:rPr lang="en-US" altLang="zh-CN" dirty="0" err="1"/>
              <a:t>F_i</a:t>
            </a:r>
            <a:r>
              <a:rPr lang="en-US" altLang="zh-CN" dirty="0"/>
              <a:t>)$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6304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 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 M(\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{F}_j, e_{(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)}) 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F_i</a:t>
            </a:r>
            <a:r>
              <a:rPr lang="en-US" altLang="zh-CN" dirty="0"/>
              <a:t>^\prime = U(</a:t>
            </a:r>
            <a:r>
              <a:rPr lang="en-US" altLang="zh-CN" dirty="0" err="1"/>
              <a:t>F_i</a:t>
            </a:r>
            <a:r>
              <a:rPr lang="en-US" altLang="zh-CN" dirty="0"/>
              <a:t>, </a:t>
            </a:r>
            <a:r>
              <a:rPr lang="en-US" altLang="zh-CN" dirty="0" err="1"/>
              <a:t>m_i</a:t>
            </a:r>
            <a:r>
              <a:rPr lang="en-US" altLang="zh-CN" dirty="0"/>
              <a:t>)$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M_k</a:t>
            </a:r>
            <a:r>
              <a:rPr lang="en-US" altLang="zh-CN" dirty="0"/>
              <a:t>()$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U_k</a:t>
            </a:r>
            <a:r>
              <a:rPr lang="en-US" altLang="zh-CN" dirty="0"/>
              <a:t>()$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6272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 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 M(\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{F}_j, e_{(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)}) 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F_i</a:t>
            </a:r>
            <a:r>
              <a:rPr lang="en-US" altLang="zh-CN" dirty="0"/>
              <a:t>^\prime = U(</a:t>
            </a:r>
            <a:r>
              <a:rPr lang="en-US" altLang="zh-CN" dirty="0" err="1"/>
              <a:t>F_i</a:t>
            </a:r>
            <a:r>
              <a:rPr lang="en-US" altLang="zh-CN" dirty="0"/>
              <a:t>, </a:t>
            </a:r>
            <a:r>
              <a:rPr lang="en-US" altLang="zh-CN" dirty="0" err="1"/>
              <a:t>m_i</a:t>
            </a:r>
            <a:r>
              <a:rPr lang="en-US" altLang="zh-CN" dirty="0"/>
              <a:t>)$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M_k</a:t>
            </a:r>
            <a:r>
              <a:rPr lang="en-US" altLang="zh-CN" dirty="0"/>
              <a:t>()$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U_k</a:t>
            </a:r>
            <a:r>
              <a:rPr lang="en-US" altLang="zh-CN" dirty="0"/>
              <a:t>()$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1638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\hat{\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j]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</a:t>
            </a:r>
            <a:r>
              <a:rPr lang="en-US" altLang="zh-CN" dirty="0" err="1"/>
              <a:t>F_j</a:t>
            </a:r>
            <a:r>
              <a:rPr lang="en-US" altLang="zh-CN" dirty="0"/>
              <a:t> \Theta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9487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\hat{\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j]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</a:t>
            </a:r>
            <a:r>
              <a:rPr lang="en-US" altLang="zh-CN" dirty="0" err="1"/>
              <a:t>F_j</a:t>
            </a:r>
            <a:r>
              <a:rPr lang="en-US" altLang="zh-CN" dirty="0"/>
              <a:t> \Theta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6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$\</a:t>
            </a:r>
            <a:r>
              <a:rPr lang="en-US" dirty="0" err="1"/>
              <a:t>mathbf</a:t>
            </a:r>
            <a:r>
              <a:rPr lang="en-US" dirty="0"/>
              <a:t>{D}=\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diag</a:t>
            </a:r>
            <a:r>
              <a:rPr lang="en-US" dirty="0"/>
              <a:t>}\left(\</a:t>
            </a:r>
            <a:r>
              <a:rPr lang="en-US" dirty="0" err="1"/>
              <a:t>operatorname</a:t>
            </a:r>
            <a:r>
              <a:rPr lang="en-US" dirty="0"/>
              <a:t>{degree}\left(v_1\right), \</a:t>
            </a:r>
            <a:r>
              <a:rPr lang="en-US" dirty="0" err="1"/>
              <a:t>ldots</a:t>
            </a:r>
            <a:r>
              <a:rPr lang="en-US" dirty="0"/>
              <a:t>, \</a:t>
            </a:r>
            <a:r>
              <a:rPr lang="en-US" dirty="0" err="1"/>
              <a:t>operatorname</a:t>
            </a:r>
            <a:r>
              <a:rPr lang="en-US" dirty="0"/>
              <a:t>{degree}\left(</a:t>
            </a:r>
            <a:r>
              <a:rPr lang="en-US" dirty="0" err="1"/>
              <a:t>v_N</a:t>
            </a:r>
            <a:r>
              <a:rPr lang="en-US" dirty="0"/>
              <a:t>\right)\right)$</a:t>
            </a:r>
          </a:p>
          <a:p>
            <a:endParaRPr lang="en-US" dirty="0"/>
          </a:p>
          <a:p>
            <a:r>
              <a:rPr lang="en-US" dirty="0"/>
              <a:t>$\left(\begin{array}{</a:t>
            </a:r>
            <a:r>
              <a:rPr lang="en-US" dirty="0" err="1"/>
              <a:t>llllllll</a:t>
            </a:r>
            <a:r>
              <a:rPr lang="en-US" dirty="0"/>
              <a:t>}1 &amp; 0 &amp; 0 &amp; 0 &amp; 0 &amp; 0 &amp; 0 &amp; 0 \\ 0 &amp; 3 &amp; 0 &amp; 0 &amp; 0 &amp; 0 &amp; 0 &amp; 0 \\ 0 &amp; 0 &amp; 4 &amp; 0 &amp; 0 &amp; 0 &amp; 0 &amp; 0 \\ 0 &amp; 0 &amp; 0 &amp; 2 &amp; 0 &amp; 0 &amp; 0 &amp; 0 \\ 0 &amp; 0 &amp; 0 &amp; 0 &amp; 2 &amp; 0 &amp; 0 &amp; 0 \\ 0 &amp; 0 &amp; 0 &amp; 0 &amp; 0 &amp; 4 &amp; 0 &amp; 0 \\ 0 &amp; 0 &amp; 0 &amp; 0 &amp; 0 &amp; 0 &amp; 3 &amp; 0 \\ 0 &amp; 0 &amp; 0 &amp; 0 &amp; 0 &amp; 0 &amp; 0 &amp; 1\end{array}\right)$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$\left(\begin{array}{</a:t>
            </a:r>
            <a:r>
              <a:rPr lang="en-US" dirty="0" err="1"/>
              <a:t>llllllll</a:t>
            </a:r>
            <a:r>
              <a:rPr lang="en-US" dirty="0"/>
              <a:t>}0 &amp; 1 &amp; 0 &amp; 0 &amp; 0 &amp; 0 &amp; 0 &amp; 0 \\ 1 &amp; 0 &amp; 1 &amp; 0 &amp; 0 &amp; 1 &amp; 0 &amp; 0 \\ 0 &amp; 1 &amp; 0 &amp; 1 &amp; 0 &amp; 1 &amp; 1 &amp; 0 \\ 0 &amp; 0 &amp; 1 &amp; 0 &amp; 1 &amp; 0 &amp; 0 &amp; 0 \\ 0 &amp; 0 &amp; 0 &amp; 1 &amp; 0 &amp; 1 &amp; 0 &amp; 0 \\ 0 &amp; 1 &amp; 1 &amp; 0 &amp; 1 &amp; 0 &amp; 1 &amp; 0 \\ 0 &amp; 0 &amp; 1 &amp; 0 &amp; 0 &amp; 1 &amp; 0 &amp; 1 \\ 0 &amp; 0 &amp; 0 &amp; 0 &amp; 0 &amp; 0 &amp; 1 &amp; 0\end{array}\right)$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$\left(\begin{array}{</a:t>
            </a:r>
            <a:r>
              <a:rPr lang="en-US" dirty="0" err="1"/>
              <a:t>cccccccc</a:t>
            </a:r>
            <a:r>
              <a:rPr lang="en-US" dirty="0"/>
              <a:t>}1 &amp; -1 &amp; 0 &amp; 0 &amp; 0 &amp; 0 &amp; 0 &amp; 0 \\ -1 &amp; 3 &amp; -1 &amp; 0 &amp; 0 &amp; -1 &amp; 0 &amp; 0 \\ 0 &amp; -1 &amp; 4 &amp; -1 &amp; 0 &amp; -1 &amp; -1 &amp; 0 \\ 0 &amp; 0 &amp; -1 &amp; 2 &amp; -1 &amp; 0 &amp; 0 &amp; 0 \\ 0 &amp; 0 &amp; 0 &amp; -1 &amp; 2 &amp; -1 &amp; 0 &amp; 0 \\ 0 &amp; -1 &amp; -1 &amp; 0 &amp; -1 &amp; 4 &amp; -1 &amp; 0 \\ 0 &amp; 0 &amp; -1 &amp; 0 &amp; 0 &amp; -1 &amp; 3 &amp; -1 \\ 0 &amp; 0 &amp; 0 &amp; 0 &amp; 0 &amp; 0 &amp; -1 &amp; 1\end{array}\right)$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44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\hat{\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j]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</a:t>
            </a:r>
            <a:r>
              <a:rPr lang="en-US" altLang="zh-CN" dirty="0" err="1"/>
              <a:t>F_j</a:t>
            </a:r>
            <a:r>
              <a:rPr lang="en-US" altLang="zh-CN" dirty="0"/>
              <a:t> \Theta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1357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\hat{\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j]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</a:t>
            </a:r>
            <a:r>
              <a:rPr lang="en-US" altLang="zh-CN" dirty="0" err="1"/>
              <a:t>F_j</a:t>
            </a:r>
            <a:r>
              <a:rPr lang="en-US" altLang="zh-CN" dirty="0"/>
              <a:t> \Theta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16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\hat{\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j]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</a:t>
            </a:r>
            <a:r>
              <a:rPr lang="en-US" altLang="zh-CN" dirty="0" err="1"/>
              <a:t>F_j</a:t>
            </a:r>
            <a:r>
              <a:rPr lang="en-US" altLang="zh-CN" dirty="0"/>
              <a:t> \Theta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347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prime_i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v_j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\cup \{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\}} \hat{\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{A}}[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j]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{F}_j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{\Theta}$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$F^\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</a:t>
            </a:r>
            <a:r>
              <a:rPr lang="en-US" altLang="zh-CN" dirty="0" err="1"/>
              <a:t>F_j</a:t>
            </a:r>
            <a:r>
              <a:rPr lang="en-US" altLang="zh-CN" dirty="0"/>
              <a:t> \Theta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2195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P \</a:t>
            </a:r>
            <a:r>
              <a:rPr lang="en-US" altLang="zh-CN" dirty="0" err="1"/>
              <a:t>mathbf</a:t>
            </a:r>
            <a:r>
              <a:rPr lang="en-US" altLang="zh-CN" dirty="0"/>
              <a:t>{F}\</a:t>
            </a:r>
            <a:r>
              <a:rPr lang="en-US" altLang="zh-CN" dirty="0" err="1"/>
              <a:t>mathbf</a:t>
            </a:r>
            <a:r>
              <a:rPr lang="en-US" altLang="zh-CN" dirty="0"/>
              <a:t>{\Theta}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{F}_{tr}$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  = (1 - \beta)  \hat{\</a:t>
            </a:r>
            <a:r>
              <a:rPr lang="en-US" altLang="zh-CN" dirty="0" err="1"/>
              <a:t>mathbf</a:t>
            </a:r>
            <a:r>
              <a:rPr lang="en-US" altLang="zh-CN" dirty="0"/>
              <a:t>{A}} \</a:t>
            </a:r>
            <a:r>
              <a:rPr lang="en-US" altLang="zh-CN" dirty="0" err="1"/>
              <a:t>mathbf</a:t>
            </a:r>
            <a:r>
              <a:rPr lang="en-US" altLang="zh-CN" dirty="0"/>
              <a:t>{F}_{out}^{(k - 1)} + \beta \</a:t>
            </a:r>
            <a:r>
              <a:rPr lang="en-US" altLang="zh-CN" dirty="0" err="1"/>
              <a:t>mathbf</a:t>
            </a:r>
            <a:r>
              <a:rPr lang="en-US" altLang="zh-CN" dirty="0"/>
              <a:t>{F}_{tr}, ~~~ k = 1, \</a:t>
            </a:r>
            <a:r>
              <a:rPr lang="en-US" altLang="zh-CN" dirty="0" err="1"/>
              <a:t>cdots</a:t>
            </a:r>
            <a:r>
              <a:rPr lang="en-US" altLang="zh-CN" dirty="0"/>
              <a:t>, K$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$K \to \</a:t>
            </a:r>
            <a:r>
              <a:rPr lang="en-US" altLang="zh-CN" dirty="0" err="1"/>
              <a:t>infty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{F}^\prime = P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0544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P \</a:t>
            </a:r>
            <a:r>
              <a:rPr lang="en-US" altLang="zh-CN" dirty="0" err="1"/>
              <a:t>mathbf</a:t>
            </a:r>
            <a:r>
              <a:rPr lang="en-US" altLang="zh-CN" dirty="0"/>
              <a:t>{F}\</a:t>
            </a:r>
            <a:r>
              <a:rPr lang="en-US" altLang="zh-CN" dirty="0" err="1"/>
              <a:t>mathbf</a:t>
            </a:r>
            <a:r>
              <a:rPr lang="en-US" altLang="zh-CN" dirty="0"/>
              <a:t>{\Theta}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{F}_{tr}$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  = (1 - \beta)  \hat{\</a:t>
            </a:r>
            <a:r>
              <a:rPr lang="en-US" altLang="zh-CN" dirty="0" err="1"/>
              <a:t>mathbf</a:t>
            </a:r>
            <a:r>
              <a:rPr lang="en-US" altLang="zh-CN" dirty="0"/>
              <a:t>{A}} \</a:t>
            </a:r>
            <a:r>
              <a:rPr lang="en-US" altLang="zh-CN" dirty="0" err="1"/>
              <a:t>mathbf</a:t>
            </a:r>
            <a:r>
              <a:rPr lang="en-US" altLang="zh-CN" dirty="0"/>
              <a:t>{F}_{out}^{(k - 1)} + \beta \</a:t>
            </a:r>
            <a:r>
              <a:rPr lang="en-US" altLang="zh-CN" dirty="0" err="1"/>
              <a:t>mathbf</a:t>
            </a:r>
            <a:r>
              <a:rPr lang="en-US" altLang="zh-CN" dirty="0"/>
              <a:t>{F}_{tr}, ~~~ k = 1, \</a:t>
            </a:r>
            <a:r>
              <a:rPr lang="en-US" altLang="zh-CN" dirty="0" err="1"/>
              <a:t>cdots</a:t>
            </a:r>
            <a:r>
              <a:rPr lang="en-US" altLang="zh-CN" dirty="0"/>
              <a:t>, K$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$K \to \</a:t>
            </a:r>
            <a:r>
              <a:rPr lang="en-US" altLang="zh-CN" dirty="0" err="1"/>
              <a:t>infty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{F}^\prime = P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56630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P \</a:t>
            </a:r>
            <a:r>
              <a:rPr lang="en-US" altLang="zh-CN" dirty="0" err="1"/>
              <a:t>mathbf</a:t>
            </a:r>
            <a:r>
              <a:rPr lang="en-US" altLang="zh-CN" dirty="0"/>
              <a:t>{F}\</a:t>
            </a:r>
            <a:r>
              <a:rPr lang="en-US" altLang="zh-CN" dirty="0" err="1"/>
              <a:t>mathbf</a:t>
            </a:r>
            <a:r>
              <a:rPr lang="en-US" altLang="zh-CN" dirty="0"/>
              <a:t>{\Theta}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{F}_{tr}$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  = (1 - \beta)  \hat{\</a:t>
            </a:r>
            <a:r>
              <a:rPr lang="en-US" altLang="zh-CN" dirty="0" err="1"/>
              <a:t>mathbf</a:t>
            </a:r>
            <a:r>
              <a:rPr lang="en-US" altLang="zh-CN" dirty="0"/>
              <a:t>{A}} \</a:t>
            </a:r>
            <a:r>
              <a:rPr lang="en-US" altLang="zh-CN" dirty="0" err="1"/>
              <a:t>mathbf</a:t>
            </a:r>
            <a:r>
              <a:rPr lang="en-US" altLang="zh-CN" dirty="0"/>
              <a:t>{F}_{out}^{(k - 1)} + \beta \</a:t>
            </a:r>
            <a:r>
              <a:rPr lang="en-US" altLang="zh-CN" dirty="0" err="1"/>
              <a:t>mathbf</a:t>
            </a:r>
            <a:r>
              <a:rPr lang="en-US" altLang="zh-CN" dirty="0"/>
              <a:t>{F}_{tr}, ~~~ k = 1, \</a:t>
            </a:r>
            <a:r>
              <a:rPr lang="en-US" altLang="zh-CN" dirty="0" err="1"/>
              <a:t>cdots</a:t>
            </a:r>
            <a:r>
              <a:rPr lang="en-US" altLang="zh-CN" dirty="0"/>
              <a:t>, K$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$K \to \</a:t>
            </a:r>
            <a:r>
              <a:rPr lang="en-US" altLang="zh-CN" dirty="0" err="1"/>
              <a:t>infty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{F}^\prime = P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6812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P \</a:t>
            </a:r>
            <a:r>
              <a:rPr lang="en-US" altLang="zh-CN" dirty="0" err="1"/>
              <a:t>mathbf</a:t>
            </a:r>
            <a:r>
              <a:rPr lang="en-US" altLang="zh-CN" dirty="0"/>
              <a:t>{F}\</a:t>
            </a:r>
            <a:r>
              <a:rPr lang="en-US" altLang="zh-CN" dirty="0" err="1"/>
              <a:t>mathbf</a:t>
            </a:r>
            <a:r>
              <a:rPr lang="en-US" altLang="zh-CN" dirty="0"/>
              <a:t>{\Theta}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{F}_{tr}$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  = (1 - \beta)  \hat{\</a:t>
            </a:r>
            <a:r>
              <a:rPr lang="en-US" altLang="zh-CN" dirty="0" err="1"/>
              <a:t>mathbf</a:t>
            </a:r>
            <a:r>
              <a:rPr lang="en-US" altLang="zh-CN" dirty="0"/>
              <a:t>{A}} \</a:t>
            </a:r>
            <a:r>
              <a:rPr lang="en-US" altLang="zh-CN" dirty="0" err="1"/>
              <a:t>mathbf</a:t>
            </a:r>
            <a:r>
              <a:rPr lang="en-US" altLang="zh-CN" dirty="0"/>
              <a:t>{F}_{out}^{(k - 1)} + \beta \</a:t>
            </a:r>
            <a:r>
              <a:rPr lang="en-US" altLang="zh-CN" dirty="0" err="1"/>
              <a:t>mathbf</a:t>
            </a:r>
            <a:r>
              <a:rPr lang="en-US" altLang="zh-CN" dirty="0"/>
              <a:t>{F}_{tr}, ~~~ k = 1, \</a:t>
            </a:r>
            <a:r>
              <a:rPr lang="en-US" altLang="zh-CN" dirty="0" err="1"/>
              <a:t>cdots</a:t>
            </a:r>
            <a:r>
              <a:rPr lang="en-US" altLang="zh-CN" dirty="0"/>
              <a:t>, K$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$K \to \</a:t>
            </a:r>
            <a:r>
              <a:rPr lang="en-US" altLang="zh-CN" dirty="0" err="1"/>
              <a:t>infty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{F}^\prime = P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4861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P \</a:t>
            </a:r>
            <a:r>
              <a:rPr lang="en-US" altLang="zh-CN" dirty="0" err="1"/>
              <a:t>mathbf</a:t>
            </a:r>
            <a:r>
              <a:rPr lang="en-US" altLang="zh-CN" dirty="0"/>
              <a:t>{F}\</a:t>
            </a:r>
            <a:r>
              <a:rPr lang="en-US" altLang="zh-CN" dirty="0" err="1"/>
              <a:t>mathbf</a:t>
            </a:r>
            <a:r>
              <a:rPr lang="en-US" altLang="zh-CN" dirty="0"/>
              <a:t>{\Theta}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{F}_{tr}$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  = (1 - \beta)  \hat{\</a:t>
            </a:r>
            <a:r>
              <a:rPr lang="en-US" altLang="zh-CN" dirty="0" err="1"/>
              <a:t>mathbf</a:t>
            </a:r>
            <a:r>
              <a:rPr lang="en-US" altLang="zh-CN" dirty="0"/>
              <a:t>{A}} \</a:t>
            </a:r>
            <a:r>
              <a:rPr lang="en-US" altLang="zh-CN" dirty="0" err="1"/>
              <a:t>mathbf</a:t>
            </a:r>
            <a:r>
              <a:rPr lang="en-US" altLang="zh-CN" dirty="0"/>
              <a:t>{F}_{out}^{(k - 1)} + \beta \</a:t>
            </a:r>
            <a:r>
              <a:rPr lang="en-US" altLang="zh-CN" dirty="0" err="1"/>
              <a:t>mathbf</a:t>
            </a:r>
            <a:r>
              <a:rPr lang="en-US" altLang="zh-CN" dirty="0"/>
              <a:t>{F}_{tr}, ~~~ k = 1, \</a:t>
            </a:r>
            <a:r>
              <a:rPr lang="en-US" altLang="zh-CN" dirty="0" err="1"/>
              <a:t>cdots</a:t>
            </a:r>
            <a:r>
              <a:rPr lang="en-US" altLang="zh-CN" dirty="0"/>
              <a:t>, K$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$K \to \</a:t>
            </a:r>
            <a:r>
              <a:rPr lang="en-US" altLang="zh-CN" dirty="0" err="1"/>
              <a:t>infty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{F}^\prime = P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5610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</a:t>
            </a:r>
            <a:r>
              <a:rPr lang="en-US" altLang="zh-CN" dirty="0" err="1"/>
              <a:t>prime_i</a:t>
            </a:r>
            <a:r>
              <a:rPr lang="en-US" altLang="zh-CN" dirty="0"/>
              <a:t> 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{V}}  P[</a:t>
            </a:r>
            <a:r>
              <a:rPr lang="en-US" altLang="zh-CN" dirty="0" err="1"/>
              <a:t>i</a:t>
            </a:r>
            <a:r>
              <a:rPr lang="en-US" altLang="zh-CN" dirty="0"/>
              <a:t>, j] \</a:t>
            </a:r>
            <a:r>
              <a:rPr lang="en-US" altLang="zh-CN" dirty="0" err="1"/>
              <a:t>mathbf</a:t>
            </a:r>
            <a:r>
              <a:rPr lang="en-US" altLang="zh-CN" dirty="0"/>
              <a:t>{F}_j \</a:t>
            </a:r>
            <a:r>
              <a:rPr lang="en-US" altLang="zh-CN" dirty="0" err="1"/>
              <a:t>mathbf</a:t>
            </a:r>
            <a:r>
              <a:rPr lang="en-US" altLang="zh-CN" dirty="0"/>
              <a:t>{\Theta}$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P \</a:t>
            </a:r>
            <a:r>
              <a:rPr lang="en-US" altLang="zh-CN" dirty="0" err="1"/>
              <a:t>mathbf</a:t>
            </a:r>
            <a:r>
              <a:rPr lang="en-US" altLang="zh-CN" dirty="0"/>
              <a:t>{F}\</a:t>
            </a:r>
            <a:r>
              <a:rPr lang="en-US" altLang="zh-CN" dirty="0" err="1"/>
              <a:t>mathbf</a:t>
            </a:r>
            <a:r>
              <a:rPr lang="en-US" altLang="zh-CN" dirty="0"/>
              <a:t>{\Theta}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{F}_{tr}$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{P} = \beta (\</a:t>
            </a:r>
            <a:r>
              <a:rPr lang="en-US" altLang="zh-CN" dirty="0" err="1"/>
              <a:t>mathbf</a:t>
            </a:r>
            <a:r>
              <a:rPr lang="en-US" altLang="zh-CN" dirty="0"/>
              <a:t>{I} - (1 - \beta) \hat{\</a:t>
            </a:r>
            <a:r>
              <a:rPr lang="en-US" altLang="zh-CN" dirty="0" err="1"/>
              <a:t>mathbf</a:t>
            </a:r>
            <a:r>
              <a:rPr lang="en-US" altLang="zh-CN" dirty="0"/>
              <a:t>{A}})^{-1}  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  = (1 - \beta)  \hat{\</a:t>
            </a:r>
            <a:r>
              <a:rPr lang="en-US" altLang="zh-CN" dirty="0" err="1"/>
              <a:t>mathbf</a:t>
            </a:r>
            <a:r>
              <a:rPr lang="en-US" altLang="zh-CN" dirty="0"/>
              <a:t>{A}} \</a:t>
            </a:r>
            <a:r>
              <a:rPr lang="en-US" altLang="zh-CN" dirty="0" err="1"/>
              <a:t>mathbf</a:t>
            </a:r>
            <a:r>
              <a:rPr lang="en-US" altLang="zh-CN" dirty="0"/>
              <a:t>{F}_{out}^{(k - 1)} + \beta \</a:t>
            </a:r>
            <a:r>
              <a:rPr lang="en-US" altLang="zh-CN" dirty="0" err="1"/>
              <a:t>mathbf</a:t>
            </a:r>
            <a:r>
              <a:rPr lang="en-US" altLang="zh-CN" dirty="0"/>
              <a:t>{F}_{tr}, ~~~ k = 1, \</a:t>
            </a:r>
            <a:r>
              <a:rPr lang="en-US" altLang="zh-CN" dirty="0" err="1"/>
              <a:t>cdots</a:t>
            </a:r>
            <a:r>
              <a:rPr lang="en-US" altLang="zh-CN" dirty="0"/>
              <a:t>, K$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mathbf</a:t>
            </a:r>
            <a:r>
              <a:rPr lang="en-US" altLang="zh-CN" dirty="0"/>
              <a:t>{F}^\prime = \</a:t>
            </a:r>
            <a:r>
              <a:rPr lang="en-US" altLang="zh-CN" dirty="0" err="1"/>
              <a:t>mathbf</a:t>
            </a:r>
            <a:r>
              <a:rPr lang="en-US" altLang="zh-CN" dirty="0"/>
              <a:t>{F}_{out}^{(K)}$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$K \to \</a:t>
            </a:r>
            <a:r>
              <a:rPr lang="en-US" altLang="zh-CN" dirty="0" err="1"/>
              <a:t>infty</a:t>
            </a:r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{F}^\prime = P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{F}_{tr}$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459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itHub - FilippoMB/Spectral-Clustering-with-Graph-Neural-Networks-for-Graph-Pooling:  Experimental results obtained with the MinCutPool layer as presented in the  2020 ICML paper &quot;Spectral Clustering with Graph Neural Networks for Graph  Pooling&quot;">
            <a:extLst>
              <a:ext uri="{FF2B5EF4-FFF2-40B4-BE49-F238E27FC236}">
                <a16:creationId xmlns:a16="http://schemas.microsoft.com/office/drawing/2014/main" id="{8565EC65-A07A-846D-4F14-CCA0F84F49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1"/>
          <a:stretch/>
        </p:blipFill>
        <p:spPr bwMode="auto">
          <a:xfrm>
            <a:off x="8051799" y="4913837"/>
            <a:ext cx="4140200" cy="194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Illustrated Guide to Graph Neural Networks – DAIR.AI">
            <a:extLst>
              <a:ext uri="{FF2B5EF4-FFF2-40B4-BE49-F238E27FC236}">
                <a16:creationId xmlns:a16="http://schemas.microsoft.com/office/drawing/2014/main" id="{F144D490-DFF1-5D64-4A48-346F4E942F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02" y="4148096"/>
            <a:ext cx="3864953" cy="271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yond Message Passing: a Physics-Inspired Paradigm for Graph Neural  Networks">
            <a:extLst>
              <a:ext uri="{FF2B5EF4-FFF2-40B4-BE49-F238E27FC236}">
                <a16:creationId xmlns:a16="http://schemas.microsoft.com/office/drawing/2014/main" id="{AE5BD29F-C812-B672-3E4D-84949AAC42D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83"/>
          <a:stretch/>
        </p:blipFill>
        <p:spPr bwMode="auto">
          <a:xfrm>
            <a:off x="-1" y="5206099"/>
            <a:ext cx="4140199" cy="16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1CF3D44E-397A-1344-8A51-D04C685016DE}"/>
              </a:ext>
            </a:extLst>
          </p:cNvPr>
          <p:cNvSpPr/>
          <p:nvPr userDrawn="1"/>
        </p:nvSpPr>
        <p:spPr>
          <a:xfrm>
            <a:off x="0" y="139644"/>
            <a:ext cx="12192000" cy="6718356"/>
          </a:xfrm>
          <a:prstGeom prst="rect">
            <a:avLst/>
          </a:prstGeom>
          <a:gradFill>
            <a:gsLst>
              <a:gs pos="64000">
                <a:srgbClr val="C7E7FB">
                  <a:alpha val="74000"/>
                </a:srgbClr>
              </a:gs>
              <a:gs pos="100000">
                <a:srgbClr val="A8D9F9"/>
              </a:gs>
              <a:gs pos="47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8D35CA-F1DF-B849-85A7-D2E04ADE7A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41" y="2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D4872B-CA73-AB42-ABDD-BECA5302447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739592"/>
            <a:ext cx="12192000" cy="2689409"/>
          </a:xfrm>
        </p:spPr>
        <p:txBody>
          <a:bodyPr anchor="b">
            <a:normAutofit/>
          </a:bodyPr>
          <a:lstStyle>
            <a:lvl1pPr algn="ctr">
              <a:defRPr sz="3000" baseline="0"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Century" panose="020406040505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ED31CF-B7AE-D64A-823A-8787D3F62E1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242906" y="4403867"/>
            <a:ext cx="5706191" cy="987285"/>
          </a:xfrm>
        </p:spPr>
        <p:txBody>
          <a:bodyPr/>
          <a:lstStyle>
            <a:lvl1pPr marL="0" indent="0" algn="ctr">
              <a:buNone/>
              <a:defRPr sz="2100" baseline="0"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Century" panose="02040604050505020304" pitchFamily="18" charset="0"/>
                <a:ea typeface="华文中宋" panose="02010600040101010101" pitchFamily="2" charset="-122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727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CE28-5878-4540-92E5-E5A3CFFB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4C90F-4152-294D-AEBE-46DD818F8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B4EE441E-3C30-0B4E-A1E6-8D4D179E8278}"/>
              </a:ext>
            </a:extLst>
          </p:cNvPr>
          <p:cNvSpPr/>
          <p:nvPr userDrawn="1"/>
        </p:nvSpPr>
        <p:spPr>
          <a:xfrm>
            <a:off x="0" y="5247"/>
            <a:ext cx="12192000" cy="37119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1000"/>
                </a:schemeClr>
              </a:gs>
              <a:gs pos="0">
                <a:srgbClr val="DBECF3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8F1ABE0-0583-7540-A7FF-4A970A98F0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41" y="2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8910FDBF-0F57-F74F-9E86-332C434DC740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849ACD2-31B7-5F42-B075-2E6858B5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pPr defTabSz="685783"/>
            <a:fld id="{032D8BDE-9946-6144-9409-AE8D001960BF}" type="datetimeFigureOut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2023/9/27</a:t>
            </a:fld>
            <a:endParaRPr lang="en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D1286D2-D2DE-6D46-A203-167AC3F1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1" y="6640144"/>
            <a:ext cx="6184900" cy="201946"/>
          </a:xfrm>
        </p:spPr>
        <p:txBody>
          <a:bodyPr/>
          <a:lstStyle/>
          <a:p>
            <a:pPr defTabSz="685783"/>
            <a:endParaRPr lang="en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DF2B73-4B10-1E40-8471-D8439E1C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1" y="6636669"/>
            <a:ext cx="2882900" cy="201946"/>
          </a:xfrm>
        </p:spPr>
        <p:txBody>
          <a:bodyPr/>
          <a:lstStyle/>
          <a:p>
            <a:pPr defTabSz="685783"/>
            <a:fld id="{08A53482-69AC-C044-9115-D1F88F3EDDF4}" type="slidenum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‹#›</a:t>
            </a:fld>
            <a:endParaRPr lang="en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62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>
            <a:extLst>
              <a:ext uri="{FF2B5EF4-FFF2-40B4-BE49-F238E27FC236}">
                <a16:creationId xmlns:a16="http://schemas.microsoft.com/office/drawing/2014/main" id="{BA02DC91-FA2B-1343-9109-95CEE3ED239D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20F7B-95BE-1C47-B045-4D1BBA04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5" y="1"/>
            <a:ext cx="10515600" cy="107712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0C926-866F-6346-B679-B93B86185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4825238"/>
          </a:xfrm>
        </p:spPr>
        <p:txBody>
          <a:bodyPr/>
          <a:lstStyle>
            <a:lvl1pPr marL="171450" indent="-171450">
              <a:buClr>
                <a:srgbClr val="D24726"/>
              </a:buClr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14350" indent="-171450">
              <a:buClr>
                <a:srgbClr val="D24726"/>
              </a:buClr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857250" indent="-17145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200150" indent="-17145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543050" indent="-17145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ABA83-E4B1-E443-8B3C-3D1547FD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pPr defTabSz="685783"/>
            <a:fld id="{032D8BDE-9946-6144-9409-AE8D001960BF}" type="datetimeFigureOut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2023/9/27</a:t>
            </a:fld>
            <a:endParaRPr lang="en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0CDAE-18AA-8E4A-AE66-5A838387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1" y="6640144"/>
            <a:ext cx="6184900" cy="201946"/>
          </a:xfrm>
        </p:spPr>
        <p:txBody>
          <a:bodyPr/>
          <a:lstStyle/>
          <a:p>
            <a:pPr defTabSz="685783"/>
            <a:endParaRPr lang="en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585B-95AA-B247-A257-904D4331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1" y="6636669"/>
            <a:ext cx="2882900" cy="201946"/>
          </a:xfrm>
        </p:spPr>
        <p:txBody>
          <a:bodyPr/>
          <a:lstStyle/>
          <a:p>
            <a:pPr defTabSz="685783"/>
            <a:fld id="{08A53482-69AC-C044-9115-D1F88F3EDDF4}" type="slidenum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‹#›</a:t>
            </a:fld>
            <a:endParaRPr lang="en-CN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9BA7F044-7F3E-D645-A959-9DF72A5846E6}"/>
              </a:ext>
            </a:extLst>
          </p:cNvPr>
          <p:cNvCxnSpPr/>
          <p:nvPr userDrawn="1"/>
        </p:nvCxnSpPr>
        <p:spPr>
          <a:xfrm>
            <a:off x="604435" y="107712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511702C7-8249-244F-BFC8-64CC202A8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41" y="2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6FB14-A1C7-AA41-9182-7011209A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2E9C-4B31-0C4A-A388-F5EE27C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26707-F07A-BC45-A74D-FDC4753FE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032D8BDE-9946-6144-9409-AE8D001960BF}" type="datetimeFigureOut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2023/9/27</a:t>
            </a:fld>
            <a:endParaRPr lang="en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9011C-DB2B-3346-97F7-78CD41F90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en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316C-D9CF-314A-8AF7-929E04939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08A53482-69AC-C044-9115-D1F88F3EDDF4}" type="slidenum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‹#›</a:t>
            </a:fld>
            <a:endParaRPr lang="en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yao@hus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image" Target="../media/image79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78.png"/><Relationship Id="rId5" Type="http://schemas.openxmlformats.org/officeDocument/2006/relationships/image" Target="../media/image181.png"/><Relationship Id="rId4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124.png"/><Relationship Id="rId3" Type="http://schemas.openxmlformats.org/officeDocument/2006/relationships/notesSlide" Target="../notesSlides/notesSlide75.xml"/><Relationship Id="rId34" Type="http://schemas.openxmlformats.org/officeDocument/2006/relationships/image" Target="../media/image207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4.png"/><Relationship Id="rId29" Type="http://schemas.openxmlformats.org/officeDocument/2006/relationships/image" Target="../media/image127.png"/><Relationship Id="rId1" Type="http://schemas.openxmlformats.org/officeDocument/2006/relationships/tags" Target="../tags/tag12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204.png"/><Relationship Id="rId4" Type="http://schemas.openxmlformats.org/officeDocument/2006/relationships/image" Target="../media/image18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6.png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124.png"/><Relationship Id="rId21" Type="http://schemas.openxmlformats.org/officeDocument/2006/relationships/image" Target="../media/image77.png"/><Relationship Id="rId34" Type="http://schemas.openxmlformats.org/officeDocument/2006/relationships/image" Target="../media/image20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127.png"/><Relationship Id="rId1" Type="http://schemas.openxmlformats.org/officeDocument/2006/relationships/tags" Target="../tags/tag128.xml"/><Relationship Id="rId6" Type="http://schemas.openxmlformats.org/officeDocument/2006/relationships/image" Target="../media/image184.emf"/><Relationship Id="rId11" Type="http://schemas.openxmlformats.org/officeDocument/2006/relationships/image" Target="../media/image67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5" Type="http://schemas.openxmlformats.org/officeDocument/2006/relationships/image" Target="../media/image183.emf"/><Relationship Id="rId15" Type="http://schemas.openxmlformats.org/officeDocument/2006/relationships/image" Target="../media/image71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204.png"/><Relationship Id="rId4" Type="http://schemas.openxmlformats.org/officeDocument/2006/relationships/image" Target="../media/image182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76.xml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125.png"/><Relationship Id="rId39" Type="http://schemas.openxmlformats.org/officeDocument/2006/relationships/image" Target="../media/image210.png"/><Relationship Id="rId21" Type="http://schemas.openxmlformats.org/officeDocument/2006/relationships/image" Target="../media/image120.png"/><Relationship Id="rId34" Type="http://schemas.openxmlformats.org/officeDocument/2006/relationships/image" Target="../media/image208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124.png"/><Relationship Id="rId33" Type="http://schemas.openxmlformats.org/officeDocument/2006/relationships/image" Target="../media/image207.png"/><Relationship Id="rId38" Type="http://schemas.openxmlformats.org/officeDocument/2006/relationships/image" Target="../media/image216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75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123.png"/><Relationship Id="rId32" Type="http://schemas.openxmlformats.org/officeDocument/2006/relationships/image" Target="../media/image206.png"/><Relationship Id="rId37" Type="http://schemas.openxmlformats.org/officeDocument/2006/relationships/image" Target="../media/image215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214.png"/><Relationship Id="rId10" Type="http://schemas.openxmlformats.org/officeDocument/2006/relationships/image" Target="../media/image69.png"/><Relationship Id="rId31" Type="http://schemas.openxmlformats.org/officeDocument/2006/relationships/image" Target="../media/image205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203.png"/><Relationship Id="rId27" Type="http://schemas.openxmlformats.org/officeDocument/2006/relationships/image" Target="../media/image126.png"/><Relationship Id="rId30" Type="http://schemas.openxmlformats.org/officeDocument/2006/relationships/image" Target="../media/image204.png"/><Relationship Id="rId35" Type="http://schemas.openxmlformats.org/officeDocument/2006/relationships/image" Target="../media/image209.png"/><Relationship Id="rId8" Type="http://schemas.openxmlformats.org/officeDocument/2006/relationships/image" Target="../media/image67.png"/><Relationship Id="rId3" Type="http://schemas.openxmlformats.org/officeDocument/2006/relationships/image" Target="../media/image185.emf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125.png"/><Relationship Id="rId39" Type="http://schemas.openxmlformats.org/officeDocument/2006/relationships/image" Target="../media/image210.png"/><Relationship Id="rId21" Type="http://schemas.openxmlformats.org/officeDocument/2006/relationships/image" Target="../media/image120.png"/><Relationship Id="rId34" Type="http://schemas.openxmlformats.org/officeDocument/2006/relationships/image" Target="../media/image208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124.png"/><Relationship Id="rId33" Type="http://schemas.openxmlformats.org/officeDocument/2006/relationships/image" Target="../media/image207.png"/><Relationship Id="rId38" Type="http://schemas.openxmlformats.org/officeDocument/2006/relationships/image" Target="../media/image216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75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123.png"/><Relationship Id="rId32" Type="http://schemas.openxmlformats.org/officeDocument/2006/relationships/image" Target="../media/image206.png"/><Relationship Id="rId37" Type="http://schemas.openxmlformats.org/officeDocument/2006/relationships/image" Target="../media/image215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214.png"/><Relationship Id="rId10" Type="http://schemas.openxmlformats.org/officeDocument/2006/relationships/image" Target="../media/image69.png"/><Relationship Id="rId31" Type="http://schemas.openxmlformats.org/officeDocument/2006/relationships/image" Target="../media/image205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203.png"/><Relationship Id="rId27" Type="http://schemas.openxmlformats.org/officeDocument/2006/relationships/image" Target="../media/image126.png"/><Relationship Id="rId30" Type="http://schemas.openxmlformats.org/officeDocument/2006/relationships/image" Target="../media/image204.png"/><Relationship Id="rId35" Type="http://schemas.openxmlformats.org/officeDocument/2006/relationships/image" Target="../media/image209.png"/><Relationship Id="rId8" Type="http://schemas.openxmlformats.org/officeDocument/2006/relationships/image" Target="../media/image67.png"/><Relationship Id="rId3" Type="http://schemas.openxmlformats.org/officeDocument/2006/relationships/image" Target="../media/image185.emf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125.png"/><Relationship Id="rId39" Type="http://schemas.openxmlformats.org/officeDocument/2006/relationships/image" Target="../media/image210.png"/><Relationship Id="rId21" Type="http://schemas.openxmlformats.org/officeDocument/2006/relationships/image" Target="../media/image120.png"/><Relationship Id="rId34" Type="http://schemas.openxmlformats.org/officeDocument/2006/relationships/image" Target="../media/image20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124.png"/><Relationship Id="rId33" Type="http://schemas.openxmlformats.org/officeDocument/2006/relationships/image" Target="../media/image207.png"/><Relationship Id="rId38" Type="http://schemas.openxmlformats.org/officeDocument/2006/relationships/image" Target="../media/image216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74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123.png"/><Relationship Id="rId32" Type="http://schemas.openxmlformats.org/officeDocument/2006/relationships/image" Target="../media/image206.png"/><Relationship Id="rId37" Type="http://schemas.openxmlformats.org/officeDocument/2006/relationships/image" Target="../media/image215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214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205.png"/><Relationship Id="rId4" Type="http://schemas.openxmlformats.org/officeDocument/2006/relationships/image" Target="../media/image186.emf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203.png"/><Relationship Id="rId27" Type="http://schemas.openxmlformats.org/officeDocument/2006/relationships/image" Target="../media/image126.png"/><Relationship Id="rId30" Type="http://schemas.openxmlformats.org/officeDocument/2006/relationships/image" Target="../media/image204.png"/><Relationship Id="rId35" Type="http://schemas.openxmlformats.org/officeDocument/2006/relationships/image" Target="../media/image209.png"/><Relationship Id="rId8" Type="http://schemas.openxmlformats.org/officeDocument/2006/relationships/image" Target="../media/image66.png"/><Relationship Id="rId3" Type="http://schemas.openxmlformats.org/officeDocument/2006/relationships/image" Target="../media/image185.emf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125.png"/><Relationship Id="rId39" Type="http://schemas.openxmlformats.org/officeDocument/2006/relationships/image" Target="../media/image210.png"/><Relationship Id="rId21" Type="http://schemas.openxmlformats.org/officeDocument/2006/relationships/image" Target="../media/image120.png"/><Relationship Id="rId34" Type="http://schemas.openxmlformats.org/officeDocument/2006/relationships/image" Target="../media/image20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124.png"/><Relationship Id="rId33" Type="http://schemas.openxmlformats.org/officeDocument/2006/relationships/image" Target="../media/image207.png"/><Relationship Id="rId38" Type="http://schemas.openxmlformats.org/officeDocument/2006/relationships/image" Target="../media/image216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123.png"/><Relationship Id="rId32" Type="http://schemas.openxmlformats.org/officeDocument/2006/relationships/image" Target="../media/image206.png"/><Relationship Id="rId37" Type="http://schemas.openxmlformats.org/officeDocument/2006/relationships/image" Target="../media/image215.png"/><Relationship Id="rId5" Type="http://schemas.openxmlformats.org/officeDocument/2006/relationships/image" Target="../media/image187.emf"/><Relationship Id="rId15" Type="http://schemas.openxmlformats.org/officeDocument/2006/relationships/image" Target="../media/image72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214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205.png"/><Relationship Id="rId4" Type="http://schemas.openxmlformats.org/officeDocument/2006/relationships/image" Target="../media/image186.emf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203.png"/><Relationship Id="rId27" Type="http://schemas.openxmlformats.org/officeDocument/2006/relationships/image" Target="../media/image126.png"/><Relationship Id="rId30" Type="http://schemas.openxmlformats.org/officeDocument/2006/relationships/image" Target="../media/image204.png"/><Relationship Id="rId35" Type="http://schemas.openxmlformats.org/officeDocument/2006/relationships/image" Target="../media/image209.png"/><Relationship Id="rId8" Type="http://schemas.openxmlformats.org/officeDocument/2006/relationships/image" Target="../media/image65.png"/><Relationship Id="rId3" Type="http://schemas.openxmlformats.org/officeDocument/2006/relationships/image" Target="../media/image185.emf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26" Type="http://schemas.openxmlformats.org/officeDocument/2006/relationships/image" Target="../media/image127.png"/><Relationship Id="rId3" Type="http://schemas.openxmlformats.org/officeDocument/2006/relationships/image" Target="../media/image63.png"/><Relationship Id="rId21" Type="http://schemas.openxmlformats.org/officeDocument/2006/relationships/image" Target="../media/image122.png"/><Relationship Id="rId34" Type="http://schemas.openxmlformats.org/officeDocument/2006/relationships/image" Target="../media/image210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126.png"/><Relationship Id="rId33" Type="http://schemas.openxmlformats.org/officeDocument/2006/relationships/image" Target="../media/image209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76.png"/><Relationship Id="rId20" Type="http://schemas.openxmlformats.org/officeDocument/2006/relationships/image" Target="../media/image203.png"/><Relationship Id="rId29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25.png"/><Relationship Id="rId32" Type="http://schemas.openxmlformats.org/officeDocument/2006/relationships/image" Target="../media/image208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124.png"/><Relationship Id="rId28" Type="http://schemas.openxmlformats.org/officeDocument/2006/relationships/image" Target="../media/image204.png"/><Relationship Id="rId10" Type="http://schemas.openxmlformats.org/officeDocument/2006/relationships/image" Target="../media/image70.png"/><Relationship Id="rId19" Type="http://schemas.openxmlformats.org/officeDocument/2006/relationships/image" Target="../media/image120.png"/><Relationship Id="rId31" Type="http://schemas.openxmlformats.org/officeDocument/2006/relationships/image" Target="../media/image207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206.png"/><Relationship Id="rId8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127.png"/><Relationship Id="rId3" Type="http://schemas.openxmlformats.org/officeDocument/2006/relationships/image" Target="../media/image188.emf"/><Relationship Id="rId21" Type="http://schemas.openxmlformats.org/officeDocument/2006/relationships/image" Target="../media/image122.png"/><Relationship Id="rId34" Type="http://schemas.openxmlformats.org/officeDocument/2006/relationships/image" Target="../media/image21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126.png"/><Relationship Id="rId33" Type="http://schemas.openxmlformats.org/officeDocument/2006/relationships/image" Target="../media/image209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75.png"/><Relationship Id="rId20" Type="http://schemas.openxmlformats.org/officeDocument/2006/relationships/image" Target="../media/image203.png"/><Relationship Id="rId29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125.png"/><Relationship Id="rId32" Type="http://schemas.openxmlformats.org/officeDocument/2006/relationships/image" Target="../media/image208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124.png"/><Relationship Id="rId28" Type="http://schemas.openxmlformats.org/officeDocument/2006/relationships/image" Target="../media/image204.png"/><Relationship Id="rId10" Type="http://schemas.openxmlformats.org/officeDocument/2006/relationships/image" Target="../media/image69.png"/><Relationship Id="rId19" Type="http://schemas.openxmlformats.org/officeDocument/2006/relationships/image" Target="../media/image120.png"/><Relationship Id="rId31" Type="http://schemas.openxmlformats.org/officeDocument/2006/relationships/image" Target="../media/image20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206.png"/><Relationship Id="rId8" Type="http://schemas.openxmlformats.org/officeDocument/2006/relationships/image" Target="../media/image67.png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127.png"/><Relationship Id="rId3" Type="http://schemas.openxmlformats.org/officeDocument/2006/relationships/image" Target="../media/image188.emf"/><Relationship Id="rId21" Type="http://schemas.openxmlformats.org/officeDocument/2006/relationships/image" Target="../media/image122.png"/><Relationship Id="rId34" Type="http://schemas.openxmlformats.org/officeDocument/2006/relationships/image" Target="../media/image21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126.png"/><Relationship Id="rId33" Type="http://schemas.openxmlformats.org/officeDocument/2006/relationships/image" Target="../media/image209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75.png"/><Relationship Id="rId20" Type="http://schemas.openxmlformats.org/officeDocument/2006/relationships/image" Target="../media/image203.png"/><Relationship Id="rId29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125.png"/><Relationship Id="rId32" Type="http://schemas.openxmlformats.org/officeDocument/2006/relationships/image" Target="../media/image208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124.png"/><Relationship Id="rId28" Type="http://schemas.openxmlformats.org/officeDocument/2006/relationships/image" Target="../media/image204.png"/><Relationship Id="rId10" Type="http://schemas.openxmlformats.org/officeDocument/2006/relationships/image" Target="../media/image69.png"/><Relationship Id="rId19" Type="http://schemas.openxmlformats.org/officeDocument/2006/relationships/image" Target="../media/image120.png"/><Relationship Id="rId31" Type="http://schemas.openxmlformats.org/officeDocument/2006/relationships/image" Target="../media/image20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206.png"/><Relationship Id="rId8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126.png"/><Relationship Id="rId3" Type="http://schemas.openxmlformats.org/officeDocument/2006/relationships/image" Target="../media/image189.emf"/><Relationship Id="rId21" Type="http://schemas.openxmlformats.org/officeDocument/2006/relationships/image" Target="../media/image203.png"/><Relationship Id="rId34" Type="http://schemas.openxmlformats.org/officeDocument/2006/relationships/image" Target="../media/image20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125.png"/><Relationship Id="rId33" Type="http://schemas.openxmlformats.org/officeDocument/2006/relationships/image" Target="../media/image208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74.png"/><Relationship Id="rId20" Type="http://schemas.openxmlformats.org/officeDocument/2006/relationships/image" Target="../media/image120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124.png"/><Relationship Id="rId32" Type="http://schemas.openxmlformats.org/officeDocument/2006/relationships/image" Target="../media/image207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206.png"/><Relationship Id="rId4" Type="http://schemas.openxmlformats.org/officeDocument/2006/relationships/image" Target="../media/image190.emf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205.png"/><Relationship Id="rId35" Type="http://schemas.openxmlformats.org/officeDocument/2006/relationships/image" Target="../media/image210.png"/><Relationship Id="rId8" Type="http://schemas.openxmlformats.org/officeDocument/2006/relationships/image" Target="../media/image66.png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126.png"/><Relationship Id="rId3" Type="http://schemas.openxmlformats.org/officeDocument/2006/relationships/image" Target="../media/image189.emf"/><Relationship Id="rId21" Type="http://schemas.openxmlformats.org/officeDocument/2006/relationships/image" Target="../media/image203.png"/><Relationship Id="rId34" Type="http://schemas.openxmlformats.org/officeDocument/2006/relationships/image" Target="../media/image20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125.png"/><Relationship Id="rId33" Type="http://schemas.openxmlformats.org/officeDocument/2006/relationships/image" Target="../media/image208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74.png"/><Relationship Id="rId20" Type="http://schemas.openxmlformats.org/officeDocument/2006/relationships/image" Target="../media/image120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124.png"/><Relationship Id="rId32" Type="http://schemas.openxmlformats.org/officeDocument/2006/relationships/image" Target="../media/image207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206.png"/><Relationship Id="rId4" Type="http://schemas.openxmlformats.org/officeDocument/2006/relationships/image" Target="../media/image190.emf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205.png"/><Relationship Id="rId35" Type="http://schemas.openxmlformats.org/officeDocument/2006/relationships/image" Target="../media/image210.png"/><Relationship Id="rId8" Type="http://schemas.openxmlformats.org/officeDocument/2006/relationships/image" Target="../media/image66.png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122.png"/><Relationship Id="rId39" Type="http://schemas.openxmlformats.org/officeDocument/2006/relationships/image" Target="../media/image210.png"/><Relationship Id="rId3" Type="http://schemas.openxmlformats.org/officeDocument/2006/relationships/image" Target="../media/image191.emf"/><Relationship Id="rId34" Type="http://schemas.openxmlformats.org/officeDocument/2006/relationships/image" Target="../media/image205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203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74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37" Type="http://schemas.openxmlformats.org/officeDocument/2006/relationships/image" Target="../media/image208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8" Type="http://schemas.openxmlformats.org/officeDocument/2006/relationships/image" Target="../media/image124.png"/><Relationship Id="rId36" Type="http://schemas.openxmlformats.org/officeDocument/2006/relationships/image" Target="../media/image207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127.png"/><Relationship Id="rId4" Type="http://schemas.openxmlformats.org/officeDocument/2006/relationships/image" Target="../media/image192.emf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206.png"/><Relationship Id="rId8" Type="http://schemas.openxmlformats.org/officeDocument/2006/relationships/image" Target="../media/image66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122.png"/><Relationship Id="rId39" Type="http://schemas.openxmlformats.org/officeDocument/2006/relationships/image" Target="../media/image210.png"/><Relationship Id="rId21" Type="http://schemas.openxmlformats.org/officeDocument/2006/relationships/image" Target="../media/image75.png"/><Relationship Id="rId34" Type="http://schemas.openxmlformats.org/officeDocument/2006/relationships/image" Target="../media/image205.png"/><Relationship Id="rId7" Type="http://schemas.openxmlformats.org/officeDocument/2006/relationships/image" Target="../media/image191.emf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203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2" Type="http://schemas.openxmlformats.org/officeDocument/2006/relationships/tags" Target="../tags/tag130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125.png"/><Relationship Id="rId1" Type="http://schemas.openxmlformats.org/officeDocument/2006/relationships/tags" Target="../tags/tag129.xml"/><Relationship Id="rId6" Type="http://schemas.openxmlformats.org/officeDocument/2006/relationships/image" Target="../media/image201.png"/><Relationship Id="rId11" Type="http://schemas.openxmlformats.org/officeDocument/2006/relationships/image" Target="../media/image65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37" Type="http://schemas.openxmlformats.org/officeDocument/2006/relationships/image" Target="../media/image208.png"/><Relationship Id="rId5" Type="http://schemas.openxmlformats.org/officeDocument/2006/relationships/image" Target="../media/image200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124.png"/><Relationship Id="rId36" Type="http://schemas.openxmlformats.org/officeDocument/2006/relationships/image" Target="../media/image207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31" Type="http://schemas.openxmlformats.org/officeDocument/2006/relationships/image" Target="../media/image127.png"/><Relationship Id="rId4" Type="http://schemas.openxmlformats.org/officeDocument/2006/relationships/notesSlide" Target="../notesSlides/notesSlide87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206.png"/><Relationship Id="rId8" Type="http://schemas.openxmlformats.org/officeDocument/2006/relationships/image" Target="../media/image192.emf"/><Relationship Id="rId3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124.png"/><Relationship Id="rId3" Type="http://schemas.openxmlformats.org/officeDocument/2006/relationships/image" Target="../media/image202.emf"/><Relationship Id="rId34" Type="http://schemas.openxmlformats.org/officeDocument/2006/relationships/image" Target="../media/image207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75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69.png"/><Relationship Id="rId31" Type="http://schemas.openxmlformats.org/officeDocument/2006/relationships/image" Target="../media/image20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7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124.png"/><Relationship Id="rId3" Type="http://schemas.openxmlformats.org/officeDocument/2006/relationships/image" Target="../media/image202.emf"/><Relationship Id="rId34" Type="http://schemas.openxmlformats.org/officeDocument/2006/relationships/image" Target="../media/image207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75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69.png"/><Relationship Id="rId31" Type="http://schemas.openxmlformats.org/officeDocument/2006/relationships/image" Target="../media/image20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7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124.png"/><Relationship Id="rId3" Type="http://schemas.openxmlformats.org/officeDocument/2006/relationships/image" Target="../media/image202.emf"/><Relationship Id="rId34" Type="http://schemas.openxmlformats.org/officeDocument/2006/relationships/image" Target="../media/image207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75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69.png"/><Relationship Id="rId31" Type="http://schemas.openxmlformats.org/officeDocument/2006/relationships/image" Target="../media/image20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7.png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124.png"/><Relationship Id="rId3" Type="http://schemas.openxmlformats.org/officeDocument/2006/relationships/image" Target="../media/image202.emf"/><Relationship Id="rId34" Type="http://schemas.openxmlformats.org/officeDocument/2006/relationships/image" Target="../media/image207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74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204.png"/><Relationship Id="rId4" Type="http://schemas.openxmlformats.org/officeDocument/2006/relationships/image" Target="../media/image203.emf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6.png"/></Relationships>
</file>

<file path=ppt/slides/_rels/slide1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124.png"/><Relationship Id="rId21" Type="http://schemas.openxmlformats.org/officeDocument/2006/relationships/image" Target="../media/image77.png"/><Relationship Id="rId34" Type="http://schemas.openxmlformats.org/officeDocument/2006/relationships/image" Target="../media/image20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127.png"/><Relationship Id="rId1" Type="http://schemas.openxmlformats.org/officeDocument/2006/relationships/tags" Target="../tags/tag131.xml"/><Relationship Id="rId6" Type="http://schemas.openxmlformats.org/officeDocument/2006/relationships/image" Target="../media/image203.emf"/><Relationship Id="rId11" Type="http://schemas.openxmlformats.org/officeDocument/2006/relationships/image" Target="../media/image67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5" Type="http://schemas.openxmlformats.org/officeDocument/2006/relationships/image" Target="../media/image202.emf"/><Relationship Id="rId15" Type="http://schemas.openxmlformats.org/officeDocument/2006/relationships/image" Target="../media/image71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204.png"/><Relationship Id="rId4" Type="http://schemas.openxmlformats.org/officeDocument/2006/relationships/image" Target="../media/image21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92.xml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124.png"/><Relationship Id="rId21" Type="http://schemas.openxmlformats.org/officeDocument/2006/relationships/image" Target="../media/image77.png"/><Relationship Id="rId34" Type="http://schemas.openxmlformats.org/officeDocument/2006/relationships/image" Target="../media/image20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127.png"/><Relationship Id="rId1" Type="http://schemas.openxmlformats.org/officeDocument/2006/relationships/tags" Target="../tags/tag132.xml"/><Relationship Id="rId6" Type="http://schemas.openxmlformats.org/officeDocument/2006/relationships/image" Target="../media/image203.emf"/><Relationship Id="rId11" Type="http://schemas.openxmlformats.org/officeDocument/2006/relationships/image" Target="../media/image67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5" Type="http://schemas.openxmlformats.org/officeDocument/2006/relationships/image" Target="../media/image202.emf"/><Relationship Id="rId15" Type="http://schemas.openxmlformats.org/officeDocument/2006/relationships/image" Target="../media/image71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204.png"/><Relationship Id="rId4" Type="http://schemas.openxmlformats.org/officeDocument/2006/relationships/image" Target="../media/image21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9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3.xml"/><Relationship Id="rId5" Type="http://schemas.openxmlformats.org/officeDocument/2006/relationships/image" Target="../media/image212.emf"/><Relationship Id="rId4" Type="http://schemas.openxmlformats.org/officeDocument/2006/relationships/image" Target="../media/image21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7" Type="http://schemas.openxmlformats.org/officeDocument/2006/relationships/image" Target="../media/image214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4.xml"/><Relationship Id="rId6" Type="http://schemas.openxmlformats.org/officeDocument/2006/relationships/image" Target="../media/image213.emf"/><Relationship Id="rId5" Type="http://schemas.openxmlformats.org/officeDocument/2006/relationships/image" Target="../media/image212.emf"/><Relationship Id="rId4" Type="http://schemas.openxmlformats.org/officeDocument/2006/relationships/image" Target="../media/image21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7" Type="http://schemas.openxmlformats.org/officeDocument/2006/relationships/image" Target="../media/image214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5.xml"/><Relationship Id="rId6" Type="http://schemas.openxmlformats.org/officeDocument/2006/relationships/image" Target="../media/image213.emf"/><Relationship Id="rId5" Type="http://schemas.openxmlformats.org/officeDocument/2006/relationships/image" Target="../media/image212.emf"/><Relationship Id="rId4" Type="http://schemas.openxmlformats.org/officeDocument/2006/relationships/image" Target="../media/image21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7" Type="http://schemas.openxmlformats.org/officeDocument/2006/relationships/image" Target="../media/image214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6.xml"/><Relationship Id="rId6" Type="http://schemas.openxmlformats.org/officeDocument/2006/relationships/image" Target="../media/image213.emf"/><Relationship Id="rId5" Type="http://schemas.openxmlformats.org/officeDocument/2006/relationships/image" Target="../media/image212.emf"/><Relationship Id="rId4" Type="http://schemas.openxmlformats.org/officeDocument/2006/relationships/image" Target="../media/image21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2.emf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217.png"/><Relationship Id="rId5" Type="http://schemas.openxmlformats.org/officeDocument/2006/relationships/image" Target="../media/image211.png"/><Relationship Id="rId4" Type="http://schemas.openxmlformats.org/officeDocument/2006/relationships/notesSlide" Target="../notesSlides/notesSlide98.xml"/><Relationship Id="rId9" Type="http://schemas.openxmlformats.org/officeDocument/2006/relationships/image" Target="../media/image214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tags" Target="../tags/tag141.xml"/><Relationship Id="rId7" Type="http://schemas.openxmlformats.org/officeDocument/2006/relationships/image" Target="../media/image217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211.png"/><Relationship Id="rId11" Type="http://schemas.openxmlformats.org/officeDocument/2006/relationships/image" Target="../media/image214.emf"/><Relationship Id="rId5" Type="http://schemas.openxmlformats.org/officeDocument/2006/relationships/notesSlide" Target="../notesSlides/notesSlide99.xml"/><Relationship Id="rId10" Type="http://schemas.openxmlformats.org/officeDocument/2006/relationships/image" Target="../media/image213.emf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12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13.emf"/><Relationship Id="rId3" Type="http://schemas.openxmlformats.org/officeDocument/2006/relationships/tags" Target="../tags/tag144.xml"/><Relationship Id="rId7" Type="http://schemas.openxmlformats.org/officeDocument/2006/relationships/image" Target="../media/image211.png"/><Relationship Id="rId12" Type="http://schemas.openxmlformats.org/officeDocument/2006/relationships/image" Target="../media/image212.emf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notesSlide" Target="../notesSlides/notesSlide100.xml"/><Relationship Id="rId11" Type="http://schemas.openxmlformats.org/officeDocument/2006/relationships/image" Target="../media/image220.emf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19.png"/><Relationship Id="rId4" Type="http://schemas.openxmlformats.org/officeDocument/2006/relationships/tags" Target="../tags/tag145.xml"/><Relationship Id="rId9" Type="http://schemas.openxmlformats.org/officeDocument/2006/relationships/image" Target="../media/image218.png"/><Relationship Id="rId14" Type="http://schemas.openxmlformats.org/officeDocument/2006/relationships/image" Target="../media/image214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tags" Target="../tags/tag148.xml"/><Relationship Id="rId7" Type="http://schemas.openxmlformats.org/officeDocument/2006/relationships/notesSlide" Target="../notesSlides/notesSlide101.xml"/><Relationship Id="rId12" Type="http://schemas.openxmlformats.org/officeDocument/2006/relationships/image" Target="../media/image218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24.png"/><Relationship Id="rId5" Type="http://schemas.openxmlformats.org/officeDocument/2006/relationships/tags" Target="../tags/tag150.xml"/><Relationship Id="rId10" Type="http://schemas.openxmlformats.org/officeDocument/2006/relationships/image" Target="../media/image223.png"/><Relationship Id="rId4" Type="http://schemas.openxmlformats.org/officeDocument/2006/relationships/tags" Target="../tags/tag149.xml"/><Relationship Id="rId9" Type="http://schemas.openxmlformats.org/officeDocument/2006/relationships/image" Target="../media/image22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25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26.png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25.emf"/><Relationship Id="rId9" Type="http://schemas.openxmlformats.org/officeDocument/2006/relationships/image" Target="../media/image34.e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26.png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25.emf"/><Relationship Id="rId9" Type="http://schemas.openxmlformats.org/officeDocument/2006/relationships/image" Target="../media/image34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227.emf"/><Relationship Id="rId3" Type="http://schemas.openxmlformats.org/officeDocument/2006/relationships/image" Target="../media/image226.png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25.emf"/><Relationship Id="rId9" Type="http://schemas.openxmlformats.org/officeDocument/2006/relationships/image" Target="../media/image34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11" Type="http://schemas.openxmlformats.org/officeDocument/2006/relationships/image" Target="../media/image228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tags" Target="../tags/tag153.xml"/><Relationship Id="rId7" Type="http://schemas.openxmlformats.org/officeDocument/2006/relationships/image" Target="../media/image222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229.png"/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tags" Target="../tags/tag156.xml"/><Relationship Id="rId7" Type="http://schemas.openxmlformats.org/officeDocument/2006/relationships/image" Target="../media/image222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229.png"/><Relationship Id="rId5" Type="http://schemas.openxmlformats.org/officeDocument/2006/relationships/notesSlide" Target="../notesSlides/notesSlide111.xml"/><Relationship Id="rId10" Type="http://schemas.openxmlformats.org/officeDocument/2006/relationships/image" Target="../media/image226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27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tags" Target="../tags/tag159.xml"/><Relationship Id="rId7" Type="http://schemas.openxmlformats.org/officeDocument/2006/relationships/image" Target="../media/image229.png"/><Relationship Id="rId12" Type="http://schemas.openxmlformats.org/officeDocument/2006/relationships/image" Target="../media/image226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notesSlide" Target="../notesSlides/notesSlide112.xml"/><Relationship Id="rId11" Type="http://schemas.openxmlformats.org/officeDocument/2006/relationships/image" Target="../media/image227.emf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11.png"/><Relationship Id="rId4" Type="http://schemas.openxmlformats.org/officeDocument/2006/relationships/tags" Target="../tags/tag160.xml"/><Relationship Id="rId9" Type="http://schemas.openxmlformats.org/officeDocument/2006/relationships/image" Target="../media/image222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27.emf"/><Relationship Id="rId3" Type="http://schemas.openxmlformats.org/officeDocument/2006/relationships/tags" Target="../tags/tag163.xml"/><Relationship Id="rId7" Type="http://schemas.openxmlformats.org/officeDocument/2006/relationships/notesSlide" Target="../notesSlides/notesSlide113.xml"/><Relationship Id="rId12" Type="http://schemas.openxmlformats.org/officeDocument/2006/relationships/image" Target="../media/image211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22.png"/><Relationship Id="rId5" Type="http://schemas.openxmlformats.org/officeDocument/2006/relationships/tags" Target="../tags/tag165.xml"/><Relationship Id="rId10" Type="http://schemas.openxmlformats.org/officeDocument/2006/relationships/image" Target="../media/image231.png"/><Relationship Id="rId4" Type="http://schemas.openxmlformats.org/officeDocument/2006/relationships/tags" Target="../tags/tag164.xml"/><Relationship Id="rId9" Type="http://schemas.openxmlformats.org/officeDocument/2006/relationships/image" Target="../media/image230.png"/><Relationship Id="rId14" Type="http://schemas.openxmlformats.org/officeDocument/2006/relationships/image" Target="../media/image226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221.png"/><Relationship Id="rId5" Type="http://schemas.openxmlformats.org/officeDocument/2006/relationships/image" Target="../media/image229.png"/><Relationship Id="rId4" Type="http://schemas.openxmlformats.org/officeDocument/2006/relationships/notesSlide" Target="../notesSlides/notesSlide114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tags" Target="../tags/tag170.xml"/><Relationship Id="rId7" Type="http://schemas.openxmlformats.org/officeDocument/2006/relationships/image" Target="../media/image232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229.png"/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tags" Target="../tags/tag173.xml"/><Relationship Id="rId7" Type="http://schemas.openxmlformats.org/officeDocument/2006/relationships/image" Target="../media/image229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21.png"/><Relationship Id="rId4" Type="http://schemas.openxmlformats.org/officeDocument/2006/relationships/tags" Target="../tags/tag174.xml"/><Relationship Id="rId9" Type="http://schemas.openxmlformats.org/officeDocument/2006/relationships/image" Target="../media/image23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5.xml"/><Relationship Id="rId4" Type="http://schemas.openxmlformats.org/officeDocument/2006/relationships/image" Target="../media/image2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6.emf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notesSlide" Target="../notesSlides/notesSlide118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tags" Target="../tags/tag180.xml"/><Relationship Id="rId7" Type="http://schemas.openxmlformats.org/officeDocument/2006/relationships/image" Target="../media/image235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234.png"/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36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tags" Target="../tags/tag183.xml"/><Relationship Id="rId7" Type="http://schemas.openxmlformats.org/officeDocument/2006/relationships/image" Target="../media/image235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234.png"/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36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4.xml"/><Relationship Id="rId4" Type="http://schemas.openxmlformats.org/officeDocument/2006/relationships/image" Target="../media/image23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notesSlide" Target="../notesSlides/notesSlide122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tags" Target="../tags/tag189.xml"/><Relationship Id="rId7" Type="http://schemas.openxmlformats.org/officeDocument/2006/relationships/image" Target="../media/image239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238.png"/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notesSlide" Target="../notesSlides/notesSlide125.xml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0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41.png"/><Relationship Id="rId9" Type="http://schemas.openxmlformats.org/officeDocument/2006/relationships/image" Target="../media/image34.e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3" Type="http://schemas.openxmlformats.org/officeDocument/2006/relationships/notesSlide" Target="../notesSlides/notesSlide126.xml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1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26.png"/><Relationship Id="rId10" Type="http://schemas.openxmlformats.org/officeDocument/2006/relationships/image" Target="../media/image34.emf"/><Relationship Id="rId4" Type="http://schemas.openxmlformats.org/officeDocument/2006/relationships/image" Target="../media/image241.png"/><Relationship Id="rId9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emf"/><Relationship Id="rId13" Type="http://schemas.openxmlformats.org/officeDocument/2006/relationships/image" Target="../media/image34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6.png"/><Relationship Id="rId12" Type="http://schemas.openxmlformats.org/officeDocument/2006/relationships/image" Target="../media/image33.emf"/><Relationship Id="rId2" Type="http://schemas.openxmlformats.org/officeDocument/2006/relationships/tags" Target="../tags/tag193.xml"/><Relationship Id="rId16" Type="http://schemas.openxmlformats.org/officeDocument/2006/relationships/image" Target="../media/image37.emf"/><Relationship Id="rId1" Type="http://schemas.openxmlformats.org/officeDocument/2006/relationships/tags" Target="../tags/tag192.xml"/><Relationship Id="rId6" Type="http://schemas.openxmlformats.org/officeDocument/2006/relationships/image" Target="../media/image242.png"/><Relationship Id="rId11" Type="http://schemas.openxmlformats.org/officeDocument/2006/relationships/image" Target="../media/image32.emf"/><Relationship Id="rId5" Type="http://schemas.openxmlformats.org/officeDocument/2006/relationships/image" Target="../media/image241.png"/><Relationship Id="rId15" Type="http://schemas.openxmlformats.org/officeDocument/2006/relationships/image" Target="../media/image36.emf"/><Relationship Id="rId10" Type="http://schemas.openxmlformats.org/officeDocument/2006/relationships/image" Target="../media/image31.emf"/><Relationship Id="rId4" Type="http://schemas.openxmlformats.org/officeDocument/2006/relationships/notesSlide" Target="../notesSlides/notesSlide127.xml"/><Relationship Id="rId9" Type="http://schemas.openxmlformats.org/officeDocument/2006/relationships/image" Target="../media/image30.emf"/><Relationship Id="rId14" Type="http://schemas.openxmlformats.org/officeDocument/2006/relationships/image" Target="../media/image35.emf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241.png"/><Relationship Id="rId11" Type="http://schemas.openxmlformats.org/officeDocument/2006/relationships/image" Target="../media/image34.emf"/><Relationship Id="rId5" Type="http://schemas.openxmlformats.org/officeDocument/2006/relationships/image" Target="../media/image244.png"/><Relationship Id="rId10" Type="http://schemas.openxmlformats.org/officeDocument/2006/relationships/image" Target="../media/image33.emf"/><Relationship Id="rId4" Type="http://schemas.openxmlformats.org/officeDocument/2006/relationships/notesSlide" Target="../notesSlides/notesSlide128.xml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241.png"/><Relationship Id="rId11" Type="http://schemas.openxmlformats.org/officeDocument/2006/relationships/image" Target="../media/image34.emf"/><Relationship Id="rId5" Type="http://schemas.openxmlformats.org/officeDocument/2006/relationships/image" Target="../media/image244.png"/><Relationship Id="rId10" Type="http://schemas.openxmlformats.org/officeDocument/2006/relationships/image" Target="../media/image33.emf"/><Relationship Id="rId4" Type="http://schemas.openxmlformats.org/officeDocument/2006/relationships/notesSlide" Target="../notesSlides/notesSlide129.xml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241.png"/><Relationship Id="rId11" Type="http://schemas.openxmlformats.org/officeDocument/2006/relationships/image" Target="../media/image34.emf"/><Relationship Id="rId5" Type="http://schemas.openxmlformats.org/officeDocument/2006/relationships/image" Target="../media/image244.png"/><Relationship Id="rId10" Type="http://schemas.openxmlformats.org/officeDocument/2006/relationships/image" Target="../media/image33.emf"/><Relationship Id="rId4" Type="http://schemas.openxmlformats.org/officeDocument/2006/relationships/notesSlide" Target="../notesSlides/notesSlide130.xml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0.xml"/><Relationship Id="rId5" Type="http://schemas.openxmlformats.org/officeDocument/2006/relationships/image" Target="../media/image241.png"/><Relationship Id="rId4" Type="http://schemas.openxmlformats.org/officeDocument/2006/relationships/image" Target="../media/image245.jp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7" Type="http://schemas.openxmlformats.org/officeDocument/2006/relationships/image" Target="../media/image247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1.xml"/><Relationship Id="rId6" Type="http://schemas.openxmlformats.org/officeDocument/2006/relationships/image" Target="../media/image241.png"/><Relationship Id="rId5" Type="http://schemas.openxmlformats.org/officeDocument/2006/relationships/image" Target="../media/image245.jpg"/><Relationship Id="rId4" Type="http://schemas.openxmlformats.org/officeDocument/2006/relationships/image" Target="../media/image246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48.png"/><Relationship Id="rId4" Type="http://schemas.openxmlformats.org/officeDocument/2006/relationships/image" Target="../media/image1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18" Type="http://schemas.openxmlformats.org/officeDocument/2006/relationships/image" Target="../media/image4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17" Type="http://schemas.openxmlformats.org/officeDocument/2006/relationships/image" Target="../media/image40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5" Type="http://schemas.openxmlformats.org/officeDocument/2006/relationships/image" Target="../media/image38.emf"/><Relationship Id="rId10" Type="http://schemas.openxmlformats.org/officeDocument/2006/relationships/image" Target="../media/image33.emf"/><Relationship Id="rId19" Type="http://schemas.openxmlformats.org/officeDocument/2006/relationships/image" Target="../media/image42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2.xml"/><Relationship Id="rId5" Type="http://schemas.openxmlformats.org/officeDocument/2006/relationships/image" Target="../media/image249.png"/><Relationship Id="rId4" Type="http://schemas.openxmlformats.org/officeDocument/2006/relationships/image" Target="../media/image1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0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249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4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25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48.png"/><Relationship Id="rId4" Type="http://schemas.openxmlformats.org/officeDocument/2006/relationships/image" Target="../media/image17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9" Type="http://schemas.openxmlformats.org/officeDocument/2006/relationships/image" Target="../media/image204.png"/><Relationship Id="rId3" Type="http://schemas.openxmlformats.org/officeDocument/2006/relationships/image" Target="../media/image63.png"/><Relationship Id="rId34" Type="http://schemas.openxmlformats.org/officeDocument/2006/relationships/image" Target="../media/image124.png"/><Relationship Id="rId42" Type="http://schemas.openxmlformats.org/officeDocument/2006/relationships/image" Target="../media/image207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33" Type="http://schemas.openxmlformats.org/officeDocument/2006/relationships/image" Target="../media/image123.png"/><Relationship Id="rId38" Type="http://schemas.openxmlformats.org/officeDocument/2006/relationships/image" Target="../media/image128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76.png"/><Relationship Id="rId41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32" Type="http://schemas.openxmlformats.org/officeDocument/2006/relationships/image" Target="../media/image122.png"/><Relationship Id="rId37" Type="http://schemas.openxmlformats.org/officeDocument/2006/relationships/image" Target="../media/image127.png"/><Relationship Id="rId40" Type="http://schemas.openxmlformats.org/officeDocument/2006/relationships/image" Target="../media/image205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36" Type="http://schemas.openxmlformats.org/officeDocument/2006/relationships/image" Target="../media/image126.png"/><Relationship Id="rId10" Type="http://schemas.openxmlformats.org/officeDocument/2006/relationships/image" Target="../media/image70.png"/><Relationship Id="rId31" Type="http://schemas.openxmlformats.org/officeDocument/2006/relationships/image" Target="../media/image203.png"/><Relationship Id="rId44" Type="http://schemas.openxmlformats.org/officeDocument/2006/relationships/image" Target="../media/image20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Relationship Id="rId43" Type="http://schemas.openxmlformats.org/officeDocument/2006/relationships/image" Target="../media/image20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9" Type="http://schemas.openxmlformats.org/officeDocument/2006/relationships/image" Target="../media/image204.png"/><Relationship Id="rId3" Type="http://schemas.openxmlformats.org/officeDocument/2006/relationships/image" Target="../media/image63.png"/><Relationship Id="rId34" Type="http://schemas.openxmlformats.org/officeDocument/2006/relationships/image" Target="../media/image124.png"/><Relationship Id="rId42" Type="http://schemas.openxmlformats.org/officeDocument/2006/relationships/image" Target="../media/image207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33" Type="http://schemas.openxmlformats.org/officeDocument/2006/relationships/image" Target="../media/image123.png"/><Relationship Id="rId38" Type="http://schemas.openxmlformats.org/officeDocument/2006/relationships/image" Target="../media/image128.png"/><Relationship Id="rId2" Type="http://schemas.openxmlformats.org/officeDocument/2006/relationships/notesSlide" Target="../notesSlides/notesSlide138.xml"/><Relationship Id="rId16" Type="http://schemas.openxmlformats.org/officeDocument/2006/relationships/image" Target="../media/image76.png"/><Relationship Id="rId41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32" Type="http://schemas.openxmlformats.org/officeDocument/2006/relationships/image" Target="../media/image122.png"/><Relationship Id="rId37" Type="http://schemas.openxmlformats.org/officeDocument/2006/relationships/image" Target="../media/image127.png"/><Relationship Id="rId40" Type="http://schemas.openxmlformats.org/officeDocument/2006/relationships/image" Target="../media/image205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36" Type="http://schemas.openxmlformats.org/officeDocument/2006/relationships/image" Target="../media/image126.png"/><Relationship Id="rId10" Type="http://schemas.openxmlformats.org/officeDocument/2006/relationships/image" Target="../media/image70.png"/><Relationship Id="rId31" Type="http://schemas.openxmlformats.org/officeDocument/2006/relationships/image" Target="../media/image203.png"/><Relationship Id="rId44" Type="http://schemas.openxmlformats.org/officeDocument/2006/relationships/image" Target="../media/image20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Relationship Id="rId43" Type="http://schemas.openxmlformats.org/officeDocument/2006/relationships/image" Target="../media/image208.png"/></Relationships>
</file>

<file path=ppt/slides/_rels/slide1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9" Type="http://schemas.openxmlformats.org/officeDocument/2006/relationships/image" Target="../media/image204.png"/><Relationship Id="rId3" Type="http://schemas.openxmlformats.org/officeDocument/2006/relationships/notesSlide" Target="../notesSlides/notesSlide139.xml"/><Relationship Id="rId34" Type="http://schemas.openxmlformats.org/officeDocument/2006/relationships/image" Target="../media/image124.png"/><Relationship Id="rId42" Type="http://schemas.openxmlformats.org/officeDocument/2006/relationships/image" Target="../media/image207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33" Type="http://schemas.openxmlformats.org/officeDocument/2006/relationships/image" Target="../media/image123.png"/><Relationship Id="rId38" Type="http://schemas.openxmlformats.org/officeDocument/2006/relationships/image" Target="../media/image128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4.png"/><Relationship Id="rId41" Type="http://schemas.openxmlformats.org/officeDocument/2006/relationships/image" Target="../media/image206.png"/><Relationship Id="rId1" Type="http://schemas.openxmlformats.org/officeDocument/2006/relationships/tags" Target="../tags/tag20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32" Type="http://schemas.openxmlformats.org/officeDocument/2006/relationships/image" Target="../media/image122.png"/><Relationship Id="rId37" Type="http://schemas.openxmlformats.org/officeDocument/2006/relationships/image" Target="../media/image127.png"/><Relationship Id="rId40" Type="http://schemas.openxmlformats.org/officeDocument/2006/relationships/image" Target="../media/image205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36" Type="http://schemas.openxmlformats.org/officeDocument/2006/relationships/image" Target="../media/image12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203.png"/><Relationship Id="rId44" Type="http://schemas.openxmlformats.org/officeDocument/2006/relationships/image" Target="../media/image209.png"/><Relationship Id="rId4" Type="http://schemas.openxmlformats.org/officeDocument/2006/relationships/image" Target="../media/image25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Relationship Id="rId43" Type="http://schemas.openxmlformats.org/officeDocument/2006/relationships/image" Target="../media/image208.png"/><Relationship Id="rId8" Type="http://schemas.openxmlformats.org/officeDocument/2006/relationships/image" Target="../media/image66.png"/></Relationships>
</file>

<file path=ppt/slides/_rels/slide1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9" Type="http://schemas.openxmlformats.org/officeDocument/2006/relationships/image" Target="../media/image204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77.png"/><Relationship Id="rId34" Type="http://schemas.openxmlformats.org/officeDocument/2006/relationships/image" Target="../media/image124.png"/><Relationship Id="rId42" Type="http://schemas.openxmlformats.org/officeDocument/2006/relationships/image" Target="../media/image20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33" Type="http://schemas.openxmlformats.org/officeDocument/2006/relationships/image" Target="../media/image123.png"/><Relationship Id="rId38" Type="http://schemas.openxmlformats.org/officeDocument/2006/relationships/image" Target="../media/image128.png"/><Relationship Id="rId2" Type="http://schemas.openxmlformats.org/officeDocument/2006/relationships/tags" Target="../tags/tag209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41" Type="http://schemas.openxmlformats.org/officeDocument/2006/relationships/image" Target="../media/image206.png"/><Relationship Id="rId1" Type="http://schemas.openxmlformats.org/officeDocument/2006/relationships/tags" Target="../tags/tag208.xml"/><Relationship Id="rId6" Type="http://schemas.openxmlformats.org/officeDocument/2006/relationships/image" Target="../media/image256.png"/><Relationship Id="rId11" Type="http://schemas.openxmlformats.org/officeDocument/2006/relationships/image" Target="../media/image67.png"/><Relationship Id="rId32" Type="http://schemas.openxmlformats.org/officeDocument/2006/relationships/image" Target="../media/image122.png"/><Relationship Id="rId37" Type="http://schemas.openxmlformats.org/officeDocument/2006/relationships/image" Target="../media/image127.png"/><Relationship Id="rId40" Type="http://schemas.openxmlformats.org/officeDocument/2006/relationships/image" Target="../media/image205.png"/><Relationship Id="rId5" Type="http://schemas.openxmlformats.org/officeDocument/2006/relationships/image" Target="../media/image255.png"/><Relationship Id="rId15" Type="http://schemas.openxmlformats.org/officeDocument/2006/relationships/image" Target="../media/image71.png"/><Relationship Id="rId36" Type="http://schemas.openxmlformats.org/officeDocument/2006/relationships/image" Target="../media/image126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203.png"/><Relationship Id="rId44" Type="http://schemas.openxmlformats.org/officeDocument/2006/relationships/image" Target="../media/image209.png"/><Relationship Id="rId4" Type="http://schemas.openxmlformats.org/officeDocument/2006/relationships/notesSlide" Target="../notesSlides/notesSlide140.xml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Relationship Id="rId43" Type="http://schemas.openxmlformats.org/officeDocument/2006/relationships/image" Target="../media/image208.png"/><Relationship Id="rId8" Type="http://schemas.openxmlformats.org/officeDocument/2006/relationships/image" Target="../media/image64.png"/></Relationships>
</file>

<file path=ppt/slides/_rels/slide1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9" Type="http://schemas.openxmlformats.org/officeDocument/2006/relationships/image" Target="../media/image204.png"/><Relationship Id="rId21" Type="http://schemas.openxmlformats.org/officeDocument/2006/relationships/image" Target="../media/image73.png"/><Relationship Id="rId34" Type="http://schemas.openxmlformats.org/officeDocument/2006/relationships/image" Target="../media/image124.png"/><Relationship Id="rId42" Type="http://schemas.openxmlformats.org/officeDocument/2006/relationships/image" Target="../media/image207.png"/><Relationship Id="rId7" Type="http://schemas.openxmlformats.org/officeDocument/2006/relationships/image" Target="../media/image25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123.png"/><Relationship Id="rId38" Type="http://schemas.openxmlformats.org/officeDocument/2006/relationships/image" Target="../media/image128.png"/><Relationship Id="rId2" Type="http://schemas.openxmlformats.org/officeDocument/2006/relationships/tags" Target="../tags/tag21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41" Type="http://schemas.openxmlformats.org/officeDocument/2006/relationships/image" Target="../media/image206.png"/><Relationship Id="rId1" Type="http://schemas.openxmlformats.org/officeDocument/2006/relationships/tags" Target="../tags/tag210.xml"/><Relationship Id="rId6" Type="http://schemas.openxmlformats.org/officeDocument/2006/relationships/notesSlide" Target="../notesSlides/notesSlide141.xml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122.png"/><Relationship Id="rId37" Type="http://schemas.openxmlformats.org/officeDocument/2006/relationships/image" Target="../media/image127.png"/><Relationship Id="rId40" Type="http://schemas.openxmlformats.org/officeDocument/2006/relationships/image" Target="../media/image205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36" Type="http://schemas.openxmlformats.org/officeDocument/2006/relationships/image" Target="../media/image126.png"/><Relationship Id="rId10" Type="http://schemas.openxmlformats.org/officeDocument/2006/relationships/image" Target="../media/image258.png"/><Relationship Id="rId19" Type="http://schemas.openxmlformats.org/officeDocument/2006/relationships/image" Target="../media/image71.png"/><Relationship Id="rId31" Type="http://schemas.openxmlformats.org/officeDocument/2006/relationships/image" Target="../media/image203.png"/><Relationship Id="rId44" Type="http://schemas.openxmlformats.org/officeDocument/2006/relationships/image" Target="../media/image209.png"/><Relationship Id="rId4" Type="http://schemas.openxmlformats.org/officeDocument/2006/relationships/tags" Target="../tags/tag213.xml"/><Relationship Id="rId9" Type="http://schemas.openxmlformats.org/officeDocument/2006/relationships/image" Target="../media/image257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Relationship Id="rId43" Type="http://schemas.openxmlformats.org/officeDocument/2006/relationships/image" Target="../media/image208.png"/><Relationship Id="rId8" Type="http://schemas.openxmlformats.org/officeDocument/2006/relationships/image" Target="../media/image256.png"/><Relationship Id="rId3" Type="http://schemas.openxmlformats.org/officeDocument/2006/relationships/tags" Target="../tags/tag212.xml"/></Relationships>
</file>

<file path=ppt/slides/_rels/slide1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9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204.png"/><Relationship Id="rId21" Type="http://schemas.openxmlformats.org/officeDocument/2006/relationships/image" Target="../media/image69.png"/><Relationship Id="rId34" Type="http://schemas.openxmlformats.org/officeDocument/2006/relationships/image" Target="../media/image124.png"/><Relationship Id="rId42" Type="http://schemas.openxmlformats.org/officeDocument/2006/relationships/image" Target="../media/image207.png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1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41" Type="http://schemas.openxmlformats.org/officeDocument/2006/relationships/image" Target="../media/image206.png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image" Target="../media/image257.png"/><Relationship Id="rId24" Type="http://schemas.openxmlformats.org/officeDocument/2006/relationships/image" Target="../media/image72.png"/><Relationship Id="rId32" Type="http://schemas.openxmlformats.org/officeDocument/2006/relationships/image" Target="../media/image122.png"/><Relationship Id="rId37" Type="http://schemas.openxmlformats.org/officeDocument/2006/relationships/image" Target="../media/image127.png"/><Relationship Id="rId40" Type="http://schemas.openxmlformats.org/officeDocument/2006/relationships/image" Target="../media/image205.png"/><Relationship Id="rId5" Type="http://schemas.openxmlformats.org/officeDocument/2006/relationships/tags" Target="../tags/tag218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126.png"/><Relationship Id="rId10" Type="http://schemas.openxmlformats.org/officeDocument/2006/relationships/image" Target="../media/image256.png"/><Relationship Id="rId19" Type="http://schemas.openxmlformats.org/officeDocument/2006/relationships/image" Target="../media/image67.png"/><Relationship Id="rId31" Type="http://schemas.openxmlformats.org/officeDocument/2006/relationships/image" Target="../media/image203.png"/><Relationship Id="rId44" Type="http://schemas.openxmlformats.org/officeDocument/2006/relationships/image" Target="../media/image209.png"/><Relationship Id="rId4" Type="http://schemas.openxmlformats.org/officeDocument/2006/relationships/tags" Target="../tags/tag217.xml"/><Relationship Id="rId9" Type="http://schemas.openxmlformats.org/officeDocument/2006/relationships/image" Target="../media/image255.png"/><Relationship Id="rId14" Type="http://schemas.openxmlformats.org/officeDocument/2006/relationships/image" Target="../media/image260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Relationship Id="rId43" Type="http://schemas.openxmlformats.org/officeDocument/2006/relationships/image" Target="../media/image208.png"/><Relationship Id="rId8" Type="http://schemas.openxmlformats.org/officeDocument/2006/relationships/notesSlide" Target="../notesSlides/notesSlide142.xml"/><Relationship Id="rId3" Type="http://schemas.openxmlformats.org/officeDocument/2006/relationships/tags" Target="../tags/tag216.xml"/><Relationship Id="rId12" Type="http://schemas.openxmlformats.org/officeDocument/2006/relationships/image" Target="../media/image258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123.png"/><Relationship Id="rId38" Type="http://schemas.openxmlformats.org/officeDocument/2006/relationships/image" Target="../media/image128.png"/></Relationships>
</file>

<file path=ppt/slides/_rels/slide1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203.png"/><Relationship Id="rId39" Type="http://schemas.openxmlformats.org/officeDocument/2006/relationships/image" Target="../media/image209.png"/><Relationship Id="rId21" Type="http://schemas.openxmlformats.org/officeDocument/2006/relationships/image" Target="../media/image74.png"/><Relationship Id="rId34" Type="http://schemas.openxmlformats.org/officeDocument/2006/relationships/image" Target="../media/image204.png"/><Relationship Id="rId42" Type="http://schemas.openxmlformats.org/officeDocument/2006/relationships/image" Target="../media/image257.png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6" Type="http://schemas.openxmlformats.org/officeDocument/2006/relationships/image" Target="../media/image69.png"/><Relationship Id="rId29" Type="http://schemas.openxmlformats.org/officeDocument/2006/relationships/image" Target="../media/image124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127.png"/><Relationship Id="rId37" Type="http://schemas.openxmlformats.org/officeDocument/2006/relationships/image" Target="../media/image207.png"/><Relationship Id="rId40" Type="http://schemas.openxmlformats.org/officeDocument/2006/relationships/image" Target="../media/image255.png"/><Relationship Id="rId45" Type="http://schemas.openxmlformats.org/officeDocument/2006/relationships/image" Target="../media/image260.png"/><Relationship Id="rId5" Type="http://schemas.openxmlformats.org/officeDocument/2006/relationships/tags" Target="../tags/tag224.xml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123.png"/><Relationship Id="rId36" Type="http://schemas.openxmlformats.org/officeDocument/2006/relationships/image" Target="../media/image20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126.png"/><Relationship Id="rId44" Type="http://schemas.openxmlformats.org/officeDocument/2006/relationships/image" Target="../media/image259.png"/><Relationship Id="rId4" Type="http://schemas.openxmlformats.org/officeDocument/2006/relationships/tags" Target="../tags/tag223.xml"/><Relationship Id="rId9" Type="http://schemas.openxmlformats.org/officeDocument/2006/relationships/notesSlide" Target="../notesSlides/notesSlide143.xml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205.png"/><Relationship Id="rId43" Type="http://schemas.openxmlformats.org/officeDocument/2006/relationships/image" Target="../media/image258.png"/><Relationship Id="rId8" Type="http://schemas.openxmlformats.org/officeDocument/2006/relationships/slideLayout" Target="../slideLayouts/slideLayout3.xml"/><Relationship Id="rId3" Type="http://schemas.openxmlformats.org/officeDocument/2006/relationships/tags" Target="../tags/tag222.xml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38" Type="http://schemas.openxmlformats.org/officeDocument/2006/relationships/image" Target="../media/image208.png"/><Relationship Id="rId46" Type="http://schemas.openxmlformats.org/officeDocument/2006/relationships/image" Target="../media/image261.png"/><Relationship Id="rId20" Type="http://schemas.openxmlformats.org/officeDocument/2006/relationships/image" Target="../media/image73.png"/><Relationship Id="rId41" Type="http://schemas.openxmlformats.org/officeDocument/2006/relationships/image" Target="../media/image256.png"/></Relationships>
</file>

<file path=ppt/slides/_rels/slide1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26" Type="http://schemas.openxmlformats.org/officeDocument/2006/relationships/image" Target="../media/image124.png"/><Relationship Id="rId3" Type="http://schemas.openxmlformats.org/officeDocument/2006/relationships/image" Target="../media/image63.png"/><Relationship Id="rId34" Type="http://schemas.openxmlformats.org/officeDocument/2006/relationships/image" Target="../media/image207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2" Type="http://schemas.openxmlformats.org/officeDocument/2006/relationships/notesSlide" Target="../notesSlides/notesSlide144.xml"/><Relationship Id="rId16" Type="http://schemas.openxmlformats.org/officeDocument/2006/relationships/image" Target="../media/image76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40" Type="http://schemas.openxmlformats.org/officeDocument/2006/relationships/image" Target="../media/image210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70.png"/><Relationship Id="rId31" Type="http://schemas.openxmlformats.org/officeDocument/2006/relationships/image" Target="../media/image204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8.png"/></Relationships>
</file>

<file path=ppt/slides/_rels/slide1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26" Type="http://schemas.openxmlformats.org/officeDocument/2006/relationships/image" Target="../media/image124.png"/><Relationship Id="rId3" Type="http://schemas.openxmlformats.org/officeDocument/2006/relationships/image" Target="../media/image63.png"/><Relationship Id="rId34" Type="http://schemas.openxmlformats.org/officeDocument/2006/relationships/image" Target="../media/image207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76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40" Type="http://schemas.openxmlformats.org/officeDocument/2006/relationships/image" Target="../media/image210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70.png"/><Relationship Id="rId31" Type="http://schemas.openxmlformats.org/officeDocument/2006/relationships/image" Target="../media/image204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124.png"/><Relationship Id="rId34" Type="http://schemas.openxmlformats.org/officeDocument/2006/relationships/image" Target="../media/image207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38" Type="http://schemas.openxmlformats.org/officeDocument/2006/relationships/image" Target="../media/image263.png"/><Relationship Id="rId2" Type="http://schemas.openxmlformats.org/officeDocument/2006/relationships/tags" Target="../tags/tag228.xml"/><Relationship Id="rId16" Type="http://schemas.openxmlformats.org/officeDocument/2006/relationships/image" Target="../media/image74.png"/><Relationship Id="rId29" Type="http://schemas.openxmlformats.org/officeDocument/2006/relationships/image" Target="../media/image127.png"/><Relationship Id="rId1" Type="http://schemas.openxmlformats.org/officeDocument/2006/relationships/tags" Target="../tags/tag22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37" Type="http://schemas.openxmlformats.org/officeDocument/2006/relationships/image" Target="../media/image262.png"/><Relationship Id="rId40" Type="http://schemas.openxmlformats.org/officeDocument/2006/relationships/image" Target="../media/image210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204.png"/><Relationship Id="rId4" Type="http://schemas.openxmlformats.org/officeDocument/2006/relationships/notesSlide" Target="../notesSlides/notesSlide146.xml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124.png"/><Relationship Id="rId21" Type="http://schemas.openxmlformats.org/officeDocument/2006/relationships/image" Target="../media/image279.png"/><Relationship Id="rId34" Type="http://schemas.openxmlformats.org/officeDocument/2006/relationships/image" Target="../media/image207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38" Type="http://schemas.openxmlformats.org/officeDocument/2006/relationships/image" Target="../media/image263.png"/><Relationship Id="rId2" Type="http://schemas.openxmlformats.org/officeDocument/2006/relationships/tags" Target="../tags/tag230.xml"/><Relationship Id="rId16" Type="http://schemas.openxmlformats.org/officeDocument/2006/relationships/image" Target="../media/image74.png"/><Relationship Id="rId29" Type="http://schemas.openxmlformats.org/officeDocument/2006/relationships/image" Target="../media/image127.png"/><Relationship Id="rId1" Type="http://schemas.openxmlformats.org/officeDocument/2006/relationships/tags" Target="../tags/tag229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37" Type="http://schemas.openxmlformats.org/officeDocument/2006/relationships/image" Target="../media/image262.png"/><Relationship Id="rId40" Type="http://schemas.openxmlformats.org/officeDocument/2006/relationships/image" Target="../media/image210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204.png"/><Relationship Id="rId4" Type="http://schemas.openxmlformats.org/officeDocument/2006/relationships/notesSlide" Target="../notesSlides/notesSlide147.xml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124.png"/><Relationship Id="rId39" Type="http://schemas.openxmlformats.org/officeDocument/2006/relationships/image" Target="../media/image264.png"/><Relationship Id="rId21" Type="http://schemas.openxmlformats.org/officeDocument/2006/relationships/image" Target="../media/image279.png"/><Relationship Id="rId34" Type="http://schemas.openxmlformats.org/officeDocument/2006/relationships/image" Target="../media/image207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123.png"/><Relationship Id="rId33" Type="http://schemas.openxmlformats.org/officeDocument/2006/relationships/image" Target="../media/image206.png"/><Relationship Id="rId38" Type="http://schemas.openxmlformats.org/officeDocument/2006/relationships/image" Target="../media/image263.png"/><Relationship Id="rId2" Type="http://schemas.openxmlformats.org/officeDocument/2006/relationships/tags" Target="../tags/tag232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127.png"/><Relationship Id="rId1" Type="http://schemas.openxmlformats.org/officeDocument/2006/relationships/tags" Target="../tags/tag23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122.png"/><Relationship Id="rId32" Type="http://schemas.openxmlformats.org/officeDocument/2006/relationships/image" Target="../media/image205.png"/><Relationship Id="rId37" Type="http://schemas.openxmlformats.org/officeDocument/2006/relationships/image" Target="../media/image262.png"/><Relationship Id="rId40" Type="http://schemas.openxmlformats.org/officeDocument/2006/relationships/image" Target="../media/image210.png"/><Relationship Id="rId5" Type="http://schemas.openxmlformats.org/officeDocument/2006/relationships/notesSlide" Target="../notesSlides/notesSlide148.xml"/><Relationship Id="rId15" Type="http://schemas.openxmlformats.org/officeDocument/2006/relationships/image" Target="../media/image72.png"/><Relationship Id="rId23" Type="http://schemas.openxmlformats.org/officeDocument/2006/relationships/image" Target="../media/image203.png"/><Relationship Id="rId28" Type="http://schemas.openxmlformats.org/officeDocument/2006/relationships/image" Target="../media/image126.png"/><Relationship Id="rId36" Type="http://schemas.openxmlformats.org/officeDocument/2006/relationships/image" Target="../media/image209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20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208.png"/><Relationship Id="rId8" Type="http://schemas.openxmlformats.org/officeDocument/2006/relationships/image" Target="../media/image65.png"/><Relationship Id="rId3" Type="http://schemas.openxmlformats.org/officeDocument/2006/relationships/tags" Target="../tags/tag233.xml"/></Relationships>
</file>

<file path=ppt/slides/_rels/slide1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125.png"/><Relationship Id="rId21" Type="http://schemas.openxmlformats.org/officeDocument/2006/relationships/image" Target="../media/image120.png"/><Relationship Id="rId34" Type="http://schemas.openxmlformats.org/officeDocument/2006/relationships/image" Target="../media/image20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124.png"/><Relationship Id="rId33" Type="http://schemas.openxmlformats.org/officeDocument/2006/relationships/image" Target="../media/image207.png"/><Relationship Id="rId38" Type="http://schemas.openxmlformats.org/officeDocument/2006/relationships/image" Target="../media/image210.png"/><Relationship Id="rId2" Type="http://schemas.openxmlformats.org/officeDocument/2006/relationships/tags" Target="../tags/tag235.xml"/><Relationship Id="rId16" Type="http://schemas.openxmlformats.org/officeDocument/2006/relationships/image" Target="../media/image74.png"/><Relationship Id="rId20" Type="http://schemas.openxmlformats.org/officeDocument/2006/relationships/image" Target="../media/image265.png"/><Relationship Id="rId29" Type="http://schemas.openxmlformats.org/officeDocument/2006/relationships/image" Target="../media/image128.png"/><Relationship Id="rId1" Type="http://schemas.openxmlformats.org/officeDocument/2006/relationships/tags" Target="../tags/tag23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123.png"/><Relationship Id="rId32" Type="http://schemas.openxmlformats.org/officeDocument/2006/relationships/image" Target="../media/image206.png"/><Relationship Id="rId37" Type="http://schemas.openxmlformats.org/officeDocument/2006/relationships/image" Target="../media/image267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26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205.png"/><Relationship Id="rId4" Type="http://schemas.openxmlformats.org/officeDocument/2006/relationships/notesSlide" Target="../notesSlides/notesSlide149.xml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203.png"/><Relationship Id="rId27" Type="http://schemas.openxmlformats.org/officeDocument/2006/relationships/image" Target="../media/image126.png"/><Relationship Id="rId30" Type="http://schemas.openxmlformats.org/officeDocument/2006/relationships/image" Target="../media/image204.png"/><Relationship Id="rId35" Type="http://schemas.openxmlformats.org/officeDocument/2006/relationships/image" Target="../media/image209.png"/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63.png"/><Relationship Id="rId21" Type="http://schemas.openxmlformats.org/officeDocument/2006/relationships/image" Target="../media/image123.png"/><Relationship Id="rId34" Type="http://schemas.openxmlformats.org/officeDocument/2006/relationships/image" Target="../media/image287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127.png"/><Relationship Id="rId33" Type="http://schemas.openxmlformats.org/officeDocument/2006/relationships/image" Target="../media/image268.png"/><Relationship Id="rId2" Type="http://schemas.openxmlformats.org/officeDocument/2006/relationships/notesSlide" Target="../notesSlides/notesSlide150.xml"/><Relationship Id="rId16" Type="http://schemas.openxmlformats.org/officeDocument/2006/relationships/image" Target="../media/image76.png"/><Relationship Id="rId20" Type="http://schemas.openxmlformats.org/officeDocument/2006/relationships/image" Target="../media/image122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126.png"/><Relationship Id="rId32" Type="http://schemas.openxmlformats.org/officeDocument/2006/relationships/image" Target="../media/image209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125.png"/><Relationship Id="rId28" Type="http://schemas.openxmlformats.org/officeDocument/2006/relationships/image" Target="../media/image205.png"/><Relationship Id="rId10" Type="http://schemas.openxmlformats.org/officeDocument/2006/relationships/image" Target="../media/image70.png"/><Relationship Id="rId19" Type="http://schemas.openxmlformats.org/officeDocument/2006/relationships/image" Target="../media/image203.png"/><Relationship Id="rId31" Type="http://schemas.openxmlformats.org/officeDocument/2006/relationships/image" Target="../media/image208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124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120.png"/><Relationship Id="rId39" Type="http://schemas.openxmlformats.org/officeDocument/2006/relationships/image" Target="../media/image133.png"/><Relationship Id="rId21" Type="http://schemas.openxmlformats.org/officeDocument/2006/relationships/image" Target="../media/image75.png"/><Relationship Id="rId34" Type="http://schemas.openxmlformats.org/officeDocument/2006/relationships/image" Target="../media/image12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33" Type="http://schemas.openxmlformats.org/officeDocument/2006/relationships/image" Target="../media/image127.png"/><Relationship Id="rId38" Type="http://schemas.openxmlformats.org/officeDocument/2006/relationships/image" Target="../media/image132.png"/><Relationship Id="rId2" Type="http://schemas.openxmlformats.org/officeDocument/2006/relationships/tags" Target="../tags/tag2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123.png"/><Relationship Id="rId41" Type="http://schemas.openxmlformats.org/officeDocument/2006/relationships/image" Target="../media/image135.png"/><Relationship Id="rId1" Type="http://schemas.openxmlformats.org/officeDocument/2006/relationships/tags" Target="../tags/tag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40" Type="http://schemas.openxmlformats.org/officeDocument/2006/relationships/image" Target="../media/image134.png"/><Relationship Id="rId5" Type="http://schemas.openxmlformats.org/officeDocument/2006/relationships/notesSlide" Target="../notesSlides/notesSlide15.xml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31" Type="http://schemas.openxmlformats.org/officeDocument/2006/relationships/image" Target="../media/image125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8" Type="http://schemas.openxmlformats.org/officeDocument/2006/relationships/image" Target="../media/image62.png"/><Relationship Id="rId3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120.png"/><Relationship Id="rId39" Type="http://schemas.openxmlformats.org/officeDocument/2006/relationships/image" Target="../media/image133.png"/><Relationship Id="rId21" Type="http://schemas.openxmlformats.org/officeDocument/2006/relationships/image" Target="../media/image75.png"/><Relationship Id="rId34" Type="http://schemas.openxmlformats.org/officeDocument/2006/relationships/image" Target="../media/image12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33" Type="http://schemas.openxmlformats.org/officeDocument/2006/relationships/image" Target="../media/image127.png"/><Relationship Id="rId38" Type="http://schemas.openxmlformats.org/officeDocument/2006/relationships/image" Target="../media/image132.png"/><Relationship Id="rId2" Type="http://schemas.openxmlformats.org/officeDocument/2006/relationships/tags" Target="../tags/tag5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123.png"/><Relationship Id="rId41" Type="http://schemas.openxmlformats.org/officeDocument/2006/relationships/image" Target="../media/image135.png"/><Relationship Id="rId1" Type="http://schemas.openxmlformats.org/officeDocument/2006/relationships/tags" Target="../tags/tag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40" Type="http://schemas.openxmlformats.org/officeDocument/2006/relationships/image" Target="../media/image134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31" Type="http://schemas.openxmlformats.org/officeDocument/2006/relationships/image" Target="../media/image125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8" Type="http://schemas.openxmlformats.org/officeDocument/2006/relationships/image" Target="../media/image62.png"/><Relationship Id="rId3" Type="http://schemas.openxmlformats.org/officeDocument/2006/relationships/tags" Target="../tags/tag6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120.png"/><Relationship Id="rId39" Type="http://schemas.openxmlformats.org/officeDocument/2006/relationships/image" Target="../media/image133.png"/><Relationship Id="rId21" Type="http://schemas.openxmlformats.org/officeDocument/2006/relationships/image" Target="../media/image73.png"/><Relationship Id="rId34" Type="http://schemas.openxmlformats.org/officeDocument/2006/relationships/image" Target="../media/image128.png"/><Relationship Id="rId7" Type="http://schemas.openxmlformats.org/officeDocument/2006/relationships/image" Target="../media/image60.png"/><Relationship Id="rId2" Type="http://schemas.openxmlformats.org/officeDocument/2006/relationships/tags" Target="../tags/tag8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123.png"/><Relationship Id="rId41" Type="http://schemas.openxmlformats.org/officeDocument/2006/relationships/image" Target="../media/image135.png"/><Relationship Id="rId1" Type="http://schemas.openxmlformats.org/officeDocument/2006/relationships/tags" Target="../tags/tag7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40" Type="http://schemas.openxmlformats.org/officeDocument/2006/relationships/image" Target="../media/image134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10" Type="http://schemas.openxmlformats.org/officeDocument/2006/relationships/image" Target="../media/image78.png"/><Relationship Id="rId19" Type="http://schemas.openxmlformats.org/officeDocument/2006/relationships/image" Target="../media/image71.png"/><Relationship Id="rId31" Type="http://schemas.openxmlformats.org/officeDocument/2006/relationships/image" Target="../media/image125.png"/><Relationship Id="rId4" Type="http://schemas.openxmlformats.org/officeDocument/2006/relationships/tags" Target="../tags/tag10.xml"/><Relationship Id="rId9" Type="http://schemas.openxmlformats.org/officeDocument/2006/relationships/image" Target="../media/image62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8" Type="http://schemas.openxmlformats.org/officeDocument/2006/relationships/image" Target="../media/image61.png"/><Relationship Id="rId3" Type="http://schemas.openxmlformats.org/officeDocument/2006/relationships/tags" Target="../tags/tag9.xml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127.png"/><Relationship Id="rId38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9" Type="http://schemas.openxmlformats.org/officeDocument/2006/relationships/image" Target="../media/image131.png"/><Relationship Id="rId21" Type="http://schemas.openxmlformats.org/officeDocument/2006/relationships/image" Target="../media/image71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notesSlide" Target="../notesSlides/notesSlide18.xml"/><Relationship Id="rId2" Type="http://schemas.openxmlformats.org/officeDocument/2006/relationships/tags" Target="../tags/tag12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78.png"/><Relationship Id="rId24" Type="http://schemas.openxmlformats.org/officeDocument/2006/relationships/image" Target="../media/image74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5" Type="http://schemas.openxmlformats.org/officeDocument/2006/relationships/tags" Target="../tags/tag15.xml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62.png"/><Relationship Id="rId19" Type="http://schemas.openxmlformats.org/officeDocument/2006/relationships/image" Target="../media/image69.png"/><Relationship Id="rId31" Type="http://schemas.openxmlformats.org/officeDocument/2006/relationships/image" Target="../media/image123.png"/><Relationship Id="rId4" Type="http://schemas.openxmlformats.org/officeDocument/2006/relationships/tags" Target="../tags/tag14.xml"/><Relationship Id="rId9" Type="http://schemas.openxmlformats.org/officeDocument/2006/relationships/image" Target="../media/image61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Relationship Id="rId8" Type="http://schemas.openxmlformats.org/officeDocument/2006/relationships/image" Target="../media/image60.png"/><Relationship Id="rId3" Type="http://schemas.openxmlformats.org/officeDocument/2006/relationships/tags" Target="../tags/tag13.xml"/><Relationship Id="rId12" Type="http://schemas.openxmlformats.org/officeDocument/2006/relationships/image" Target="../media/image79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emf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png"/><Relationship Id="rId7" Type="http://schemas.openxmlformats.org/officeDocument/2006/relationships/image" Target="../media/image8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95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94.png"/><Relationship Id="rId2" Type="http://schemas.openxmlformats.org/officeDocument/2006/relationships/tags" Target="../tags/tag17.xml"/><Relationship Id="rId16" Type="http://schemas.openxmlformats.org/officeDocument/2006/relationships/image" Target="../media/image98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93.png"/><Relationship Id="rId5" Type="http://schemas.openxmlformats.org/officeDocument/2006/relationships/tags" Target="../tags/tag20.xml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tags" Target="../tags/tag19.xml"/><Relationship Id="rId9" Type="http://schemas.openxmlformats.org/officeDocument/2006/relationships/notesSlide" Target="../notesSlides/notesSlide22.xml"/><Relationship Id="rId1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1.emf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0.png"/><Relationship Id="rId11" Type="http://schemas.openxmlformats.org/officeDocument/2006/relationships/image" Target="../media/image105.emf"/><Relationship Id="rId5" Type="http://schemas.openxmlformats.org/officeDocument/2006/relationships/image" Target="../media/image99.png"/><Relationship Id="rId10" Type="http://schemas.openxmlformats.org/officeDocument/2006/relationships/image" Target="../media/image104.emf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10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Relationship Id="rId9" Type="http://schemas.openxmlformats.org/officeDocument/2006/relationships/image" Target="../media/image11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emf"/><Relationship Id="rId4" Type="http://schemas.openxmlformats.org/officeDocument/2006/relationships/image" Target="../media/image12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emf"/><Relationship Id="rId5" Type="http://schemas.openxmlformats.org/officeDocument/2006/relationships/image" Target="../media/image121.emf"/><Relationship Id="rId4" Type="http://schemas.openxmlformats.org/officeDocument/2006/relationships/image" Target="../media/image122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21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6" Type="http://schemas.openxmlformats.org/officeDocument/2006/relationships/image" Target="../media/image122.emf"/><Relationship Id="rId5" Type="http://schemas.openxmlformats.org/officeDocument/2006/relationships/image" Target="../media/image120.emf"/><Relationship Id="rId4" Type="http://schemas.openxmlformats.org/officeDocument/2006/relationships/image" Target="../media/image136.png"/><Relationship Id="rId9" Type="http://schemas.openxmlformats.org/officeDocument/2006/relationships/image" Target="../media/image12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0.emf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36.png"/><Relationship Id="rId11" Type="http://schemas.openxmlformats.org/officeDocument/2006/relationships/image" Target="../media/image123.emf"/><Relationship Id="rId5" Type="http://schemas.openxmlformats.org/officeDocument/2006/relationships/image" Target="../media/image138.jpg"/><Relationship Id="rId10" Type="http://schemas.openxmlformats.org/officeDocument/2006/relationships/image" Target="../media/image137.emf"/><Relationship Id="rId4" Type="http://schemas.openxmlformats.org/officeDocument/2006/relationships/notesSlide" Target="../notesSlides/notesSlide37.xml"/><Relationship Id="rId9" Type="http://schemas.openxmlformats.org/officeDocument/2006/relationships/image" Target="../media/image121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0.emf"/><Relationship Id="rId12" Type="http://schemas.openxmlformats.org/officeDocument/2006/relationships/image" Target="../media/image123.emf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36.png"/><Relationship Id="rId11" Type="http://schemas.openxmlformats.org/officeDocument/2006/relationships/image" Target="../media/image137.emf"/><Relationship Id="rId5" Type="http://schemas.openxmlformats.org/officeDocument/2006/relationships/image" Target="../media/image138.jpg"/><Relationship Id="rId10" Type="http://schemas.openxmlformats.org/officeDocument/2006/relationships/image" Target="../media/image139.emf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12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2.emf"/><Relationship Id="rId3" Type="http://schemas.openxmlformats.org/officeDocument/2006/relationships/tags" Target="../tags/tag32.xml"/><Relationship Id="rId7" Type="http://schemas.openxmlformats.org/officeDocument/2006/relationships/image" Target="../media/image136.png"/><Relationship Id="rId12" Type="http://schemas.openxmlformats.org/officeDocument/2006/relationships/image" Target="../media/image121.em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38.jpg"/><Relationship Id="rId11" Type="http://schemas.openxmlformats.org/officeDocument/2006/relationships/image" Target="../media/image122.emf"/><Relationship Id="rId5" Type="http://schemas.openxmlformats.org/officeDocument/2006/relationships/notesSlide" Target="../notesSlides/notesSlide39.xml"/><Relationship Id="rId10" Type="http://schemas.openxmlformats.org/officeDocument/2006/relationships/image" Target="../media/image120.emf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41.emf"/><Relationship Id="rId14" Type="http://schemas.openxmlformats.org/officeDocument/2006/relationships/image" Target="../media/image14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22.emf"/><Relationship Id="rId3" Type="http://schemas.openxmlformats.org/officeDocument/2006/relationships/tags" Target="../tags/tag35.xml"/><Relationship Id="rId7" Type="http://schemas.openxmlformats.org/officeDocument/2006/relationships/image" Target="../media/image138.jpg"/><Relationship Id="rId12" Type="http://schemas.openxmlformats.org/officeDocument/2006/relationships/image" Target="../media/image120.emf"/><Relationship Id="rId2" Type="http://schemas.openxmlformats.org/officeDocument/2006/relationships/tags" Target="../tags/tag34.xml"/><Relationship Id="rId16" Type="http://schemas.openxmlformats.org/officeDocument/2006/relationships/image" Target="../media/image143.emf"/><Relationship Id="rId1" Type="http://schemas.openxmlformats.org/officeDocument/2006/relationships/tags" Target="../tags/tag33.xml"/><Relationship Id="rId6" Type="http://schemas.openxmlformats.org/officeDocument/2006/relationships/notesSlide" Target="../notesSlides/notesSlide40.xml"/><Relationship Id="rId11" Type="http://schemas.openxmlformats.org/officeDocument/2006/relationships/image" Target="../media/image141.emf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142.emf"/><Relationship Id="rId10" Type="http://schemas.openxmlformats.org/officeDocument/2006/relationships/image" Target="../media/image140.png"/><Relationship Id="rId4" Type="http://schemas.openxmlformats.org/officeDocument/2006/relationships/tags" Target="../tags/tag36.xml"/><Relationship Id="rId9" Type="http://schemas.openxmlformats.org/officeDocument/2006/relationships/image" Target="../media/image144.png"/><Relationship Id="rId14" Type="http://schemas.openxmlformats.org/officeDocument/2006/relationships/image" Target="../media/image121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22.emf"/><Relationship Id="rId3" Type="http://schemas.openxmlformats.org/officeDocument/2006/relationships/tags" Target="../tags/tag39.xml"/><Relationship Id="rId7" Type="http://schemas.openxmlformats.org/officeDocument/2006/relationships/image" Target="../media/image138.jpg"/><Relationship Id="rId12" Type="http://schemas.openxmlformats.org/officeDocument/2006/relationships/image" Target="../media/image120.emf"/><Relationship Id="rId17" Type="http://schemas.openxmlformats.org/officeDocument/2006/relationships/image" Target="../media/image145.emf"/><Relationship Id="rId2" Type="http://schemas.openxmlformats.org/officeDocument/2006/relationships/tags" Target="../tags/tag38.xml"/><Relationship Id="rId16" Type="http://schemas.openxmlformats.org/officeDocument/2006/relationships/image" Target="../media/image143.emf"/><Relationship Id="rId1" Type="http://schemas.openxmlformats.org/officeDocument/2006/relationships/tags" Target="../tags/tag37.xml"/><Relationship Id="rId6" Type="http://schemas.openxmlformats.org/officeDocument/2006/relationships/notesSlide" Target="../notesSlides/notesSlide41.xml"/><Relationship Id="rId11" Type="http://schemas.openxmlformats.org/officeDocument/2006/relationships/image" Target="../media/image141.emf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142.emf"/><Relationship Id="rId10" Type="http://schemas.openxmlformats.org/officeDocument/2006/relationships/image" Target="../media/image140.png"/><Relationship Id="rId4" Type="http://schemas.openxmlformats.org/officeDocument/2006/relationships/tags" Target="../tags/tag40.xml"/><Relationship Id="rId9" Type="http://schemas.openxmlformats.org/officeDocument/2006/relationships/image" Target="../media/image144.png"/><Relationship Id="rId14" Type="http://schemas.openxmlformats.org/officeDocument/2006/relationships/image" Target="../media/image12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Relationship Id="rId5" Type="http://schemas.openxmlformats.org/officeDocument/2006/relationships/image" Target="../media/image140.pn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0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46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4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47.xml"/><Relationship Id="rId7" Type="http://schemas.openxmlformats.org/officeDocument/2006/relationships/image" Target="../media/image14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47.png"/><Relationship Id="rId5" Type="http://schemas.openxmlformats.org/officeDocument/2006/relationships/notesSlide" Target="../notesSlides/notesSlide45.xml"/><Relationship Id="rId10" Type="http://schemas.openxmlformats.org/officeDocument/2006/relationships/image" Target="../media/image149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4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50.xml"/><Relationship Id="rId7" Type="http://schemas.openxmlformats.org/officeDocument/2006/relationships/image" Target="../media/image146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47.png"/><Relationship Id="rId5" Type="http://schemas.openxmlformats.org/officeDocument/2006/relationships/notesSlide" Target="../notesSlides/notesSlide46.xml"/><Relationship Id="rId10" Type="http://schemas.openxmlformats.org/officeDocument/2006/relationships/image" Target="../media/image149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Relationship Id="rId4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Relationship Id="rId4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Relationship Id="rId5" Type="http://schemas.openxmlformats.org/officeDocument/2006/relationships/image" Target="../media/image151.emf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Relationship Id="rId4" Type="http://schemas.openxmlformats.org/officeDocument/2006/relationships/image" Target="../media/image1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Relationship Id="rId4" Type="http://schemas.openxmlformats.org/officeDocument/2006/relationships/image" Target="../media/image1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notesSlide" Target="../notesSlides/notesSlide5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Relationship Id="rId4" Type="http://schemas.openxmlformats.org/officeDocument/2006/relationships/image" Target="../media/image15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notesSlide" Target="../notesSlides/notesSlide5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notesSlide" Target="../notesSlides/notesSlide5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tags" Target="../tags/tag66.xml"/><Relationship Id="rId7" Type="http://schemas.openxmlformats.org/officeDocument/2006/relationships/image" Target="../media/image154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57.png"/><Relationship Id="rId4" Type="http://schemas.openxmlformats.org/officeDocument/2006/relationships/tags" Target="../tags/tag67.xml"/><Relationship Id="rId9" Type="http://schemas.openxmlformats.org/officeDocument/2006/relationships/image" Target="../media/image15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13" Type="http://schemas.openxmlformats.org/officeDocument/2006/relationships/image" Target="../media/image158.png"/><Relationship Id="rId3" Type="http://schemas.openxmlformats.org/officeDocument/2006/relationships/tags" Target="../tags/tag70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57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156.png"/><Relationship Id="rId5" Type="http://schemas.openxmlformats.org/officeDocument/2006/relationships/tags" Target="../tags/tag72.xml"/><Relationship Id="rId10" Type="http://schemas.openxmlformats.org/officeDocument/2006/relationships/image" Target="../media/image155.png"/><Relationship Id="rId4" Type="http://schemas.openxmlformats.org/officeDocument/2006/relationships/tags" Target="../tags/tag71.xml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157.pn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156.png"/><Relationship Id="rId2" Type="http://schemas.openxmlformats.org/officeDocument/2006/relationships/tags" Target="../tags/tag75.xml"/><Relationship Id="rId16" Type="http://schemas.openxmlformats.org/officeDocument/2006/relationships/image" Target="../media/image160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155.png"/><Relationship Id="rId5" Type="http://schemas.openxmlformats.org/officeDocument/2006/relationships/tags" Target="../tags/tag78.xml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tags" Target="../tags/tag77.xml"/><Relationship Id="rId9" Type="http://schemas.openxmlformats.org/officeDocument/2006/relationships/notesSlide" Target="../notesSlides/notesSlide59.xml"/><Relationship Id="rId14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notesSlide" Target="../notesSlides/notesSlide60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tags" Target="../tags/tag85.xml"/><Relationship Id="rId7" Type="http://schemas.openxmlformats.org/officeDocument/2006/relationships/image" Target="../media/image163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61.png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tags" Target="../tags/tag88.xml"/><Relationship Id="rId7" Type="http://schemas.openxmlformats.org/officeDocument/2006/relationships/image" Target="../media/image16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161.png"/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64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tags" Target="../tags/tag91.xml"/><Relationship Id="rId7" Type="http://schemas.openxmlformats.org/officeDocument/2006/relationships/image" Target="../media/image163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161.png"/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64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5" Type="http://schemas.openxmlformats.org/officeDocument/2006/relationships/image" Target="../media/image166.emf"/><Relationship Id="rId4" Type="http://schemas.openxmlformats.org/officeDocument/2006/relationships/image" Target="../media/image16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8.emf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67.png"/><Relationship Id="rId5" Type="http://schemas.openxmlformats.org/officeDocument/2006/relationships/image" Target="../media/image165.png"/><Relationship Id="rId4" Type="http://schemas.openxmlformats.org/officeDocument/2006/relationships/notesSlide" Target="../notesSlides/notesSlide6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8.emf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67.png"/><Relationship Id="rId5" Type="http://schemas.openxmlformats.org/officeDocument/2006/relationships/image" Target="../media/image165.png"/><Relationship Id="rId4" Type="http://schemas.openxmlformats.org/officeDocument/2006/relationships/notesSlide" Target="../notesSlides/notesSlide66.xml"/><Relationship Id="rId9" Type="http://schemas.openxmlformats.org/officeDocument/2006/relationships/image" Target="../media/image169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8.emf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167.png"/><Relationship Id="rId5" Type="http://schemas.openxmlformats.org/officeDocument/2006/relationships/image" Target="../media/image165.png"/><Relationship Id="rId10" Type="http://schemas.openxmlformats.org/officeDocument/2006/relationships/image" Target="../media/image169.emf"/><Relationship Id="rId4" Type="http://schemas.openxmlformats.org/officeDocument/2006/relationships/notesSlide" Target="../notesSlides/notesSlide67.xml"/><Relationship Id="rId9" Type="http://schemas.openxmlformats.org/officeDocument/2006/relationships/image" Target="../media/image170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tags" Target="../tags/tag101.xml"/><Relationship Id="rId7" Type="http://schemas.openxmlformats.org/officeDocument/2006/relationships/image" Target="../media/image148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171.png"/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7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tags" Target="../tags/tag104.xml"/><Relationship Id="rId7" Type="http://schemas.openxmlformats.org/officeDocument/2006/relationships/image" Target="../media/image148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71.png"/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tags" Target="../tags/tag107.xml"/><Relationship Id="rId7" Type="http://schemas.openxmlformats.org/officeDocument/2006/relationships/image" Target="../media/image171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notesSlide" Target="../notesSlides/notesSlide70.xml"/><Relationship Id="rId11" Type="http://schemas.openxmlformats.org/officeDocument/2006/relationships/image" Target="../media/image173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72.png"/><Relationship Id="rId4" Type="http://schemas.openxmlformats.org/officeDocument/2006/relationships/tags" Target="../tags/tag108.xml"/><Relationship Id="rId9" Type="http://schemas.openxmlformats.org/officeDocument/2006/relationships/image" Target="../media/image14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9" Type="http://schemas.openxmlformats.org/officeDocument/2006/relationships/image" Target="../media/image194.png"/><Relationship Id="rId21" Type="http://schemas.openxmlformats.org/officeDocument/2006/relationships/image" Target="../media/image73.png"/><Relationship Id="rId34" Type="http://schemas.openxmlformats.org/officeDocument/2006/relationships/image" Target="../media/image189.png"/><Relationship Id="rId42" Type="http://schemas.openxmlformats.org/officeDocument/2006/relationships/image" Target="../media/image197.png"/><Relationship Id="rId7" Type="http://schemas.openxmlformats.org/officeDocument/2006/relationships/image" Target="../media/image176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188.png"/><Relationship Id="rId38" Type="http://schemas.openxmlformats.org/officeDocument/2006/relationships/image" Target="../media/image193.png"/><Relationship Id="rId2" Type="http://schemas.openxmlformats.org/officeDocument/2006/relationships/tags" Target="../tags/tag110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41" Type="http://schemas.openxmlformats.org/officeDocument/2006/relationships/image" Target="../media/image196.png"/><Relationship Id="rId1" Type="http://schemas.openxmlformats.org/officeDocument/2006/relationships/tags" Target="../tags/tag109.xml"/><Relationship Id="rId6" Type="http://schemas.openxmlformats.org/officeDocument/2006/relationships/notesSlide" Target="../notesSlides/notesSlide72.xml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187.png"/><Relationship Id="rId37" Type="http://schemas.openxmlformats.org/officeDocument/2006/relationships/image" Target="../media/image192.png"/><Relationship Id="rId40" Type="http://schemas.openxmlformats.org/officeDocument/2006/relationships/image" Target="../media/image195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36" Type="http://schemas.openxmlformats.org/officeDocument/2006/relationships/image" Target="../media/image191.png"/><Relationship Id="rId10" Type="http://schemas.openxmlformats.org/officeDocument/2006/relationships/image" Target="../media/image179.png"/><Relationship Id="rId19" Type="http://schemas.openxmlformats.org/officeDocument/2006/relationships/image" Target="../media/image71.png"/><Relationship Id="rId31" Type="http://schemas.openxmlformats.org/officeDocument/2006/relationships/image" Target="../media/image186.png"/><Relationship Id="rId44" Type="http://schemas.openxmlformats.org/officeDocument/2006/relationships/image" Target="../media/image199.png"/><Relationship Id="rId4" Type="http://schemas.openxmlformats.org/officeDocument/2006/relationships/tags" Target="../tags/tag112.xml"/><Relationship Id="rId9" Type="http://schemas.openxmlformats.org/officeDocument/2006/relationships/image" Target="../media/image178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30" Type="http://schemas.openxmlformats.org/officeDocument/2006/relationships/image" Target="../media/image185.png"/><Relationship Id="rId35" Type="http://schemas.openxmlformats.org/officeDocument/2006/relationships/image" Target="../media/image190.png"/><Relationship Id="rId43" Type="http://schemas.openxmlformats.org/officeDocument/2006/relationships/image" Target="../media/image198.png"/><Relationship Id="rId8" Type="http://schemas.openxmlformats.org/officeDocument/2006/relationships/image" Target="../media/image177.png"/><Relationship Id="rId3" Type="http://schemas.openxmlformats.org/officeDocument/2006/relationships/tags" Target="../tags/tag111.xml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9" Type="http://schemas.openxmlformats.org/officeDocument/2006/relationships/image" Target="../media/image194.png"/><Relationship Id="rId21" Type="http://schemas.openxmlformats.org/officeDocument/2006/relationships/image" Target="../media/image71.png"/><Relationship Id="rId34" Type="http://schemas.openxmlformats.org/officeDocument/2006/relationships/image" Target="../media/image189.png"/><Relationship Id="rId42" Type="http://schemas.openxmlformats.org/officeDocument/2006/relationships/image" Target="../media/image197.png"/><Relationship Id="rId7" Type="http://schemas.openxmlformats.org/officeDocument/2006/relationships/notesSlide" Target="../notesSlides/notesSlide73.xml"/><Relationship Id="rId2" Type="http://schemas.openxmlformats.org/officeDocument/2006/relationships/tags" Target="../tags/tag114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41" Type="http://schemas.openxmlformats.org/officeDocument/2006/relationships/image" Target="../media/image196.png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79.png"/><Relationship Id="rId24" Type="http://schemas.openxmlformats.org/officeDocument/2006/relationships/image" Target="../media/image74.png"/><Relationship Id="rId32" Type="http://schemas.openxmlformats.org/officeDocument/2006/relationships/image" Target="../media/image187.png"/><Relationship Id="rId37" Type="http://schemas.openxmlformats.org/officeDocument/2006/relationships/image" Target="../media/image192.png"/><Relationship Id="rId40" Type="http://schemas.openxmlformats.org/officeDocument/2006/relationships/image" Target="../media/image195.png"/><Relationship Id="rId5" Type="http://schemas.openxmlformats.org/officeDocument/2006/relationships/tags" Target="../tags/tag117.xml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36" Type="http://schemas.openxmlformats.org/officeDocument/2006/relationships/image" Target="../media/image191.png"/><Relationship Id="rId10" Type="http://schemas.openxmlformats.org/officeDocument/2006/relationships/image" Target="../media/image178.png"/><Relationship Id="rId19" Type="http://schemas.openxmlformats.org/officeDocument/2006/relationships/image" Target="../media/image69.png"/><Relationship Id="rId31" Type="http://schemas.openxmlformats.org/officeDocument/2006/relationships/image" Target="../media/image186.png"/><Relationship Id="rId44" Type="http://schemas.openxmlformats.org/officeDocument/2006/relationships/image" Target="../media/image199.png"/><Relationship Id="rId4" Type="http://schemas.openxmlformats.org/officeDocument/2006/relationships/tags" Target="../tags/tag116.xml"/><Relationship Id="rId9" Type="http://schemas.openxmlformats.org/officeDocument/2006/relationships/image" Target="../media/image177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185.png"/><Relationship Id="rId35" Type="http://schemas.openxmlformats.org/officeDocument/2006/relationships/image" Target="../media/image190.png"/><Relationship Id="rId43" Type="http://schemas.openxmlformats.org/officeDocument/2006/relationships/image" Target="../media/image198.png"/><Relationship Id="rId8" Type="http://schemas.openxmlformats.org/officeDocument/2006/relationships/image" Target="../media/image176.png"/><Relationship Id="rId3" Type="http://schemas.openxmlformats.org/officeDocument/2006/relationships/tags" Target="../tags/tag115.xml"/><Relationship Id="rId12" Type="http://schemas.openxmlformats.org/officeDocument/2006/relationships/image" Target="../media/image180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188.png"/><Relationship Id="rId38" Type="http://schemas.openxmlformats.org/officeDocument/2006/relationships/image" Target="../media/image193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194.png"/><Relationship Id="rId21" Type="http://schemas.openxmlformats.org/officeDocument/2006/relationships/image" Target="../media/image69.png"/><Relationship Id="rId34" Type="http://schemas.openxmlformats.org/officeDocument/2006/relationships/image" Target="../media/image189.png"/><Relationship Id="rId42" Type="http://schemas.openxmlformats.org/officeDocument/2006/relationships/image" Target="../media/image197.png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19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41" Type="http://schemas.openxmlformats.org/officeDocument/2006/relationships/image" Target="../media/image196.png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image" Target="../media/image178.png"/><Relationship Id="rId24" Type="http://schemas.openxmlformats.org/officeDocument/2006/relationships/image" Target="../media/image72.png"/><Relationship Id="rId32" Type="http://schemas.openxmlformats.org/officeDocument/2006/relationships/image" Target="../media/image187.png"/><Relationship Id="rId37" Type="http://schemas.openxmlformats.org/officeDocument/2006/relationships/image" Target="../media/image192.png"/><Relationship Id="rId40" Type="http://schemas.openxmlformats.org/officeDocument/2006/relationships/image" Target="../media/image195.png"/><Relationship Id="rId5" Type="http://schemas.openxmlformats.org/officeDocument/2006/relationships/tags" Target="../tags/tag122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191.png"/><Relationship Id="rId10" Type="http://schemas.openxmlformats.org/officeDocument/2006/relationships/image" Target="../media/image177.png"/><Relationship Id="rId19" Type="http://schemas.openxmlformats.org/officeDocument/2006/relationships/image" Target="../media/image67.png"/><Relationship Id="rId31" Type="http://schemas.openxmlformats.org/officeDocument/2006/relationships/image" Target="../media/image186.png"/><Relationship Id="rId44" Type="http://schemas.openxmlformats.org/officeDocument/2006/relationships/image" Target="../media/image199.png"/><Relationship Id="rId4" Type="http://schemas.openxmlformats.org/officeDocument/2006/relationships/tags" Target="../tags/tag121.xml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185.png"/><Relationship Id="rId35" Type="http://schemas.openxmlformats.org/officeDocument/2006/relationships/image" Target="../media/image190.png"/><Relationship Id="rId43" Type="http://schemas.openxmlformats.org/officeDocument/2006/relationships/image" Target="../media/image198.png"/><Relationship Id="rId8" Type="http://schemas.openxmlformats.org/officeDocument/2006/relationships/notesSlide" Target="../notesSlides/notesSlide74.xml"/><Relationship Id="rId3" Type="http://schemas.openxmlformats.org/officeDocument/2006/relationships/tags" Target="../tags/tag120.xml"/><Relationship Id="rId12" Type="http://schemas.openxmlformats.org/officeDocument/2006/relationships/image" Target="../media/image179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188.png"/><Relationship Id="rId38" Type="http://schemas.openxmlformats.org/officeDocument/2006/relationships/image" Target="../media/image1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393698"/>
            <a:ext cx="12192000" cy="2689409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zh-CN" altLang="en-US" sz="6000" dirty="0"/>
              <a:t>图神经网络</a:t>
            </a:r>
            <a:br>
              <a:rPr lang="zh-CN" altLang="en-US" sz="8000" dirty="0"/>
            </a:br>
            <a:r>
              <a:rPr lang="en-US" altLang="zh-CN" sz="4800" dirty="0"/>
              <a:t>Introduction to Graph Neural Networks</a:t>
            </a:r>
            <a:endParaRPr lang="zh-cn" altLang="en-US" sz="4800" dirty="0">
              <a:solidFill>
                <a:srgbClr val="DD462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1436E-B67D-6B42-AE5B-8D5EBFB66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2904" y="4403865"/>
            <a:ext cx="5706191" cy="1616925"/>
          </a:xfrm>
        </p:spPr>
        <p:txBody>
          <a:bodyPr/>
          <a:lstStyle/>
          <a:p>
            <a:r>
              <a:rPr lang="en-CN" dirty="0"/>
              <a:t>主讲人</a:t>
            </a:r>
            <a:r>
              <a:rPr lang="zh-CN" altLang="en-US" dirty="0"/>
              <a:t>：万瑶</a:t>
            </a:r>
            <a:endParaRPr lang="en-US" altLang="zh-CN" dirty="0"/>
          </a:p>
          <a:p>
            <a:r>
              <a:rPr lang="en-US" dirty="0">
                <a:hlinkClick r:id="rId3"/>
              </a:rPr>
              <a:t>wanyao@hust.edu.cn</a:t>
            </a:r>
            <a:endParaRPr lang="en-US" dirty="0"/>
          </a:p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F49F1-DE43-FFF1-0F60-282F4BFE4339}"/>
              </a:ext>
            </a:extLst>
          </p:cNvPr>
          <p:cNvSpPr txBox="1"/>
          <p:nvPr/>
        </p:nvSpPr>
        <p:spPr>
          <a:xfrm>
            <a:off x="6284890" y="6519446"/>
            <a:ext cx="590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N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所有材料均来自于网络</a:t>
            </a:r>
            <a:r>
              <a:rPr lang="zh-CN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，仅用于教学。本人不具备任何版权！</a:t>
            </a:r>
            <a:endParaRPr lang="en-CN" sz="1600" i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F77ECD-4D1B-478B-BE52-7105FC15D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44"/>
            <a:ext cx="2206695" cy="26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64E7-69F8-0D61-E847-821DF4F9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通用的</a:t>
            </a:r>
            <a:r>
              <a:rPr lang="en-US" altLang="zh-CN" spc="-5" dirty="0"/>
              <a:t>GNN</a:t>
            </a:r>
            <a:r>
              <a:rPr lang="zh-CN" altLang="en-US" spc="-5" dirty="0"/>
              <a:t>框架（节点任务）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B219041-2330-BED6-AF3F-45B0C69564F3}"/>
              </a:ext>
            </a:extLst>
          </p:cNvPr>
          <p:cNvSpPr/>
          <p:nvPr/>
        </p:nvSpPr>
        <p:spPr>
          <a:xfrm>
            <a:off x="3099942" y="2135307"/>
            <a:ext cx="294640" cy="277495"/>
          </a:xfrm>
          <a:custGeom>
            <a:avLst/>
            <a:gdLst/>
            <a:ahLst/>
            <a:cxnLst/>
            <a:rect l="l" t="t" r="r" b="b"/>
            <a:pathLst>
              <a:path w="294639" h="277494">
                <a:moveTo>
                  <a:pt x="0" y="0"/>
                </a:moveTo>
                <a:lnTo>
                  <a:pt x="294131" y="0"/>
                </a:lnTo>
                <a:lnTo>
                  <a:pt x="294131" y="277368"/>
                </a:lnTo>
                <a:lnTo>
                  <a:pt x="0" y="277368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14E9ECA-495F-916C-FFCF-2207896365FD}"/>
              </a:ext>
            </a:extLst>
          </p:cNvPr>
          <p:cNvSpPr/>
          <p:nvPr/>
        </p:nvSpPr>
        <p:spPr>
          <a:xfrm>
            <a:off x="3095636" y="2130290"/>
            <a:ext cx="302895" cy="287020"/>
          </a:xfrm>
          <a:custGeom>
            <a:avLst/>
            <a:gdLst/>
            <a:ahLst/>
            <a:cxnLst/>
            <a:rect l="l" t="t" r="r" b="b"/>
            <a:pathLst>
              <a:path w="302894" h="287019">
                <a:moveTo>
                  <a:pt x="297840" y="286524"/>
                </a:moveTo>
                <a:lnTo>
                  <a:pt x="4762" y="286524"/>
                </a:lnTo>
                <a:lnTo>
                  <a:pt x="3289" y="286296"/>
                </a:lnTo>
                <a:lnTo>
                  <a:pt x="1955" y="285622"/>
                </a:lnTo>
                <a:lnTo>
                  <a:pt x="914" y="284568"/>
                </a:lnTo>
                <a:lnTo>
                  <a:pt x="228" y="283235"/>
                </a:lnTo>
                <a:lnTo>
                  <a:pt x="0" y="281762"/>
                </a:lnTo>
                <a:lnTo>
                  <a:pt x="0" y="4762"/>
                </a:lnTo>
                <a:lnTo>
                  <a:pt x="4762" y="0"/>
                </a:lnTo>
                <a:lnTo>
                  <a:pt x="297840" y="0"/>
                </a:lnTo>
                <a:lnTo>
                  <a:pt x="302602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76999"/>
                </a:lnTo>
                <a:lnTo>
                  <a:pt x="4762" y="276999"/>
                </a:lnTo>
                <a:lnTo>
                  <a:pt x="9525" y="281762"/>
                </a:lnTo>
                <a:lnTo>
                  <a:pt x="302602" y="281762"/>
                </a:lnTo>
                <a:lnTo>
                  <a:pt x="302374" y="283235"/>
                </a:lnTo>
                <a:lnTo>
                  <a:pt x="301688" y="284568"/>
                </a:lnTo>
                <a:lnTo>
                  <a:pt x="300634" y="285622"/>
                </a:lnTo>
                <a:lnTo>
                  <a:pt x="299313" y="286296"/>
                </a:lnTo>
                <a:lnTo>
                  <a:pt x="297840" y="286524"/>
                </a:lnTo>
                <a:close/>
              </a:path>
              <a:path w="302894" h="287019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302894" h="287019">
                <a:moveTo>
                  <a:pt x="293077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293077" y="4762"/>
                </a:lnTo>
                <a:lnTo>
                  <a:pt x="293077" y="9524"/>
                </a:lnTo>
                <a:close/>
              </a:path>
              <a:path w="302894" h="287019">
                <a:moveTo>
                  <a:pt x="293077" y="281762"/>
                </a:moveTo>
                <a:lnTo>
                  <a:pt x="293077" y="4762"/>
                </a:lnTo>
                <a:lnTo>
                  <a:pt x="297840" y="9524"/>
                </a:lnTo>
                <a:lnTo>
                  <a:pt x="302602" y="9524"/>
                </a:lnTo>
                <a:lnTo>
                  <a:pt x="302602" y="276999"/>
                </a:lnTo>
                <a:lnTo>
                  <a:pt x="297840" y="276999"/>
                </a:lnTo>
                <a:lnTo>
                  <a:pt x="293077" y="281762"/>
                </a:lnTo>
                <a:close/>
              </a:path>
              <a:path w="302894" h="287019">
                <a:moveTo>
                  <a:pt x="302602" y="9524"/>
                </a:moveTo>
                <a:lnTo>
                  <a:pt x="297840" y="9524"/>
                </a:lnTo>
                <a:lnTo>
                  <a:pt x="293077" y="4762"/>
                </a:lnTo>
                <a:lnTo>
                  <a:pt x="302602" y="4762"/>
                </a:lnTo>
                <a:lnTo>
                  <a:pt x="302602" y="9524"/>
                </a:lnTo>
                <a:close/>
              </a:path>
              <a:path w="302894" h="287019">
                <a:moveTo>
                  <a:pt x="9525" y="281762"/>
                </a:moveTo>
                <a:lnTo>
                  <a:pt x="4762" y="276999"/>
                </a:lnTo>
                <a:lnTo>
                  <a:pt x="9525" y="276999"/>
                </a:lnTo>
                <a:lnTo>
                  <a:pt x="9525" y="281762"/>
                </a:lnTo>
                <a:close/>
              </a:path>
              <a:path w="302894" h="287019">
                <a:moveTo>
                  <a:pt x="293077" y="281762"/>
                </a:moveTo>
                <a:lnTo>
                  <a:pt x="9525" y="281762"/>
                </a:lnTo>
                <a:lnTo>
                  <a:pt x="9525" y="276999"/>
                </a:lnTo>
                <a:lnTo>
                  <a:pt x="293077" y="276999"/>
                </a:lnTo>
                <a:lnTo>
                  <a:pt x="293077" y="281762"/>
                </a:lnTo>
                <a:close/>
              </a:path>
              <a:path w="302894" h="287019">
                <a:moveTo>
                  <a:pt x="302602" y="281762"/>
                </a:moveTo>
                <a:lnTo>
                  <a:pt x="293077" y="281762"/>
                </a:lnTo>
                <a:lnTo>
                  <a:pt x="297840" y="276999"/>
                </a:lnTo>
                <a:lnTo>
                  <a:pt x="302602" y="276999"/>
                </a:lnTo>
                <a:lnTo>
                  <a:pt x="302602" y="28176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DC03C6E-CB74-F9CB-F658-E49A0EB644AB}"/>
              </a:ext>
            </a:extLst>
          </p:cNvPr>
          <p:cNvSpPr txBox="1"/>
          <p:nvPr/>
        </p:nvSpPr>
        <p:spPr>
          <a:xfrm>
            <a:off x="3630789" y="2154928"/>
            <a:ext cx="116840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Microsoft JhengHei UI"/>
                <a:cs typeface="Microsoft JhengHei UI"/>
              </a:rPr>
              <a:t>图滤波操作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D99CB43-8B22-C1A9-6DAB-C55E67202FA2}"/>
              </a:ext>
            </a:extLst>
          </p:cNvPr>
          <p:cNvSpPr/>
          <p:nvPr/>
        </p:nvSpPr>
        <p:spPr>
          <a:xfrm>
            <a:off x="7525638" y="2158167"/>
            <a:ext cx="294640" cy="277495"/>
          </a:xfrm>
          <a:custGeom>
            <a:avLst/>
            <a:gdLst/>
            <a:ahLst/>
            <a:cxnLst/>
            <a:rect l="l" t="t" r="r" b="b"/>
            <a:pathLst>
              <a:path w="294639" h="277494">
                <a:moveTo>
                  <a:pt x="0" y="0"/>
                </a:moveTo>
                <a:lnTo>
                  <a:pt x="294132" y="0"/>
                </a:lnTo>
                <a:lnTo>
                  <a:pt x="294132" y="277368"/>
                </a:lnTo>
                <a:lnTo>
                  <a:pt x="0" y="277368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29056C2-AB70-CA9E-9243-A050AFC74438}"/>
              </a:ext>
            </a:extLst>
          </p:cNvPr>
          <p:cNvSpPr/>
          <p:nvPr/>
        </p:nvSpPr>
        <p:spPr>
          <a:xfrm>
            <a:off x="7521408" y="2153569"/>
            <a:ext cx="302895" cy="287020"/>
          </a:xfrm>
          <a:custGeom>
            <a:avLst/>
            <a:gdLst/>
            <a:ahLst/>
            <a:cxnLst/>
            <a:rect l="l" t="t" r="r" b="b"/>
            <a:pathLst>
              <a:path w="302895" h="287019">
                <a:moveTo>
                  <a:pt x="297840" y="286524"/>
                </a:moveTo>
                <a:lnTo>
                  <a:pt x="4762" y="286524"/>
                </a:lnTo>
                <a:lnTo>
                  <a:pt x="3289" y="286283"/>
                </a:lnTo>
                <a:lnTo>
                  <a:pt x="1968" y="285610"/>
                </a:lnTo>
                <a:lnTo>
                  <a:pt x="914" y="284556"/>
                </a:lnTo>
                <a:lnTo>
                  <a:pt x="241" y="283235"/>
                </a:lnTo>
                <a:lnTo>
                  <a:pt x="0" y="281762"/>
                </a:lnTo>
                <a:lnTo>
                  <a:pt x="0" y="4762"/>
                </a:lnTo>
                <a:lnTo>
                  <a:pt x="4762" y="0"/>
                </a:lnTo>
                <a:lnTo>
                  <a:pt x="297840" y="0"/>
                </a:lnTo>
                <a:lnTo>
                  <a:pt x="30260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76999"/>
                </a:lnTo>
                <a:lnTo>
                  <a:pt x="4762" y="276999"/>
                </a:lnTo>
                <a:lnTo>
                  <a:pt x="9525" y="281762"/>
                </a:lnTo>
                <a:lnTo>
                  <a:pt x="302602" y="281762"/>
                </a:lnTo>
                <a:lnTo>
                  <a:pt x="302374" y="283235"/>
                </a:lnTo>
                <a:lnTo>
                  <a:pt x="301701" y="284556"/>
                </a:lnTo>
                <a:lnTo>
                  <a:pt x="300647" y="285610"/>
                </a:lnTo>
                <a:lnTo>
                  <a:pt x="299313" y="286283"/>
                </a:lnTo>
                <a:lnTo>
                  <a:pt x="297840" y="286524"/>
                </a:lnTo>
                <a:close/>
              </a:path>
              <a:path w="302895" h="28701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02895" h="287019">
                <a:moveTo>
                  <a:pt x="29307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93077" y="4762"/>
                </a:lnTo>
                <a:lnTo>
                  <a:pt x="293077" y="9525"/>
                </a:lnTo>
                <a:close/>
              </a:path>
              <a:path w="302895" h="287019">
                <a:moveTo>
                  <a:pt x="293077" y="281762"/>
                </a:moveTo>
                <a:lnTo>
                  <a:pt x="293077" y="4762"/>
                </a:lnTo>
                <a:lnTo>
                  <a:pt x="297840" y="9525"/>
                </a:lnTo>
                <a:lnTo>
                  <a:pt x="302602" y="9525"/>
                </a:lnTo>
                <a:lnTo>
                  <a:pt x="302602" y="276999"/>
                </a:lnTo>
                <a:lnTo>
                  <a:pt x="297840" y="276999"/>
                </a:lnTo>
                <a:lnTo>
                  <a:pt x="293077" y="281762"/>
                </a:lnTo>
                <a:close/>
              </a:path>
              <a:path w="302895" h="287019">
                <a:moveTo>
                  <a:pt x="302602" y="9525"/>
                </a:moveTo>
                <a:lnTo>
                  <a:pt x="297840" y="9525"/>
                </a:lnTo>
                <a:lnTo>
                  <a:pt x="293077" y="4762"/>
                </a:lnTo>
                <a:lnTo>
                  <a:pt x="302602" y="4762"/>
                </a:lnTo>
                <a:lnTo>
                  <a:pt x="302602" y="9525"/>
                </a:lnTo>
                <a:close/>
              </a:path>
              <a:path w="302895" h="287019">
                <a:moveTo>
                  <a:pt x="9525" y="281762"/>
                </a:moveTo>
                <a:lnTo>
                  <a:pt x="4762" y="276999"/>
                </a:lnTo>
                <a:lnTo>
                  <a:pt x="9525" y="276999"/>
                </a:lnTo>
                <a:lnTo>
                  <a:pt x="9525" y="281762"/>
                </a:lnTo>
                <a:close/>
              </a:path>
              <a:path w="302895" h="287019">
                <a:moveTo>
                  <a:pt x="293077" y="281762"/>
                </a:moveTo>
                <a:lnTo>
                  <a:pt x="9525" y="281762"/>
                </a:lnTo>
                <a:lnTo>
                  <a:pt x="9525" y="276999"/>
                </a:lnTo>
                <a:lnTo>
                  <a:pt x="293077" y="276999"/>
                </a:lnTo>
                <a:lnTo>
                  <a:pt x="293077" y="281762"/>
                </a:lnTo>
                <a:close/>
              </a:path>
              <a:path w="302895" h="287019">
                <a:moveTo>
                  <a:pt x="302602" y="281762"/>
                </a:moveTo>
                <a:lnTo>
                  <a:pt x="293077" y="281762"/>
                </a:lnTo>
                <a:lnTo>
                  <a:pt x="297840" y="276999"/>
                </a:lnTo>
                <a:lnTo>
                  <a:pt x="302602" y="276999"/>
                </a:lnTo>
                <a:lnTo>
                  <a:pt x="302602" y="28176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41099FC-A9A3-95F5-1CA0-032153B4D394}"/>
              </a:ext>
            </a:extLst>
          </p:cNvPr>
          <p:cNvSpPr txBox="1"/>
          <p:nvPr/>
        </p:nvSpPr>
        <p:spPr>
          <a:xfrm>
            <a:off x="8056574" y="2178194"/>
            <a:ext cx="93980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Microsoft JhengHei UI"/>
                <a:cs typeface="Microsoft JhengHei UI"/>
              </a:rPr>
              <a:t>激活函数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4AFD8EF-FDD4-E120-CC5C-80AC68648E32}"/>
              </a:ext>
            </a:extLst>
          </p:cNvPr>
          <p:cNvSpPr/>
          <p:nvPr/>
        </p:nvSpPr>
        <p:spPr>
          <a:xfrm>
            <a:off x="3116706" y="3548055"/>
            <a:ext cx="445134" cy="1955800"/>
          </a:xfrm>
          <a:custGeom>
            <a:avLst/>
            <a:gdLst/>
            <a:ahLst/>
            <a:cxnLst/>
            <a:rect l="l" t="t" r="r" b="b"/>
            <a:pathLst>
              <a:path w="445135" h="1955800">
                <a:moveTo>
                  <a:pt x="0" y="0"/>
                </a:moveTo>
                <a:lnTo>
                  <a:pt x="445007" y="0"/>
                </a:lnTo>
                <a:lnTo>
                  <a:pt x="445007" y="1955291"/>
                </a:lnTo>
                <a:lnTo>
                  <a:pt x="0" y="1955291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77BF678-8230-49B1-B434-3DE16C0315A3}"/>
              </a:ext>
            </a:extLst>
          </p:cNvPr>
          <p:cNvSpPr/>
          <p:nvPr/>
        </p:nvSpPr>
        <p:spPr>
          <a:xfrm>
            <a:off x="3111753" y="3542860"/>
            <a:ext cx="454025" cy="1965325"/>
          </a:xfrm>
          <a:custGeom>
            <a:avLst/>
            <a:gdLst/>
            <a:ahLst/>
            <a:cxnLst/>
            <a:rect l="l" t="t" r="r" b="b"/>
            <a:pathLst>
              <a:path w="454025" h="1965325">
                <a:moveTo>
                  <a:pt x="449262" y="1965312"/>
                </a:moveTo>
                <a:lnTo>
                  <a:pt x="4762" y="1965312"/>
                </a:lnTo>
                <a:lnTo>
                  <a:pt x="3289" y="1965083"/>
                </a:lnTo>
                <a:lnTo>
                  <a:pt x="1955" y="1964410"/>
                </a:lnTo>
                <a:lnTo>
                  <a:pt x="901" y="1963356"/>
                </a:lnTo>
                <a:lnTo>
                  <a:pt x="228" y="1962022"/>
                </a:lnTo>
                <a:lnTo>
                  <a:pt x="0" y="1960549"/>
                </a:lnTo>
                <a:lnTo>
                  <a:pt x="0" y="4762"/>
                </a:lnTo>
                <a:lnTo>
                  <a:pt x="4762" y="0"/>
                </a:lnTo>
                <a:lnTo>
                  <a:pt x="449262" y="0"/>
                </a:lnTo>
                <a:lnTo>
                  <a:pt x="454025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1955787"/>
                </a:lnTo>
                <a:lnTo>
                  <a:pt x="4762" y="1955787"/>
                </a:lnTo>
                <a:lnTo>
                  <a:pt x="9525" y="1960549"/>
                </a:lnTo>
                <a:lnTo>
                  <a:pt x="454025" y="1960549"/>
                </a:lnTo>
                <a:lnTo>
                  <a:pt x="453796" y="1962022"/>
                </a:lnTo>
                <a:lnTo>
                  <a:pt x="453110" y="1963356"/>
                </a:lnTo>
                <a:lnTo>
                  <a:pt x="452056" y="1964410"/>
                </a:lnTo>
                <a:lnTo>
                  <a:pt x="450735" y="1965083"/>
                </a:lnTo>
                <a:lnTo>
                  <a:pt x="449262" y="1965312"/>
                </a:lnTo>
                <a:close/>
              </a:path>
              <a:path w="454025" h="1965325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454025" h="1965325">
                <a:moveTo>
                  <a:pt x="444500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444500" y="4762"/>
                </a:lnTo>
                <a:lnTo>
                  <a:pt x="444500" y="9524"/>
                </a:lnTo>
                <a:close/>
              </a:path>
              <a:path w="454025" h="1965325">
                <a:moveTo>
                  <a:pt x="444500" y="1960549"/>
                </a:moveTo>
                <a:lnTo>
                  <a:pt x="444500" y="4762"/>
                </a:lnTo>
                <a:lnTo>
                  <a:pt x="449262" y="9524"/>
                </a:lnTo>
                <a:lnTo>
                  <a:pt x="454025" y="9524"/>
                </a:lnTo>
                <a:lnTo>
                  <a:pt x="454025" y="1955787"/>
                </a:lnTo>
                <a:lnTo>
                  <a:pt x="449262" y="1955787"/>
                </a:lnTo>
                <a:lnTo>
                  <a:pt x="444500" y="1960549"/>
                </a:lnTo>
                <a:close/>
              </a:path>
              <a:path w="454025" h="1965325">
                <a:moveTo>
                  <a:pt x="454025" y="9524"/>
                </a:moveTo>
                <a:lnTo>
                  <a:pt x="449262" y="9524"/>
                </a:lnTo>
                <a:lnTo>
                  <a:pt x="444500" y="4762"/>
                </a:lnTo>
                <a:lnTo>
                  <a:pt x="454025" y="4762"/>
                </a:lnTo>
                <a:lnTo>
                  <a:pt x="454025" y="9524"/>
                </a:lnTo>
                <a:close/>
              </a:path>
              <a:path w="454025" h="1965325">
                <a:moveTo>
                  <a:pt x="9525" y="1960549"/>
                </a:moveTo>
                <a:lnTo>
                  <a:pt x="4762" y="1955787"/>
                </a:lnTo>
                <a:lnTo>
                  <a:pt x="9525" y="1955787"/>
                </a:lnTo>
                <a:lnTo>
                  <a:pt x="9525" y="1960549"/>
                </a:lnTo>
                <a:close/>
              </a:path>
              <a:path w="454025" h="1965325">
                <a:moveTo>
                  <a:pt x="444500" y="1960549"/>
                </a:moveTo>
                <a:lnTo>
                  <a:pt x="9525" y="1960549"/>
                </a:lnTo>
                <a:lnTo>
                  <a:pt x="9525" y="1955787"/>
                </a:lnTo>
                <a:lnTo>
                  <a:pt x="444500" y="1955787"/>
                </a:lnTo>
                <a:lnTo>
                  <a:pt x="444500" y="1960549"/>
                </a:lnTo>
                <a:close/>
              </a:path>
              <a:path w="454025" h="1965325">
                <a:moveTo>
                  <a:pt x="454025" y="1960549"/>
                </a:moveTo>
                <a:lnTo>
                  <a:pt x="444500" y="1960549"/>
                </a:lnTo>
                <a:lnTo>
                  <a:pt x="449262" y="1955787"/>
                </a:lnTo>
                <a:lnTo>
                  <a:pt x="454025" y="1955787"/>
                </a:lnTo>
                <a:lnTo>
                  <a:pt x="454025" y="196054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26934BD-37E5-4C8A-A2CE-1CD7D6A21842}"/>
              </a:ext>
            </a:extLst>
          </p:cNvPr>
          <p:cNvSpPr/>
          <p:nvPr/>
        </p:nvSpPr>
        <p:spPr>
          <a:xfrm>
            <a:off x="3881753" y="3548055"/>
            <a:ext cx="443865" cy="1955800"/>
          </a:xfrm>
          <a:custGeom>
            <a:avLst/>
            <a:gdLst/>
            <a:ahLst/>
            <a:cxnLst/>
            <a:rect l="l" t="t" r="r" b="b"/>
            <a:pathLst>
              <a:path w="443864" h="1955800">
                <a:moveTo>
                  <a:pt x="0" y="0"/>
                </a:moveTo>
                <a:lnTo>
                  <a:pt x="443484" y="0"/>
                </a:lnTo>
                <a:lnTo>
                  <a:pt x="443484" y="1955291"/>
                </a:lnTo>
                <a:lnTo>
                  <a:pt x="0" y="1955291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FFE35A1-0F5B-2CF0-5580-D7018FDAE047}"/>
              </a:ext>
            </a:extLst>
          </p:cNvPr>
          <p:cNvSpPr/>
          <p:nvPr/>
        </p:nvSpPr>
        <p:spPr>
          <a:xfrm>
            <a:off x="3876293" y="3542860"/>
            <a:ext cx="454025" cy="1965325"/>
          </a:xfrm>
          <a:custGeom>
            <a:avLst/>
            <a:gdLst/>
            <a:ahLst/>
            <a:cxnLst/>
            <a:rect l="l" t="t" r="r" b="b"/>
            <a:pathLst>
              <a:path w="454025" h="1965325">
                <a:moveTo>
                  <a:pt x="449262" y="1965312"/>
                </a:moveTo>
                <a:lnTo>
                  <a:pt x="4762" y="1965312"/>
                </a:lnTo>
                <a:lnTo>
                  <a:pt x="3289" y="1965083"/>
                </a:lnTo>
                <a:lnTo>
                  <a:pt x="1955" y="1964410"/>
                </a:lnTo>
                <a:lnTo>
                  <a:pt x="901" y="1963356"/>
                </a:lnTo>
                <a:lnTo>
                  <a:pt x="228" y="1962022"/>
                </a:lnTo>
                <a:lnTo>
                  <a:pt x="0" y="1960549"/>
                </a:lnTo>
                <a:lnTo>
                  <a:pt x="0" y="4762"/>
                </a:lnTo>
                <a:lnTo>
                  <a:pt x="4762" y="0"/>
                </a:lnTo>
                <a:lnTo>
                  <a:pt x="449262" y="0"/>
                </a:lnTo>
                <a:lnTo>
                  <a:pt x="454025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1955787"/>
                </a:lnTo>
                <a:lnTo>
                  <a:pt x="4762" y="1955787"/>
                </a:lnTo>
                <a:lnTo>
                  <a:pt x="9525" y="1960549"/>
                </a:lnTo>
                <a:lnTo>
                  <a:pt x="454025" y="1960549"/>
                </a:lnTo>
                <a:lnTo>
                  <a:pt x="453796" y="1962022"/>
                </a:lnTo>
                <a:lnTo>
                  <a:pt x="453110" y="1963356"/>
                </a:lnTo>
                <a:lnTo>
                  <a:pt x="452056" y="1964410"/>
                </a:lnTo>
                <a:lnTo>
                  <a:pt x="450735" y="1965083"/>
                </a:lnTo>
                <a:lnTo>
                  <a:pt x="449262" y="1965312"/>
                </a:lnTo>
                <a:close/>
              </a:path>
              <a:path w="454025" h="1965325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454025" h="1965325">
                <a:moveTo>
                  <a:pt x="444500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444500" y="4762"/>
                </a:lnTo>
                <a:lnTo>
                  <a:pt x="444500" y="9524"/>
                </a:lnTo>
                <a:close/>
              </a:path>
              <a:path w="454025" h="1965325">
                <a:moveTo>
                  <a:pt x="444500" y="1960549"/>
                </a:moveTo>
                <a:lnTo>
                  <a:pt x="444500" y="4762"/>
                </a:lnTo>
                <a:lnTo>
                  <a:pt x="449262" y="9524"/>
                </a:lnTo>
                <a:lnTo>
                  <a:pt x="454025" y="9524"/>
                </a:lnTo>
                <a:lnTo>
                  <a:pt x="454025" y="1955787"/>
                </a:lnTo>
                <a:lnTo>
                  <a:pt x="449262" y="1955787"/>
                </a:lnTo>
                <a:lnTo>
                  <a:pt x="444500" y="1960549"/>
                </a:lnTo>
                <a:close/>
              </a:path>
              <a:path w="454025" h="1965325">
                <a:moveTo>
                  <a:pt x="454025" y="9524"/>
                </a:moveTo>
                <a:lnTo>
                  <a:pt x="449262" y="9524"/>
                </a:lnTo>
                <a:lnTo>
                  <a:pt x="444500" y="4762"/>
                </a:lnTo>
                <a:lnTo>
                  <a:pt x="454025" y="4762"/>
                </a:lnTo>
                <a:lnTo>
                  <a:pt x="454025" y="9524"/>
                </a:lnTo>
                <a:close/>
              </a:path>
              <a:path w="454025" h="1965325">
                <a:moveTo>
                  <a:pt x="9525" y="1960549"/>
                </a:moveTo>
                <a:lnTo>
                  <a:pt x="4762" y="1955787"/>
                </a:lnTo>
                <a:lnTo>
                  <a:pt x="9525" y="1955787"/>
                </a:lnTo>
                <a:lnTo>
                  <a:pt x="9525" y="1960549"/>
                </a:lnTo>
                <a:close/>
              </a:path>
              <a:path w="454025" h="1965325">
                <a:moveTo>
                  <a:pt x="444500" y="1960549"/>
                </a:moveTo>
                <a:lnTo>
                  <a:pt x="9525" y="1960549"/>
                </a:lnTo>
                <a:lnTo>
                  <a:pt x="9525" y="1955787"/>
                </a:lnTo>
                <a:lnTo>
                  <a:pt x="444500" y="1955787"/>
                </a:lnTo>
                <a:lnTo>
                  <a:pt x="444500" y="1960549"/>
                </a:lnTo>
                <a:close/>
              </a:path>
              <a:path w="454025" h="1965325">
                <a:moveTo>
                  <a:pt x="454025" y="1960549"/>
                </a:moveTo>
                <a:lnTo>
                  <a:pt x="444500" y="1960549"/>
                </a:lnTo>
                <a:lnTo>
                  <a:pt x="449262" y="1955787"/>
                </a:lnTo>
                <a:lnTo>
                  <a:pt x="454025" y="1955787"/>
                </a:lnTo>
                <a:lnTo>
                  <a:pt x="454025" y="196054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649AA00B-E372-2EAC-88BA-C136D7DE5759}"/>
              </a:ext>
            </a:extLst>
          </p:cNvPr>
          <p:cNvSpPr/>
          <p:nvPr/>
        </p:nvSpPr>
        <p:spPr>
          <a:xfrm>
            <a:off x="4645278" y="3548055"/>
            <a:ext cx="445134" cy="1955800"/>
          </a:xfrm>
          <a:custGeom>
            <a:avLst/>
            <a:gdLst/>
            <a:ahLst/>
            <a:cxnLst/>
            <a:rect l="l" t="t" r="r" b="b"/>
            <a:pathLst>
              <a:path w="445135" h="1955800">
                <a:moveTo>
                  <a:pt x="0" y="0"/>
                </a:moveTo>
                <a:lnTo>
                  <a:pt x="445008" y="0"/>
                </a:lnTo>
                <a:lnTo>
                  <a:pt x="445008" y="1955291"/>
                </a:lnTo>
                <a:lnTo>
                  <a:pt x="0" y="1955291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B8F30EB2-BFE0-11A1-B663-EA5176F17951}"/>
              </a:ext>
            </a:extLst>
          </p:cNvPr>
          <p:cNvSpPr/>
          <p:nvPr/>
        </p:nvSpPr>
        <p:spPr>
          <a:xfrm>
            <a:off x="4640832" y="3542848"/>
            <a:ext cx="454025" cy="1965325"/>
          </a:xfrm>
          <a:custGeom>
            <a:avLst/>
            <a:gdLst/>
            <a:ahLst/>
            <a:cxnLst/>
            <a:rect l="l" t="t" r="r" b="b"/>
            <a:pathLst>
              <a:path w="454025" h="1965325">
                <a:moveTo>
                  <a:pt x="449262" y="1965325"/>
                </a:moveTo>
                <a:lnTo>
                  <a:pt x="4762" y="1965325"/>
                </a:lnTo>
                <a:lnTo>
                  <a:pt x="3289" y="1965096"/>
                </a:lnTo>
                <a:lnTo>
                  <a:pt x="1955" y="1964423"/>
                </a:lnTo>
                <a:lnTo>
                  <a:pt x="901" y="1963369"/>
                </a:lnTo>
                <a:lnTo>
                  <a:pt x="228" y="1962035"/>
                </a:lnTo>
                <a:lnTo>
                  <a:pt x="0" y="1960562"/>
                </a:lnTo>
                <a:lnTo>
                  <a:pt x="0" y="4762"/>
                </a:lnTo>
                <a:lnTo>
                  <a:pt x="4762" y="0"/>
                </a:lnTo>
                <a:lnTo>
                  <a:pt x="449262" y="0"/>
                </a:lnTo>
                <a:lnTo>
                  <a:pt x="45402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955800"/>
                </a:lnTo>
                <a:lnTo>
                  <a:pt x="4762" y="1955800"/>
                </a:lnTo>
                <a:lnTo>
                  <a:pt x="9525" y="1960562"/>
                </a:lnTo>
                <a:lnTo>
                  <a:pt x="454025" y="1960562"/>
                </a:lnTo>
                <a:lnTo>
                  <a:pt x="453783" y="1962035"/>
                </a:lnTo>
                <a:lnTo>
                  <a:pt x="453110" y="1963369"/>
                </a:lnTo>
                <a:lnTo>
                  <a:pt x="452056" y="1964423"/>
                </a:lnTo>
                <a:lnTo>
                  <a:pt x="450735" y="1965096"/>
                </a:lnTo>
                <a:lnTo>
                  <a:pt x="449262" y="1965325"/>
                </a:lnTo>
                <a:close/>
              </a:path>
              <a:path w="454025" h="19653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54025" h="1965325">
                <a:moveTo>
                  <a:pt x="44450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44500" y="4762"/>
                </a:lnTo>
                <a:lnTo>
                  <a:pt x="444500" y="9525"/>
                </a:lnTo>
                <a:close/>
              </a:path>
              <a:path w="454025" h="1965325">
                <a:moveTo>
                  <a:pt x="444500" y="1960562"/>
                </a:moveTo>
                <a:lnTo>
                  <a:pt x="444500" y="4762"/>
                </a:lnTo>
                <a:lnTo>
                  <a:pt x="449262" y="9525"/>
                </a:lnTo>
                <a:lnTo>
                  <a:pt x="454025" y="9525"/>
                </a:lnTo>
                <a:lnTo>
                  <a:pt x="454025" y="1955800"/>
                </a:lnTo>
                <a:lnTo>
                  <a:pt x="449262" y="1955800"/>
                </a:lnTo>
                <a:lnTo>
                  <a:pt x="444500" y="1960562"/>
                </a:lnTo>
                <a:close/>
              </a:path>
              <a:path w="454025" h="1965325">
                <a:moveTo>
                  <a:pt x="454025" y="9525"/>
                </a:moveTo>
                <a:lnTo>
                  <a:pt x="449262" y="9525"/>
                </a:lnTo>
                <a:lnTo>
                  <a:pt x="444500" y="4762"/>
                </a:lnTo>
                <a:lnTo>
                  <a:pt x="454025" y="4762"/>
                </a:lnTo>
                <a:lnTo>
                  <a:pt x="454025" y="9525"/>
                </a:lnTo>
                <a:close/>
              </a:path>
              <a:path w="454025" h="1965325">
                <a:moveTo>
                  <a:pt x="9525" y="1960562"/>
                </a:moveTo>
                <a:lnTo>
                  <a:pt x="4762" y="1955800"/>
                </a:lnTo>
                <a:lnTo>
                  <a:pt x="9525" y="1955800"/>
                </a:lnTo>
                <a:lnTo>
                  <a:pt x="9525" y="1960562"/>
                </a:lnTo>
                <a:close/>
              </a:path>
              <a:path w="454025" h="1965325">
                <a:moveTo>
                  <a:pt x="444500" y="1960562"/>
                </a:moveTo>
                <a:lnTo>
                  <a:pt x="9525" y="1960562"/>
                </a:lnTo>
                <a:lnTo>
                  <a:pt x="9525" y="1955800"/>
                </a:lnTo>
                <a:lnTo>
                  <a:pt x="444500" y="1955800"/>
                </a:lnTo>
                <a:lnTo>
                  <a:pt x="444500" y="1960562"/>
                </a:lnTo>
                <a:close/>
              </a:path>
              <a:path w="454025" h="1965325">
                <a:moveTo>
                  <a:pt x="454025" y="1960562"/>
                </a:moveTo>
                <a:lnTo>
                  <a:pt x="444500" y="1960562"/>
                </a:lnTo>
                <a:lnTo>
                  <a:pt x="449262" y="1955800"/>
                </a:lnTo>
                <a:lnTo>
                  <a:pt x="454025" y="1955800"/>
                </a:lnTo>
                <a:lnTo>
                  <a:pt x="454025" y="196056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573CD0C9-D510-4A2E-DE68-9BAE5D6168C8}"/>
              </a:ext>
            </a:extLst>
          </p:cNvPr>
          <p:cNvSpPr/>
          <p:nvPr/>
        </p:nvSpPr>
        <p:spPr>
          <a:xfrm>
            <a:off x="2209100" y="4483600"/>
            <a:ext cx="800100" cy="133350"/>
          </a:xfrm>
          <a:custGeom>
            <a:avLst/>
            <a:gdLst/>
            <a:ahLst/>
            <a:cxnLst/>
            <a:rect l="l" t="t" r="r" b="b"/>
            <a:pathLst>
              <a:path w="800100" h="133350">
                <a:moveTo>
                  <a:pt x="666749" y="133350"/>
                </a:moveTo>
                <a:lnTo>
                  <a:pt x="666749" y="0"/>
                </a:lnTo>
                <a:lnTo>
                  <a:pt x="755649" y="44450"/>
                </a:lnTo>
                <a:lnTo>
                  <a:pt x="700087" y="44450"/>
                </a:lnTo>
                <a:lnTo>
                  <a:pt x="700087" y="88900"/>
                </a:lnTo>
                <a:lnTo>
                  <a:pt x="755649" y="88900"/>
                </a:lnTo>
                <a:lnTo>
                  <a:pt x="666749" y="133350"/>
                </a:lnTo>
                <a:close/>
              </a:path>
              <a:path w="800100" h="133350">
                <a:moveTo>
                  <a:pt x="666749" y="88900"/>
                </a:moveTo>
                <a:lnTo>
                  <a:pt x="0" y="88900"/>
                </a:lnTo>
                <a:lnTo>
                  <a:pt x="0" y="44450"/>
                </a:lnTo>
                <a:lnTo>
                  <a:pt x="666749" y="44450"/>
                </a:lnTo>
                <a:lnTo>
                  <a:pt x="666749" y="88900"/>
                </a:lnTo>
                <a:close/>
              </a:path>
              <a:path w="800100" h="133350">
                <a:moveTo>
                  <a:pt x="755649" y="88900"/>
                </a:moveTo>
                <a:lnTo>
                  <a:pt x="700087" y="88900"/>
                </a:lnTo>
                <a:lnTo>
                  <a:pt x="700087" y="44450"/>
                </a:lnTo>
                <a:lnTo>
                  <a:pt x="755649" y="44450"/>
                </a:lnTo>
                <a:lnTo>
                  <a:pt x="800099" y="66675"/>
                </a:lnTo>
                <a:lnTo>
                  <a:pt x="755649" y="8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023B6939-9FF0-FCD7-6008-F83AA4D97243}"/>
              </a:ext>
            </a:extLst>
          </p:cNvPr>
          <p:cNvSpPr/>
          <p:nvPr/>
        </p:nvSpPr>
        <p:spPr>
          <a:xfrm>
            <a:off x="5410326" y="3548055"/>
            <a:ext cx="445134" cy="1955800"/>
          </a:xfrm>
          <a:custGeom>
            <a:avLst/>
            <a:gdLst/>
            <a:ahLst/>
            <a:cxnLst/>
            <a:rect l="l" t="t" r="r" b="b"/>
            <a:pathLst>
              <a:path w="445135" h="1955800">
                <a:moveTo>
                  <a:pt x="0" y="0"/>
                </a:moveTo>
                <a:lnTo>
                  <a:pt x="445008" y="0"/>
                </a:lnTo>
                <a:lnTo>
                  <a:pt x="445008" y="1955291"/>
                </a:lnTo>
                <a:lnTo>
                  <a:pt x="0" y="1955291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CCCEBED-16DB-8BFF-1CA3-948D847949ED}"/>
              </a:ext>
            </a:extLst>
          </p:cNvPr>
          <p:cNvSpPr/>
          <p:nvPr/>
        </p:nvSpPr>
        <p:spPr>
          <a:xfrm>
            <a:off x="5405372" y="3542848"/>
            <a:ext cx="454025" cy="1965325"/>
          </a:xfrm>
          <a:custGeom>
            <a:avLst/>
            <a:gdLst/>
            <a:ahLst/>
            <a:cxnLst/>
            <a:rect l="l" t="t" r="r" b="b"/>
            <a:pathLst>
              <a:path w="454025" h="1965325">
                <a:moveTo>
                  <a:pt x="449262" y="1965325"/>
                </a:moveTo>
                <a:lnTo>
                  <a:pt x="4762" y="1965325"/>
                </a:lnTo>
                <a:lnTo>
                  <a:pt x="3289" y="1965096"/>
                </a:lnTo>
                <a:lnTo>
                  <a:pt x="1955" y="1964423"/>
                </a:lnTo>
                <a:lnTo>
                  <a:pt x="901" y="1963369"/>
                </a:lnTo>
                <a:lnTo>
                  <a:pt x="228" y="1962035"/>
                </a:lnTo>
                <a:lnTo>
                  <a:pt x="0" y="1960562"/>
                </a:lnTo>
                <a:lnTo>
                  <a:pt x="0" y="4762"/>
                </a:lnTo>
                <a:lnTo>
                  <a:pt x="4762" y="0"/>
                </a:lnTo>
                <a:lnTo>
                  <a:pt x="449262" y="0"/>
                </a:lnTo>
                <a:lnTo>
                  <a:pt x="45402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955800"/>
                </a:lnTo>
                <a:lnTo>
                  <a:pt x="4762" y="1955800"/>
                </a:lnTo>
                <a:lnTo>
                  <a:pt x="9525" y="1960562"/>
                </a:lnTo>
                <a:lnTo>
                  <a:pt x="454025" y="1960562"/>
                </a:lnTo>
                <a:lnTo>
                  <a:pt x="453783" y="1962035"/>
                </a:lnTo>
                <a:lnTo>
                  <a:pt x="453110" y="1963369"/>
                </a:lnTo>
                <a:lnTo>
                  <a:pt x="452056" y="1964423"/>
                </a:lnTo>
                <a:lnTo>
                  <a:pt x="450735" y="1965096"/>
                </a:lnTo>
                <a:lnTo>
                  <a:pt x="449262" y="1965325"/>
                </a:lnTo>
                <a:close/>
              </a:path>
              <a:path w="454025" h="19653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54025" h="1965325">
                <a:moveTo>
                  <a:pt x="44450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44500" y="4762"/>
                </a:lnTo>
                <a:lnTo>
                  <a:pt x="444500" y="9525"/>
                </a:lnTo>
                <a:close/>
              </a:path>
              <a:path w="454025" h="1965325">
                <a:moveTo>
                  <a:pt x="444500" y="1960562"/>
                </a:moveTo>
                <a:lnTo>
                  <a:pt x="444500" y="4762"/>
                </a:lnTo>
                <a:lnTo>
                  <a:pt x="449262" y="9525"/>
                </a:lnTo>
                <a:lnTo>
                  <a:pt x="454025" y="9525"/>
                </a:lnTo>
                <a:lnTo>
                  <a:pt x="454025" y="1955800"/>
                </a:lnTo>
                <a:lnTo>
                  <a:pt x="449262" y="1955800"/>
                </a:lnTo>
                <a:lnTo>
                  <a:pt x="444500" y="1960562"/>
                </a:lnTo>
                <a:close/>
              </a:path>
              <a:path w="454025" h="1965325">
                <a:moveTo>
                  <a:pt x="454025" y="9525"/>
                </a:moveTo>
                <a:lnTo>
                  <a:pt x="449262" y="9525"/>
                </a:lnTo>
                <a:lnTo>
                  <a:pt x="444500" y="4762"/>
                </a:lnTo>
                <a:lnTo>
                  <a:pt x="454025" y="4762"/>
                </a:lnTo>
                <a:lnTo>
                  <a:pt x="454025" y="9525"/>
                </a:lnTo>
                <a:close/>
              </a:path>
              <a:path w="454025" h="1965325">
                <a:moveTo>
                  <a:pt x="9525" y="1960562"/>
                </a:moveTo>
                <a:lnTo>
                  <a:pt x="4762" y="1955800"/>
                </a:lnTo>
                <a:lnTo>
                  <a:pt x="9525" y="1955800"/>
                </a:lnTo>
                <a:lnTo>
                  <a:pt x="9525" y="1960562"/>
                </a:lnTo>
                <a:close/>
              </a:path>
              <a:path w="454025" h="1965325">
                <a:moveTo>
                  <a:pt x="444500" y="1960562"/>
                </a:moveTo>
                <a:lnTo>
                  <a:pt x="9525" y="1960562"/>
                </a:lnTo>
                <a:lnTo>
                  <a:pt x="9525" y="1955800"/>
                </a:lnTo>
                <a:lnTo>
                  <a:pt x="444500" y="1955800"/>
                </a:lnTo>
                <a:lnTo>
                  <a:pt x="444500" y="1960562"/>
                </a:lnTo>
                <a:close/>
              </a:path>
              <a:path w="454025" h="1965325">
                <a:moveTo>
                  <a:pt x="454025" y="1960562"/>
                </a:moveTo>
                <a:lnTo>
                  <a:pt x="444500" y="1960562"/>
                </a:lnTo>
                <a:lnTo>
                  <a:pt x="449262" y="1955800"/>
                </a:lnTo>
                <a:lnTo>
                  <a:pt x="454025" y="1955800"/>
                </a:lnTo>
                <a:lnTo>
                  <a:pt x="454025" y="196056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6F256EFB-7560-B78C-3632-7C026D0403A6}"/>
              </a:ext>
            </a:extLst>
          </p:cNvPr>
          <p:cNvSpPr txBox="1"/>
          <p:nvPr/>
        </p:nvSpPr>
        <p:spPr>
          <a:xfrm>
            <a:off x="6253415" y="4007744"/>
            <a:ext cx="5327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"/>
                <a:cs typeface="Arial"/>
              </a:rPr>
              <a:t>…</a:t>
            </a:r>
            <a:endParaRPr sz="4000">
              <a:latin typeface="Arial"/>
              <a:cs typeface="Arial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685C4A6C-7A5F-2D2E-637A-1406F9C89962}"/>
              </a:ext>
            </a:extLst>
          </p:cNvPr>
          <p:cNvSpPr/>
          <p:nvPr/>
        </p:nvSpPr>
        <p:spPr>
          <a:xfrm>
            <a:off x="7310753" y="3548055"/>
            <a:ext cx="443865" cy="1955800"/>
          </a:xfrm>
          <a:custGeom>
            <a:avLst/>
            <a:gdLst/>
            <a:ahLst/>
            <a:cxnLst/>
            <a:rect l="l" t="t" r="r" b="b"/>
            <a:pathLst>
              <a:path w="443864" h="1955800">
                <a:moveTo>
                  <a:pt x="0" y="0"/>
                </a:moveTo>
                <a:lnTo>
                  <a:pt x="443484" y="0"/>
                </a:lnTo>
                <a:lnTo>
                  <a:pt x="443484" y="1955291"/>
                </a:lnTo>
                <a:lnTo>
                  <a:pt x="0" y="1955291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1BB7E880-3624-2A02-7FBF-7747023034E4}"/>
              </a:ext>
            </a:extLst>
          </p:cNvPr>
          <p:cNvSpPr/>
          <p:nvPr/>
        </p:nvSpPr>
        <p:spPr>
          <a:xfrm>
            <a:off x="7305293" y="3542848"/>
            <a:ext cx="454025" cy="1965325"/>
          </a:xfrm>
          <a:custGeom>
            <a:avLst/>
            <a:gdLst/>
            <a:ahLst/>
            <a:cxnLst/>
            <a:rect l="l" t="t" r="r" b="b"/>
            <a:pathLst>
              <a:path w="454025" h="1965325">
                <a:moveTo>
                  <a:pt x="449262" y="1965325"/>
                </a:moveTo>
                <a:lnTo>
                  <a:pt x="4762" y="1965325"/>
                </a:lnTo>
                <a:lnTo>
                  <a:pt x="3289" y="1965096"/>
                </a:lnTo>
                <a:lnTo>
                  <a:pt x="1955" y="1964423"/>
                </a:lnTo>
                <a:lnTo>
                  <a:pt x="914" y="1963369"/>
                </a:lnTo>
                <a:lnTo>
                  <a:pt x="228" y="1962035"/>
                </a:lnTo>
                <a:lnTo>
                  <a:pt x="0" y="1960562"/>
                </a:lnTo>
                <a:lnTo>
                  <a:pt x="0" y="4762"/>
                </a:lnTo>
                <a:lnTo>
                  <a:pt x="4762" y="0"/>
                </a:lnTo>
                <a:lnTo>
                  <a:pt x="449262" y="0"/>
                </a:lnTo>
                <a:lnTo>
                  <a:pt x="45402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955800"/>
                </a:lnTo>
                <a:lnTo>
                  <a:pt x="4762" y="1955800"/>
                </a:lnTo>
                <a:lnTo>
                  <a:pt x="9525" y="1960562"/>
                </a:lnTo>
                <a:lnTo>
                  <a:pt x="454025" y="1960562"/>
                </a:lnTo>
                <a:lnTo>
                  <a:pt x="453796" y="1962035"/>
                </a:lnTo>
                <a:lnTo>
                  <a:pt x="453110" y="1963369"/>
                </a:lnTo>
                <a:lnTo>
                  <a:pt x="452056" y="1964423"/>
                </a:lnTo>
                <a:lnTo>
                  <a:pt x="450735" y="1965096"/>
                </a:lnTo>
                <a:lnTo>
                  <a:pt x="449262" y="1965325"/>
                </a:lnTo>
                <a:close/>
              </a:path>
              <a:path w="454025" h="19653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54025" h="1965325">
                <a:moveTo>
                  <a:pt x="44450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44500" y="4762"/>
                </a:lnTo>
                <a:lnTo>
                  <a:pt x="444500" y="9525"/>
                </a:lnTo>
                <a:close/>
              </a:path>
              <a:path w="454025" h="1965325">
                <a:moveTo>
                  <a:pt x="444500" y="1960562"/>
                </a:moveTo>
                <a:lnTo>
                  <a:pt x="444500" y="4762"/>
                </a:lnTo>
                <a:lnTo>
                  <a:pt x="449262" y="9525"/>
                </a:lnTo>
                <a:lnTo>
                  <a:pt x="454025" y="9525"/>
                </a:lnTo>
                <a:lnTo>
                  <a:pt x="454025" y="1955800"/>
                </a:lnTo>
                <a:lnTo>
                  <a:pt x="449262" y="1955800"/>
                </a:lnTo>
                <a:lnTo>
                  <a:pt x="444500" y="1960562"/>
                </a:lnTo>
                <a:close/>
              </a:path>
              <a:path w="454025" h="1965325">
                <a:moveTo>
                  <a:pt x="454025" y="9525"/>
                </a:moveTo>
                <a:lnTo>
                  <a:pt x="449262" y="9525"/>
                </a:lnTo>
                <a:lnTo>
                  <a:pt x="444500" y="4762"/>
                </a:lnTo>
                <a:lnTo>
                  <a:pt x="454025" y="4762"/>
                </a:lnTo>
                <a:lnTo>
                  <a:pt x="454025" y="9525"/>
                </a:lnTo>
                <a:close/>
              </a:path>
              <a:path w="454025" h="1965325">
                <a:moveTo>
                  <a:pt x="9525" y="1960562"/>
                </a:moveTo>
                <a:lnTo>
                  <a:pt x="4762" y="1955800"/>
                </a:lnTo>
                <a:lnTo>
                  <a:pt x="9525" y="1955800"/>
                </a:lnTo>
                <a:lnTo>
                  <a:pt x="9525" y="1960562"/>
                </a:lnTo>
                <a:close/>
              </a:path>
              <a:path w="454025" h="1965325">
                <a:moveTo>
                  <a:pt x="444500" y="1960562"/>
                </a:moveTo>
                <a:lnTo>
                  <a:pt x="9525" y="1960562"/>
                </a:lnTo>
                <a:lnTo>
                  <a:pt x="9525" y="1955800"/>
                </a:lnTo>
                <a:lnTo>
                  <a:pt x="444500" y="1955800"/>
                </a:lnTo>
                <a:lnTo>
                  <a:pt x="444500" y="1960562"/>
                </a:lnTo>
                <a:close/>
              </a:path>
              <a:path w="454025" h="1965325">
                <a:moveTo>
                  <a:pt x="454025" y="1960562"/>
                </a:moveTo>
                <a:lnTo>
                  <a:pt x="444500" y="1960562"/>
                </a:lnTo>
                <a:lnTo>
                  <a:pt x="449262" y="1955800"/>
                </a:lnTo>
                <a:lnTo>
                  <a:pt x="454025" y="1955800"/>
                </a:lnTo>
                <a:lnTo>
                  <a:pt x="454025" y="196056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B6577E7C-AF4E-91B3-CD81-F30F9B5C9B66}"/>
              </a:ext>
            </a:extLst>
          </p:cNvPr>
          <p:cNvSpPr/>
          <p:nvPr/>
        </p:nvSpPr>
        <p:spPr>
          <a:xfrm>
            <a:off x="8074277" y="3548055"/>
            <a:ext cx="445134" cy="1955800"/>
          </a:xfrm>
          <a:custGeom>
            <a:avLst/>
            <a:gdLst/>
            <a:ahLst/>
            <a:cxnLst/>
            <a:rect l="l" t="t" r="r" b="b"/>
            <a:pathLst>
              <a:path w="445134" h="1955800">
                <a:moveTo>
                  <a:pt x="0" y="0"/>
                </a:moveTo>
                <a:lnTo>
                  <a:pt x="445008" y="0"/>
                </a:lnTo>
                <a:lnTo>
                  <a:pt x="445008" y="1955291"/>
                </a:lnTo>
                <a:lnTo>
                  <a:pt x="0" y="1955291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E9843E2F-0D7C-A0FD-A12E-1E85BD497CFF}"/>
              </a:ext>
            </a:extLst>
          </p:cNvPr>
          <p:cNvSpPr/>
          <p:nvPr/>
        </p:nvSpPr>
        <p:spPr>
          <a:xfrm>
            <a:off x="8069833" y="3542848"/>
            <a:ext cx="454025" cy="1965325"/>
          </a:xfrm>
          <a:custGeom>
            <a:avLst/>
            <a:gdLst/>
            <a:ahLst/>
            <a:cxnLst/>
            <a:rect l="l" t="t" r="r" b="b"/>
            <a:pathLst>
              <a:path w="454025" h="1965325">
                <a:moveTo>
                  <a:pt x="449262" y="1965325"/>
                </a:moveTo>
                <a:lnTo>
                  <a:pt x="4762" y="1965325"/>
                </a:lnTo>
                <a:lnTo>
                  <a:pt x="3289" y="1965096"/>
                </a:lnTo>
                <a:lnTo>
                  <a:pt x="1955" y="1964423"/>
                </a:lnTo>
                <a:lnTo>
                  <a:pt x="901" y="1963369"/>
                </a:lnTo>
                <a:lnTo>
                  <a:pt x="228" y="1962035"/>
                </a:lnTo>
                <a:lnTo>
                  <a:pt x="0" y="1960562"/>
                </a:lnTo>
                <a:lnTo>
                  <a:pt x="0" y="4762"/>
                </a:lnTo>
                <a:lnTo>
                  <a:pt x="4762" y="0"/>
                </a:lnTo>
                <a:lnTo>
                  <a:pt x="449262" y="0"/>
                </a:lnTo>
                <a:lnTo>
                  <a:pt x="45402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955800"/>
                </a:lnTo>
                <a:lnTo>
                  <a:pt x="4762" y="1955800"/>
                </a:lnTo>
                <a:lnTo>
                  <a:pt x="9525" y="1960562"/>
                </a:lnTo>
                <a:lnTo>
                  <a:pt x="454025" y="1960562"/>
                </a:lnTo>
                <a:lnTo>
                  <a:pt x="453796" y="1962035"/>
                </a:lnTo>
                <a:lnTo>
                  <a:pt x="453110" y="1963369"/>
                </a:lnTo>
                <a:lnTo>
                  <a:pt x="452056" y="1964423"/>
                </a:lnTo>
                <a:lnTo>
                  <a:pt x="450735" y="1965096"/>
                </a:lnTo>
                <a:lnTo>
                  <a:pt x="449262" y="1965325"/>
                </a:lnTo>
                <a:close/>
              </a:path>
              <a:path w="454025" h="19653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54025" h="1965325">
                <a:moveTo>
                  <a:pt x="44450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44500" y="4762"/>
                </a:lnTo>
                <a:lnTo>
                  <a:pt x="444500" y="9525"/>
                </a:lnTo>
                <a:close/>
              </a:path>
              <a:path w="454025" h="1965325">
                <a:moveTo>
                  <a:pt x="444500" y="1960562"/>
                </a:moveTo>
                <a:lnTo>
                  <a:pt x="444500" y="4762"/>
                </a:lnTo>
                <a:lnTo>
                  <a:pt x="449262" y="9525"/>
                </a:lnTo>
                <a:lnTo>
                  <a:pt x="454025" y="9525"/>
                </a:lnTo>
                <a:lnTo>
                  <a:pt x="454025" y="1955800"/>
                </a:lnTo>
                <a:lnTo>
                  <a:pt x="449262" y="1955800"/>
                </a:lnTo>
                <a:lnTo>
                  <a:pt x="444500" y="1960562"/>
                </a:lnTo>
                <a:close/>
              </a:path>
              <a:path w="454025" h="1965325">
                <a:moveTo>
                  <a:pt x="454025" y="9525"/>
                </a:moveTo>
                <a:lnTo>
                  <a:pt x="449262" y="9525"/>
                </a:lnTo>
                <a:lnTo>
                  <a:pt x="444500" y="4762"/>
                </a:lnTo>
                <a:lnTo>
                  <a:pt x="454025" y="4762"/>
                </a:lnTo>
                <a:lnTo>
                  <a:pt x="454025" y="9525"/>
                </a:lnTo>
                <a:close/>
              </a:path>
              <a:path w="454025" h="1965325">
                <a:moveTo>
                  <a:pt x="9525" y="1960562"/>
                </a:moveTo>
                <a:lnTo>
                  <a:pt x="4762" y="1955800"/>
                </a:lnTo>
                <a:lnTo>
                  <a:pt x="9525" y="1955800"/>
                </a:lnTo>
                <a:lnTo>
                  <a:pt x="9525" y="1960562"/>
                </a:lnTo>
                <a:close/>
              </a:path>
              <a:path w="454025" h="1965325">
                <a:moveTo>
                  <a:pt x="444500" y="1960562"/>
                </a:moveTo>
                <a:lnTo>
                  <a:pt x="9525" y="1960562"/>
                </a:lnTo>
                <a:lnTo>
                  <a:pt x="9525" y="1955800"/>
                </a:lnTo>
                <a:lnTo>
                  <a:pt x="444500" y="1955800"/>
                </a:lnTo>
                <a:lnTo>
                  <a:pt x="444500" y="1960562"/>
                </a:lnTo>
                <a:close/>
              </a:path>
              <a:path w="454025" h="1965325">
                <a:moveTo>
                  <a:pt x="454025" y="1960562"/>
                </a:moveTo>
                <a:lnTo>
                  <a:pt x="444500" y="1960562"/>
                </a:lnTo>
                <a:lnTo>
                  <a:pt x="449262" y="1955800"/>
                </a:lnTo>
                <a:lnTo>
                  <a:pt x="454025" y="1955800"/>
                </a:lnTo>
                <a:lnTo>
                  <a:pt x="454025" y="196056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93956E8A-0829-0DBA-F8C5-01BF6137D5AF}"/>
              </a:ext>
            </a:extLst>
          </p:cNvPr>
          <p:cNvSpPr/>
          <p:nvPr/>
        </p:nvSpPr>
        <p:spPr>
          <a:xfrm>
            <a:off x="8839325" y="3548055"/>
            <a:ext cx="445134" cy="1955800"/>
          </a:xfrm>
          <a:custGeom>
            <a:avLst/>
            <a:gdLst/>
            <a:ahLst/>
            <a:cxnLst/>
            <a:rect l="l" t="t" r="r" b="b"/>
            <a:pathLst>
              <a:path w="445134" h="1955800">
                <a:moveTo>
                  <a:pt x="0" y="0"/>
                </a:moveTo>
                <a:lnTo>
                  <a:pt x="445007" y="0"/>
                </a:lnTo>
                <a:lnTo>
                  <a:pt x="445007" y="1955291"/>
                </a:lnTo>
                <a:lnTo>
                  <a:pt x="0" y="1955291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AFFFE4C9-8BB3-5806-44AC-E0EFC6408251}"/>
              </a:ext>
            </a:extLst>
          </p:cNvPr>
          <p:cNvSpPr/>
          <p:nvPr/>
        </p:nvSpPr>
        <p:spPr>
          <a:xfrm>
            <a:off x="8834373" y="3542848"/>
            <a:ext cx="454025" cy="1965325"/>
          </a:xfrm>
          <a:custGeom>
            <a:avLst/>
            <a:gdLst/>
            <a:ahLst/>
            <a:cxnLst/>
            <a:rect l="l" t="t" r="r" b="b"/>
            <a:pathLst>
              <a:path w="454025" h="1965325">
                <a:moveTo>
                  <a:pt x="449262" y="1965325"/>
                </a:moveTo>
                <a:lnTo>
                  <a:pt x="4762" y="1965325"/>
                </a:lnTo>
                <a:lnTo>
                  <a:pt x="3289" y="1965096"/>
                </a:lnTo>
                <a:lnTo>
                  <a:pt x="1955" y="1964410"/>
                </a:lnTo>
                <a:lnTo>
                  <a:pt x="901" y="1963356"/>
                </a:lnTo>
                <a:lnTo>
                  <a:pt x="228" y="1962035"/>
                </a:lnTo>
                <a:lnTo>
                  <a:pt x="0" y="1960562"/>
                </a:lnTo>
                <a:lnTo>
                  <a:pt x="0" y="4762"/>
                </a:lnTo>
                <a:lnTo>
                  <a:pt x="4762" y="0"/>
                </a:lnTo>
                <a:lnTo>
                  <a:pt x="449262" y="0"/>
                </a:lnTo>
                <a:lnTo>
                  <a:pt x="45402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955800"/>
                </a:lnTo>
                <a:lnTo>
                  <a:pt x="4762" y="1955800"/>
                </a:lnTo>
                <a:lnTo>
                  <a:pt x="9525" y="1960562"/>
                </a:lnTo>
                <a:lnTo>
                  <a:pt x="454025" y="1960562"/>
                </a:lnTo>
                <a:lnTo>
                  <a:pt x="453796" y="1962035"/>
                </a:lnTo>
                <a:lnTo>
                  <a:pt x="453110" y="1963356"/>
                </a:lnTo>
                <a:lnTo>
                  <a:pt x="452056" y="1964410"/>
                </a:lnTo>
                <a:lnTo>
                  <a:pt x="450735" y="1965096"/>
                </a:lnTo>
                <a:lnTo>
                  <a:pt x="449262" y="1965325"/>
                </a:lnTo>
                <a:close/>
              </a:path>
              <a:path w="454025" h="196532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54025" h="1965325">
                <a:moveTo>
                  <a:pt x="44450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44500" y="4762"/>
                </a:lnTo>
                <a:lnTo>
                  <a:pt x="444500" y="9525"/>
                </a:lnTo>
                <a:close/>
              </a:path>
              <a:path w="454025" h="1965325">
                <a:moveTo>
                  <a:pt x="444500" y="1960562"/>
                </a:moveTo>
                <a:lnTo>
                  <a:pt x="444500" y="4762"/>
                </a:lnTo>
                <a:lnTo>
                  <a:pt x="449262" y="9525"/>
                </a:lnTo>
                <a:lnTo>
                  <a:pt x="454025" y="9525"/>
                </a:lnTo>
                <a:lnTo>
                  <a:pt x="454025" y="1955800"/>
                </a:lnTo>
                <a:lnTo>
                  <a:pt x="449262" y="1955800"/>
                </a:lnTo>
                <a:lnTo>
                  <a:pt x="444500" y="1960562"/>
                </a:lnTo>
                <a:close/>
              </a:path>
              <a:path w="454025" h="1965325">
                <a:moveTo>
                  <a:pt x="454025" y="9525"/>
                </a:moveTo>
                <a:lnTo>
                  <a:pt x="449262" y="9525"/>
                </a:lnTo>
                <a:lnTo>
                  <a:pt x="444500" y="4762"/>
                </a:lnTo>
                <a:lnTo>
                  <a:pt x="454025" y="4762"/>
                </a:lnTo>
                <a:lnTo>
                  <a:pt x="454025" y="9525"/>
                </a:lnTo>
                <a:close/>
              </a:path>
              <a:path w="454025" h="1965325">
                <a:moveTo>
                  <a:pt x="9525" y="1960562"/>
                </a:moveTo>
                <a:lnTo>
                  <a:pt x="4762" y="1955800"/>
                </a:lnTo>
                <a:lnTo>
                  <a:pt x="9525" y="1955800"/>
                </a:lnTo>
                <a:lnTo>
                  <a:pt x="9525" y="1960562"/>
                </a:lnTo>
                <a:close/>
              </a:path>
              <a:path w="454025" h="1965325">
                <a:moveTo>
                  <a:pt x="444500" y="1960562"/>
                </a:moveTo>
                <a:lnTo>
                  <a:pt x="9525" y="1960562"/>
                </a:lnTo>
                <a:lnTo>
                  <a:pt x="9525" y="1955800"/>
                </a:lnTo>
                <a:lnTo>
                  <a:pt x="444500" y="1955800"/>
                </a:lnTo>
                <a:lnTo>
                  <a:pt x="444500" y="1960562"/>
                </a:lnTo>
                <a:close/>
              </a:path>
              <a:path w="454025" h="1965325">
                <a:moveTo>
                  <a:pt x="454025" y="1960562"/>
                </a:moveTo>
                <a:lnTo>
                  <a:pt x="444500" y="1960562"/>
                </a:lnTo>
                <a:lnTo>
                  <a:pt x="449262" y="1955800"/>
                </a:lnTo>
                <a:lnTo>
                  <a:pt x="454025" y="1955800"/>
                </a:lnTo>
                <a:lnTo>
                  <a:pt x="454025" y="196056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F26DDC9-8840-97D9-E372-44D576CF52F7}"/>
              </a:ext>
            </a:extLst>
          </p:cNvPr>
          <p:cNvSpPr/>
          <p:nvPr/>
        </p:nvSpPr>
        <p:spPr>
          <a:xfrm>
            <a:off x="3550220" y="4458835"/>
            <a:ext cx="330835" cy="133350"/>
          </a:xfrm>
          <a:custGeom>
            <a:avLst/>
            <a:gdLst/>
            <a:ahLst/>
            <a:cxnLst/>
            <a:rect l="l" t="t" r="r" b="b"/>
            <a:pathLst>
              <a:path w="330835" h="133350">
                <a:moveTo>
                  <a:pt x="197485" y="133350"/>
                </a:moveTo>
                <a:lnTo>
                  <a:pt x="197485" y="0"/>
                </a:lnTo>
                <a:lnTo>
                  <a:pt x="286368" y="44450"/>
                </a:lnTo>
                <a:lnTo>
                  <a:pt x="230822" y="44450"/>
                </a:lnTo>
                <a:lnTo>
                  <a:pt x="230822" y="88900"/>
                </a:lnTo>
                <a:lnTo>
                  <a:pt x="286401" y="88900"/>
                </a:lnTo>
                <a:lnTo>
                  <a:pt x="197485" y="133350"/>
                </a:lnTo>
                <a:close/>
              </a:path>
              <a:path w="330835" h="133350">
                <a:moveTo>
                  <a:pt x="197485" y="88900"/>
                </a:moveTo>
                <a:lnTo>
                  <a:pt x="0" y="88900"/>
                </a:lnTo>
                <a:lnTo>
                  <a:pt x="0" y="44450"/>
                </a:lnTo>
                <a:lnTo>
                  <a:pt x="197485" y="44450"/>
                </a:lnTo>
                <a:lnTo>
                  <a:pt x="197485" y="88900"/>
                </a:lnTo>
                <a:close/>
              </a:path>
              <a:path w="330835" h="133350">
                <a:moveTo>
                  <a:pt x="286401" y="88900"/>
                </a:moveTo>
                <a:lnTo>
                  <a:pt x="230822" y="88900"/>
                </a:lnTo>
                <a:lnTo>
                  <a:pt x="230822" y="44450"/>
                </a:lnTo>
                <a:lnTo>
                  <a:pt x="286368" y="44450"/>
                </a:lnTo>
                <a:lnTo>
                  <a:pt x="330835" y="66687"/>
                </a:lnTo>
                <a:lnTo>
                  <a:pt x="286401" y="8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E8167BD1-4214-0CFB-0F0B-7DC8021CE9CA}"/>
              </a:ext>
            </a:extLst>
          </p:cNvPr>
          <p:cNvSpPr/>
          <p:nvPr/>
        </p:nvSpPr>
        <p:spPr>
          <a:xfrm>
            <a:off x="4346193" y="4458835"/>
            <a:ext cx="330835" cy="133350"/>
          </a:xfrm>
          <a:custGeom>
            <a:avLst/>
            <a:gdLst/>
            <a:ahLst/>
            <a:cxnLst/>
            <a:rect l="l" t="t" r="r" b="b"/>
            <a:pathLst>
              <a:path w="330835" h="133350">
                <a:moveTo>
                  <a:pt x="197485" y="133350"/>
                </a:moveTo>
                <a:lnTo>
                  <a:pt x="197485" y="0"/>
                </a:lnTo>
                <a:lnTo>
                  <a:pt x="286385" y="44450"/>
                </a:lnTo>
                <a:lnTo>
                  <a:pt x="230822" y="44450"/>
                </a:lnTo>
                <a:lnTo>
                  <a:pt x="230822" y="88900"/>
                </a:lnTo>
                <a:lnTo>
                  <a:pt x="286385" y="88900"/>
                </a:lnTo>
                <a:lnTo>
                  <a:pt x="197485" y="133350"/>
                </a:lnTo>
                <a:close/>
              </a:path>
              <a:path w="330835" h="133350">
                <a:moveTo>
                  <a:pt x="197485" y="88900"/>
                </a:moveTo>
                <a:lnTo>
                  <a:pt x="0" y="88900"/>
                </a:lnTo>
                <a:lnTo>
                  <a:pt x="0" y="44450"/>
                </a:lnTo>
                <a:lnTo>
                  <a:pt x="197485" y="44450"/>
                </a:lnTo>
                <a:lnTo>
                  <a:pt x="197485" y="88900"/>
                </a:lnTo>
                <a:close/>
              </a:path>
              <a:path w="330835" h="133350">
                <a:moveTo>
                  <a:pt x="286385" y="88900"/>
                </a:moveTo>
                <a:lnTo>
                  <a:pt x="230822" y="88900"/>
                </a:lnTo>
                <a:lnTo>
                  <a:pt x="230822" y="44450"/>
                </a:lnTo>
                <a:lnTo>
                  <a:pt x="286385" y="44450"/>
                </a:lnTo>
                <a:lnTo>
                  <a:pt x="330835" y="66675"/>
                </a:lnTo>
                <a:lnTo>
                  <a:pt x="286385" y="8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42C8E8F-A69F-F403-07A2-C53A0906AE69}"/>
              </a:ext>
            </a:extLst>
          </p:cNvPr>
          <p:cNvSpPr/>
          <p:nvPr/>
        </p:nvSpPr>
        <p:spPr>
          <a:xfrm>
            <a:off x="5073890" y="4458835"/>
            <a:ext cx="331470" cy="133350"/>
          </a:xfrm>
          <a:custGeom>
            <a:avLst/>
            <a:gdLst/>
            <a:ahLst/>
            <a:cxnLst/>
            <a:rect l="l" t="t" r="r" b="b"/>
            <a:pathLst>
              <a:path w="331470" h="133350">
                <a:moveTo>
                  <a:pt x="197485" y="133350"/>
                </a:moveTo>
                <a:lnTo>
                  <a:pt x="197497" y="0"/>
                </a:lnTo>
                <a:lnTo>
                  <a:pt x="286397" y="44450"/>
                </a:lnTo>
                <a:lnTo>
                  <a:pt x="230835" y="44450"/>
                </a:lnTo>
                <a:lnTo>
                  <a:pt x="230835" y="88900"/>
                </a:lnTo>
                <a:lnTo>
                  <a:pt x="286393" y="88900"/>
                </a:lnTo>
                <a:lnTo>
                  <a:pt x="197485" y="133350"/>
                </a:lnTo>
                <a:close/>
              </a:path>
              <a:path w="331470" h="133350">
                <a:moveTo>
                  <a:pt x="197489" y="88900"/>
                </a:moveTo>
                <a:lnTo>
                  <a:pt x="0" y="88900"/>
                </a:lnTo>
                <a:lnTo>
                  <a:pt x="12" y="44450"/>
                </a:lnTo>
                <a:lnTo>
                  <a:pt x="197493" y="44450"/>
                </a:lnTo>
                <a:lnTo>
                  <a:pt x="197489" y="88900"/>
                </a:lnTo>
                <a:close/>
              </a:path>
              <a:path w="331470" h="133350">
                <a:moveTo>
                  <a:pt x="286393" y="88900"/>
                </a:moveTo>
                <a:lnTo>
                  <a:pt x="230835" y="88900"/>
                </a:lnTo>
                <a:lnTo>
                  <a:pt x="230835" y="44450"/>
                </a:lnTo>
                <a:lnTo>
                  <a:pt x="286397" y="44450"/>
                </a:lnTo>
                <a:lnTo>
                  <a:pt x="330847" y="66675"/>
                </a:lnTo>
                <a:lnTo>
                  <a:pt x="286393" y="8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525189B4-9A98-D847-205B-8A6EAE6B6AC8}"/>
              </a:ext>
            </a:extLst>
          </p:cNvPr>
          <p:cNvSpPr/>
          <p:nvPr/>
        </p:nvSpPr>
        <p:spPr>
          <a:xfrm>
            <a:off x="7722805" y="4458835"/>
            <a:ext cx="330835" cy="133350"/>
          </a:xfrm>
          <a:custGeom>
            <a:avLst/>
            <a:gdLst/>
            <a:ahLst/>
            <a:cxnLst/>
            <a:rect l="l" t="t" r="r" b="b"/>
            <a:pathLst>
              <a:path w="330835" h="133350">
                <a:moveTo>
                  <a:pt x="197485" y="133350"/>
                </a:moveTo>
                <a:lnTo>
                  <a:pt x="197485" y="0"/>
                </a:lnTo>
                <a:lnTo>
                  <a:pt x="286385" y="44450"/>
                </a:lnTo>
                <a:lnTo>
                  <a:pt x="230822" y="44450"/>
                </a:lnTo>
                <a:lnTo>
                  <a:pt x="230822" y="88900"/>
                </a:lnTo>
                <a:lnTo>
                  <a:pt x="286385" y="88900"/>
                </a:lnTo>
                <a:lnTo>
                  <a:pt x="197485" y="133350"/>
                </a:lnTo>
                <a:close/>
              </a:path>
              <a:path w="330835" h="133350">
                <a:moveTo>
                  <a:pt x="197485" y="88900"/>
                </a:moveTo>
                <a:lnTo>
                  <a:pt x="0" y="88900"/>
                </a:lnTo>
                <a:lnTo>
                  <a:pt x="0" y="44450"/>
                </a:lnTo>
                <a:lnTo>
                  <a:pt x="197485" y="44450"/>
                </a:lnTo>
                <a:lnTo>
                  <a:pt x="197485" y="88900"/>
                </a:lnTo>
                <a:close/>
              </a:path>
              <a:path w="330835" h="133350">
                <a:moveTo>
                  <a:pt x="286385" y="88900"/>
                </a:moveTo>
                <a:lnTo>
                  <a:pt x="230822" y="88900"/>
                </a:lnTo>
                <a:lnTo>
                  <a:pt x="230822" y="44450"/>
                </a:lnTo>
                <a:lnTo>
                  <a:pt x="286385" y="44450"/>
                </a:lnTo>
                <a:lnTo>
                  <a:pt x="330835" y="66675"/>
                </a:lnTo>
                <a:lnTo>
                  <a:pt x="286385" y="8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8E7D0C26-FF08-5B9C-54E3-855A9C8F7A61}"/>
              </a:ext>
            </a:extLst>
          </p:cNvPr>
          <p:cNvSpPr/>
          <p:nvPr/>
        </p:nvSpPr>
        <p:spPr>
          <a:xfrm>
            <a:off x="8485440" y="4458835"/>
            <a:ext cx="330835" cy="133350"/>
          </a:xfrm>
          <a:custGeom>
            <a:avLst/>
            <a:gdLst/>
            <a:ahLst/>
            <a:cxnLst/>
            <a:rect l="l" t="t" r="r" b="b"/>
            <a:pathLst>
              <a:path w="330834" h="133350">
                <a:moveTo>
                  <a:pt x="286385" y="88900"/>
                </a:moveTo>
                <a:lnTo>
                  <a:pt x="230822" y="88900"/>
                </a:lnTo>
                <a:lnTo>
                  <a:pt x="230822" y="44450"/>
                </a:lnTo>
                <a:lnTo>
                  <a:pt x="197485" y="44448"/>
                </a:lnTo>
                <a:lnTo>
                  <a:pt x="197485" y="0"/>
                </a:lnTo>
                <a:lnTo>
                  <a:pt x="330835" y="66675"/>
                </a:lnTo>
                <a:lnTo>
                  <a:pt x="286385" y="88900"/>
                </a:lnTo>
                <a:close/>
              </a:path>
              <a:path w="330834" h="133350">
                <a:moveTo>
                  <a:pt x="197485" y="88898"/>
                </a:moveTo>
                <a:lnTo>
                  <a:pt x="0" y="88887"/>
                </a:lnTo>
                <a:lnTo>
                  <a:pt x="0" y="44437"/>
                </a:lnTo>
                <a:lnTo>
                  <a:pt x="197485" y="44448"/>
                </a:lnTo>
                <a:lnTo>
                  <a:pt x="197485" y="88898"/>
                </a:lnTo>
                <a:close/>
              </a:path>
              <a:path w="330834" h="133350">
                <a:moveTo>
                  <a:pt x="230822" y="88900"/>
                </a:moveTo>
                <a:lnTo>
                  <a:pt x="197485" y="88898"/>
                </a:lnTo>
                <a:lnTo>
                  <a:pt x="197485" y="44448"/>
                </a:lnTo>
                <a:lnTo>
                  <a:pt x="230822" y="44450"/>
                </a:lnTo>
                <a:lnTo>
                  <a:pt x="230822" y="88900"/>
                </a:lnTo>
                <a:close/>
              </a:path>
              <a:path w="330834" h="133350">
                <a:moveTo>
                  <a:pt x="197485" y="133350"/>
                </a:moveTo>
                <a:lnTo>
                  <a:pt x="197485" y="88898"/>
                </a:lnTo>
                <a:lnTo>
                  <a:pt x="286385" y="88900"/>
                </a:lnTo>
                <a:lnTo>
                  <a:pt x="197485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94F34B66-A06C-1FB6-A45A-5B8FCA131D2F}"/>
              </a:ext>
            </a:extLst>
          </p:cNvPr>
          <p:cNvSpPr/>
          <p:nvPr/>
        </p:nvSpPr>
        <p:spPr>
          <a:xfrm>
            <a:off x="9283635" y="4483600"/>
            <a:ext cx="800100" cy="133350"/>
          </a:xfrm>
          <a:custGeom>
            <a:avLst/>
            <a:gdLst/>
            <a:ahLst/>
            <a:cxnLst/>
            <a:rect l="l" t="t" r="r" b="b"/>
            <a:pathLst>
              <a:path w="800100" h="133350">
                <a:moveTo>
                  <a:pt x="666750" y="133350"/>
                </a:moveTo>
                <a:lnTo>
                  <a:pt x="666750" y="0"/>
                </a:lnTo>
                <a:lnTo>
                  <a:pt x="755650" y="44450"/>
                </a:lnTo>
                <a:lnTo>
                  <a:pt x="700087" y="44450"/>
                </a:lnTo>
                <a:lnTo>
                  <a:pt x="700087" y="88900"/>
                </a:lnTo>
                <a:lnTo>
                  <a:pt x="755650" y="88900"/>
                </a:lnTo>
                <a:lnTo>
                  <a:pt x="666750" y="133350"/>
                </a:lnTo>
                <a:close/>
              </a:path>
              <a:path w="800100" h="133350">
                <a:moveTo>
                  <a:pt x="666750" y="88900"/>
                </a:moveTo>
                <a:lnTo>
                  <a:pt x="0" y="88900"/>
                </a:lnTo>
                <a:lnTo>
                  <a:pt x="0" y="44450"/>
                </a:lnTo>
                <a:lnTo>
                  <a:pt x="666750" y="44450"/>
                </a:lnTo>
                <a:lnTo>
                  <a:pt x="666750" y="88900"/>
                </a:lnTo>
                <a:close/>
              </a:path>
              <a:path w="800100" h="133350">
                <a:moveTo>
                  <a:pt x="755650" y="88900"/>
                </a:moveTo>
                <a:lnTo>
                  <a:pt x="700087" y="88900"/>
                </a:lnTo>
                <a:lnTo>
                  <a:pt x="700087" y="44450"/>
                </a:lnTo>
                <a:lnTo>
                  <a:pt x="755650" y="44450"/>
                </a:lnTo>
                <a:lnTo>
                  <a:pt x="800100" y="66675"/>
                </a:lnTo>
                <a:lnTo>
                  <a:pt x="755650" y="8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34342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62DB-7ECC-9D7F-63CD-401DFA77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 err="1"/>
              <a:t>GCN与第一个滤波器对比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41E5-E904-3E32-0D48-AF6E44917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图片 79" descr="\documentclass{article}&#10;\usepackage{amsmath}&#10;\pagestyle{empty}&#10;\begin{document}&#10;&#10;$\mathbf{F}^\prime_i = \sum_j \mathbf{\hat{A}}[i,j] \mathbf{F}_j \mathbf{\Theta} = \sum_{v_j \in \mathcal{N}(v_i) \cup \{v_i\}} \mathbf{\hat{A}}[i,j] \mathbf{F}_j \mathbf{\Theta}$&#10;&#10;&#10;&#10;\end{document}" title="IguanaTex Bitmap Display">
            <a:extLst>
              <a:ext uri="{FF2B5EF4-FFF2-40B4-BE49-F238E27FC236}">
                <a16:creationId xmlns:a16="http://schemas.microsoft.com/office/drawing/2014/main" id="{B539E70D-DF81-F2FF-69FD-7A6E3BEBD2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3" y="5121264"/>
            <a:ext cx="7386022" cy="493092"/>
          </a:xfrm>
          <a:prstGeom prst="rect">
            <a:avLst/>
          </a:prstGeom>
        </p:spPr>
      </p:pic>
      <p:sp>
        <p:nvSpPr>
          <p:cNvPr id="5" name="object 45">
            <a:extLst>
              <a:ext uri="{FF2B5EF4-FFF2-40B4-BE49-F238E27FC236}">
                <a16:creationId xmlns:a16="http://schemas.microsoft.com/office/drawing/2014/main" id="{C17ED495-7DFC-F54B-8B7D-B5DDAABD04E8}"/>
              </a:ext>
            </a:extLst>
          </p:cNvPr>
          <p:cNvSpPr/>
          <p:nvPr/>
        </p:nvSpPr>
        <p:spPr>
          <a:xfrm>
            <a:off x="3935920" y="1825703"/>
            <a:ext cx="2388680" cy="818769"/>
          </a:xfrm>
          <a:custGeom>
            <a:avLst/>
            <a:gdLst/>
            <a:ahLst/>
            <a:cxnLst/>
            <a:rect l="l" t="t" r="r" b="b"/>
            <a:pathLst>
              <a:path w="1201420" h="481964">
                <a:moveTo>
                  <a:pt x="1120139" y="481584"/>
                </a:moveTo>
                <a:lnTo>
                  <a:pt x="80771" y="481584"/>
                </a:lnTo>
                <a:lnTo>
                  <a:pt x="49261" y="474933"/>
                </a:lnTo>
                <a:lnTo>
                  <a:pt x="23607" y="457566"/>
                </a:lnTo>
                <a:lnTo>
                  <a:pt x="6343" y="432015"/>
                </a:lnTo>
                <a:lnTo>
                  <a:pt x="0" y="400812"/>
                </a:lnTo>
                <a:lnTo>
                  <a:pt x="0" y="79248"/>
                </a:lnTo>
                <a:lnTo>
                  <a:pt x="6343" y="48282"/>
                </a:lnTo>
                <a:lnTo>
                  <a:pt x="23607" y="22969"/>
                </a:lnTo>
                <a:lnTo>
                  <a:pt x="49261" y="5983"/>
                </a:lnTo>
                <a:lnTo>
                  <a:pt x="80771" y="0"/>
                </a:lnTo>
                <a:lnTo>
                  <a:pt x="1120139" y="0"/>
                </a:lnTo>
                <a:lnTo>
                  <a:pt x="1151521" y="5983"/>
                </a:lnTo>
                <a:lnTo>
                  <a:pt x="1177132" y="22969"/>
                </a:lnTo>
                <a:lnTo>
                  <a:pt x="1194440" y="48282"/>
                </a:lnTo>
                <a:lnTo>
                  <a:pt x="1200912" y="79248"/>
                </a:lnTo>
                <a:lnTo>
                  <a:pt x="1200912" y="400812"/>
                </a:lnTo>
                <a:lnTo>
                  <a:pt x="1194440" y="432015"/>
                </a:lnTo>
                <a:lnTo>
                  <a:pt x="1177132" y="457566"/>
                </a:lnTo>
                <a:lnTo>
                  <a:pt x="1151521" y="474933"/>
                </a:lnTo>
                <a:lnTo>
                  <a:pt x="1120139" y="48158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8">
            <a:extLst>
              <a:ext uri="{FF2B5EF4-FFF2-40B4-BE49-F238E27FC236}">
                <a16:creationId xmlns:a16="http://schemas.microsoft.com/office/drawing/2014/main" id="{ED6C287E-2C80-FBB8-8351-2FCB337E1F59}"/>
              </a:ext>
            </a:extLst>
          </p:cNvPr>
          <p:cNvSpPr/>
          <p:nvPr/>
        </p:nvSpPr>
        <p:spPr>
          <a:xfrm>
            <a:off x="4772659" y="2703619"/>
            <a:ext cx="334010" cy="424180"/>
          </a:xfrm>
          <a:custGeom>
            <a:avLst/>
            <a:gdLst/>
            <a:ahLst/>
            <a:cxnLst/>
            <a:rect l="l" t="t" r="r" b="b"/>
            <a:pathLst>
              <a:path w="334010" h="424179">
                <a:moveTo>
                  <a:pt x="217122" y="268224"/>
                </a:moveTo>
                <a:lnTo>
                  <a:pt x="62484" y="268224"/>
                </a:lnTo>
                <a:lnTo>
                  <a:pt x="146303" y="96012"/>
                </a:lnTo>
                <a:lnTo>
                  <a:pt x="83819" y="65531"/>
                </a:lnTo>
                <a:lnTo>
                  <a:pt x="269748" y="0"/>
                </a:lnTo>
                <a:lnTo>
                  <a:pt x="323348" y="156972"/>
                </a:lnTo>
                <a:lnTo>
                  <a:pt x="271272" y="156972"/>
                </a:lnTo>
                <a:lnTo>
                  <a:pt x="217122" y="268224"/>
                </a:lnTo>
                <a:close/>
              </a:path>
              <a:path w="334010" h="424179">
                <a:moveTo>
                  <a:pt x="333755" y="187451"/>
                </a:moveTo>
                <a:lnTo>
                  <a:pt x="271272" y="156972"/>
                </a:lnTo>
                <a:lnTo>
                  <a:pt x="323348" y="156972"/>
                </a:lnTo>
                <a:lnTo>
                  <a:pt x="333755" y="187451"/>
                </a:lnTo>
                <a:close/>
              </a:path>
              <a:path w="334010" h="424179">
                <a:moveTo>
                  <a:pt x="64007" y="423672"/>
                </a:moveTo>
                <a:lnTo>
                  <a:pt x="0" y="237743"/>
                </a:lnTo>
                <a:lnTo>
                  <a:pt x="62484" y="268224"/>
                </a:lnTo>
                <a:lnTo>
                  <a:pt x="217122" y="268224"/>
                </a:lnTo>
                <a:lnTo>
                  <a:pt x="187451" y="329184"/>
                </a:lnTo>
                <a:lnTo>
                  <a:pt x="249936" y="359663"/>
                </a:lnTo>
                <a:lnTo>
                  <a:pt x="64007" y="423672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12" descr="\documentclass{article}&#10;\usepackage{amsmath}&#10;\pagestyle{empty}&#10;\begin{document}&#10;$\mathbf{F}_i^\prime = \sum_{v_j \in N(v_i)} f(l_i, \mathbf{F}_j, l_j), \forall v_i \in \mathcal{V}$&#10;&#10;&#10;&#10;\end{document}" title="IguanaTex Bitmap Display">
            <a:extLst>
              <a:ext uri="{FF2B5EF4-FFF2-40B4-BE49-F238E27FC236}">
                <a16:creationId xmlns:a16="http://schemas.microsoft.com/office/drawing/2014/main" id="{DD1F95AB-BEDD-18E1-6B78-9C4747AAE5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2" y="2029641"/>
            <a:ext cx="7302904" cy="5922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25D02F-A5DE-82D0-F350-86DFE23A9846}"/>
              </a:ext>
            </a:extLst>
          </p:cNvPr>
          <p:cNvGrpSpPr/>
          <p:nvPr/>
        </p:nvGrpSpPr>
        <p:grpSpPr>
          <a:xfrm>
            <a:off x="3581400" y="3303558"/>
            <a:ext cx="4143826" cy="697013"/>
            <a:chOff x="3196105" y="4892901"/>
            <a:chExt cx="4143826" cy="697013"/>
          </a:xfrm>
        </p:grpSpPr>
        <p:sp>
          <p:nvSpPr>
            <p:cNvPr id="9" name="object 46">
              <a:extLst>
                <a:ext uri="{FF2B5EF4-FFF2-40B4-BE49-F238E27FC236}">
                  <a16:creationId xmlns:a16="http://schemas.microsoft.com/office/drawing/2014/main" id="{66A82BBE-2D31-1B55-37CA-93FCEE54B22B}"/>
                </a:ext>
              </a:extLst>
            </p:cNvPr>
            <p:cNvSpPr txBox="1"/>
            <p:nvPr/>
          </p:nvSpPr>
          <p:spPr>
            <a:xfrm>
              <a:off x="4100707" y="5056741"/>
              <a:ext cx="3239224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 err="1">
                  <a:latin typeface="Microsoft JhengHei UI"/>
                  <a:cs typeface="Microsoft JhengHei UI"/>
                </a:rPr>
                <a:t>通常是前馈神经网络</a:t>
              </a:r>
              <a:endParaRPr sz="2400" dirty="0">
                <a:latin typeface="Microsoft JhengHei UI"/>
                <a:cs typeface="Microsoft JhengHei UI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4F2DCA-53C5-309A-BFB3-09BDD93CB983}"/>
                </a:ext>
              </a:extLst>
            </p:cNvPr>
            <p:cNvGrpSpPr/>
            <p:nvPr/>
          </p:nvGrpSpPr>
          <p:grpSpPr>
            <a:xfrm>
              <a:off x="3196105" y="4892901"/>
              <a:ext cx="3943593" cy="697013"/>
              <a:chOff x="3196105" y="4892901"/>
              <a:chExt cx="3943593" cy="697013"/>
            </a:xfrm>
          </p:grpSpPr>
          <p:sp>
            <p:nvSpPr>
              <p:cNvPr id="11" name="object 47">
                <a:extLst>
                  <a:ext uri="{FF2B5EF4-FFF2-40B4-BE49-F238E27FC236}">
                    <a16:creationId xmlns:a16="http://schemas.microsoft.com/office/drawing/2014/main" id="{52B06B82-2F20-86A0-63FA-6F17B123C901}"/>
                  </a:ext>
                </a:extLst>
              </p:cNvPr>
              <p:cNvSpPr/>
              <p:nvPr/>
            </p:nvSpPr>
            <p:spPr>
              <a:xfrm>
                <a:off x="3196105" y="4892901"/>
                <a:ext cx="3943593" cy="697013"/>
              </a:xfrm>
              <a:custGeom>
                <a:avLst/>
                <a:gdLst/>
                <a:ahLst/>
                <a:cxnLst/>
                <a:rect l="l" t="t" r="r" b="b"/>
                <a:pathLst>
                  <a:path w="2208529" h="337185">
                    <a:moveTo>
                      <a:pt x="2151888" y="336803"/>
                    </a:moveTo>
                    <a:lnTo>
                      <a:pt x="56387" y="336803"/>
                    </a:lnTo>
                    <a:lnTo>
                      <a:pt x="34834" y="332352"/>
                    </a:lnTo>
                    <a:lnTo>
                      <a:pt x="17054" y="320273"/>
                    </a:lnTo>
                    <a:lnTo>
                      <a:pt x="4844" y="302362"/>
                    </a:lnTo>
                    <a:lnTo>
                      <a:pt x="0" y="280415"/>
                    </a:lnTo>
                    <a:lnTo>
                      <a:pt x="0" y="54863"/>
                    </a:lnTo>
                    <a:lnTo>
                      <a:pt x="4844" y="33341"/>
                    </a:lnTo>
                    <a:lnTo>
                      <a:pt x="17054" y="15730"/>
                    </a:lnTo>
                    <a:lnTo>
                      <a:pt x="34834" y="3970"/>
                    </a:lnTo>
                    <a:lnTo>
                      <a:pt x="56387" y="0"/>
                    </a:lnTo>
                    <a:lnTo>
                      <a:pt x="2151888" y="0"/>
                    </a:lnTo>
                    <a:lnTo>
                      <a:pt x="2174155" y="3970"/>
                    </a:lnTo>
                    <a:lnTo>
                      <a:pt x="2192173" y="15730"/>
                    </a:lnTo>
                    <a:lnTo>
                      <a:pt x="2204146" y="33341"/>
                    </a:lnTo>
                    <a:lnTo>
                      <a:pt x="2208276" y="54863"/>
                    </a:lnTo>
                    <a:lnTo>
                      <a:pt x="2208276" y="280415"/>
                    </a:lnTo>
                    <a:lnTo>
                      <a:pt x="2204146" y="302362"/>
                    </a:lnTo>
                    <a:lnTo>
                      <a:pt x="2192173" y="320273"/>
                    </a:lnTo>
                    <a:lnTo>
                      <a:pt x="2174155" y="332352"/>
                    </a:lnTo>
                    <a:lnTo>
                      <a:pt x="2151888" y="336803"/>
                    </a:lnTo>
                    <a:close/>
                  </a:path>
                </a:pathLst>
              </a:custGeom>
              <a:solidFill>
                <a:srgbClr val="8063A1">
                  <a:alpha val="50199"/>
                </a:srgbClr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12" name="图片 14" descr="\documentclass{article}&#10;\usepackage{amsmath}&#10;\pagestyle{empty}&#10;\begin{document}&#10;$f(\cdot)$&#10;&#10;&#10;&#10;\end{document}" title="IguanaTex Bitmap Display">
                <a:extLst>
                  <a:ext uri="{FF2B5EF4-FFF2-40B4-BE49-F238E27FC236}">
                    <a16:creationId xmlns:a16="http://schemas.microsoft.com/office/drawing/2014/main" id="{2596379B-6D8C-66B4-661A-2495182B06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4783" y="5058626"/>
                <a:ext cx="547246" cy="3655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364244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 1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GraphSage</a:t>
            </a:r>
            <a:r>
              <a:rPr lang="en-US" altLang="zh-CN" spc="-5" dirty="0"/>
              <a:t>-Filter</a:t>
            </a:r>
            <a:endParaRPr spc="-5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A39A0A-E129-5FB9-7FD0-8F95F8A29121}"/>
              </a:ext>
            </a:extLst>
          </p:cNvPr>
          <p:cNvGrpSpPr/>
          <p:nvPr/>
        </p:nvGrpSpPr>
        <p:grpSpPr>
          <a:xfrm>
            <a:off x="4791883" y="1520087"/>
            <a:ext cx="1485900" cy="546100"/>
            <a:chOff x="7277785" y="1622679"/>
            <a:chExt cx="1485900" cy="546100"/>
          </a:xfrm>
        </p:grpSpPr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F78D21D0-14FA-D5CA-3ACC-9E7573F26554}"/>
                </a:ext>
              </a:extLst>
            </p:cNvPr>
            <p:cNvSpPr/>
            <p:nvPr/>
          </p:nvSpPr>
          <p:spPr>
            <a:xfrm>
              <a:off x="7277785" y="1622679"/>
              <a:ext cx="1485900" cy="546100"/>
            </a:xfrm>
            <a:custGeom>
              <a:avLst/>
              <a:gdLst/>
              <a:ahLst/>
              <a:cxnLst/>
              <a:rect l="l" t="t" r="r" b="b"/>
              <a:pathLst>
                <a:path w="1485900" h="546100">
                  <a:moveTo>
                    <a:pt x="1394459" y="545592"/>
                  </a:moveTo>
                  <a:lnTo>
                    <a:pt x="91439" y="545592"/>
                  </a:lnTo>
                  <a:lnTo>
                    <a:pt x="55655" y="538325"/>
                  </a:lnTo>
                  <a:lnTo>
                    <a:pt x="26579" y="518755"/>
                  </a:lnTo>
                  <a:lnTo>
                    <a:pt x="7074" y="489743"/>
                  </a:lnTo>
                  <a:lnTo>
                    <a:pt x="0" y="454152"/>
                  </a:lnTo>
                  <a:lnTo>
                    <a:pt x="0" y="91440"/>
                  </a:lnTo>
                  <a:lnTo>
                    <a:pt x="7074" y="56046"/>
                  </a:lnTo>
                  <a:lnTo>
                    <a:pt x="26579" y="27098"/>
                  </a:lnTo>
                  <a:lnTo>
                    <a:pt x="55655" y="7461"/>
                  </a:lnTo>
                  <a:lnTo>
                    <a:pt x="91439" y="0"/>
                  </a:lnTo>
                  <a:lnTo>
                    <a:pt x="1394459" y="0"/>
                  </a:lnTo>
                  <a:lnTo>
                    <a:pt x="1429773" y="7461"/>
                  </a:lnTo>
                  <a:lnTo>
                    <a:pt x="1458691" y="27098"/>
                  </a:lnTo>
                  <a:lnTo>
                    <a:pt x="1478354" y="56046"/>
                  </a:lnTo>
                  <a:lnTo>
                    <a:pt x="1485900" y="91440"/>
                  </a:lnTo>
                  <a:lnTo>
                    <a:pt x="1485900" y="454152"/>
                  </a:lnTo>
                  <a:lnTo>
                    <a:pt x="1478354" y="489743"/>
                  </a:lnTo>
                  <a:lnTo>
                    <a:pt x="1458691" y="518755"/>
                  </a:lnTo>
                  <a:lnTo>
                    <a:pt x="1429773" y="538325"/>
                  </a:lnTo>
                  <a:lnTo>
                    <a:pt x="1394459" y="545592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3847ECC4-3629-8441-30ED-F48E4FEBE156}"/>
                </a:ext>
              </a:extLst>
            </p:cNvPr>
            <p:cNvSpPr txBox="1"/>
            <p:nvPr/>
          </p:nvSpPr>
          <p:spPr>
            <a:xfrm>
              <a:off x="7703235" y="1682991"/>
              <a:ext cx="635000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>
                  <a:latin typeface="Microsoft JhengHei UI"/>
                  <a:cs typeface="Microsoft JhengHei UI"/>
                </a:rPr>
                <a:t>采样</a:t>
              </a:r>
              <a:endParaRPr sz="2400">
                <a:latin typeface="Microsoft JhengHei UI"/>
                <a:cs typeface="Microsoft JhengHei UI"/>
              </a:endParaRPr>
            </a:p>
          </p:txBody>
        </p:sp>
      </p:grpSp>
      <p:pic>
        <p:nvPicPr>
          <p:cNvPr id="9" name="图片 8" descr="\documentclass{article}&#10;\usepackage{amsmath}&#10;\pagestyle{empty}&#10;\begin{document}&#10;$\mathcal{N}_S(v_i) = \textbf{SAMPLE}(\mathcal{N}(v_i), S)$&#10;&#10;&#10;&#10;&#10;\end{document}" title="IguanaTex Bitmap Display">
            <a:extLst>
              <a:ext uri="{FF2B5EF4-FFF2-40B4-BE49-F238E27FC236}">
                <a16:creationId xmlns:a16="http://schemas.microsoft.com/office/drawing/2014/main" id="{64EAA77F-AFFA-D857-3DFE-FEB67E2EFF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83" y="2499177"/>
            <a:ext cx="6705663" cy="509858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21893C0C-DF34-5582-DE90-048706D3BD88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3">
            <a:extLst>
              <a:ext uri="{FF2B5EF4-FFF2-40B4-BE49-F238E27FC236}">
                <a16:creationId xmlns:a16="http://schemas.microsoft.com/office/drawing/2014/main" id="{15C9E83E-0389-C07A-EC68-66B1B076F859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4">
            <a:extLst>
              <a:ext uri="{FF2B5EF4-FFF2-40B4-BE49-F238E27FC236}">
                <a16:creationId xmlns:a16="http://schemas.microsoft.com/office/drawing/2014/main" id="{A405BA7C-BD2C-3DC0-8F5C-76268B05D6CD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3E9839B8-2805-FB23-63AF-D8DBCB6E36E2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00369F11-E246-B01D-32AC-D7212365DA78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3F41F744-DF18-1CCA-0FEE-48319B66D171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914E91C0-3F57-763B-3B04-7F9BDA6BA4D1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DF5C626A-87CA-7EAF-1E7D-138D583172E2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4EE7EDB7-2B0D-FBBB-6EC4-F16453038904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6DE9F62C-A24D-E274-9050-B7CB4C46840F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72698110-F08C-7CD4-5C96-3FAB84B685AC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D150F755-49EA-685F-FCD0-DD9F7A75ED87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426B70D5-6542-4ED9-31EA-0DA84410C40A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525BA6F1-DA1E-5E3B-E121-B7FE2C0EDF33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E37BAF90-04BE-AE70-CAE9-B6BADE710354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C3A9D6B7-7AD7-300E-5FB7-E80FECBE176A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7F53877C-707F-2D95-4DD4-AFF098FF9482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FAE834E-31A7-DE36-A7E4-8AA9E0429647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18BD8D7E-D177-7AC2-1816-5A6822A4DE63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FCF8BF-B0C8-1682-6133-4E9948C439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FCF8BF-B0C8-1682-6133-4E9948C4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321972-9F96-3468-78DD-0A36CC319616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321972-9F96-3468-78DD-0A36CC31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9A6802-F74E-4372-018C-FE11016CBEA2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9A6802-F74E-4372-018C-FE11016CB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B009D2-0CAA-7057-E20E-8E30BD6784A7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B009D2-0CAA-7057-E20E-8E30BD678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36272CD-C39A-5301-7660-E376569849D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36272CD-C39A-5301-7660-E37656984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4C9E03-358B-2A58-0327-A13DB70D982E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4C9E03-358B-2A58-0327-A13DB70D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C0C5F5A-80CE-ABB5-3463-FE8C16476ED4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C0C5F5A-80CE-ABB5-3463-FE8C1647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304B83-AE62-2BDF-C1BB-C5C17F1272C0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304B83-AE62-2BDF-C1BB-C5C17F127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512BC6F-53AB-58B6-3782-F469ED13B265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512BC6F-53AB-58B6-3782-F469ED13B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53DD55-A6BC-0512-6994-DA52E2F402AB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53DD55-A6BC-0512-6994-DA52E2F40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2E53AC7-A584-626D-098B-024658A7D652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2E53AC7-A584-626D-098B-024658A7D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1CEDB52-C14B-B4B2-CDF5-4D72CD0B0613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1CEDB52-C14B-B4B2-CDF5-4D72CD0B0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3FBA3B-C3F3-4BBB-0B4F-F76B0E499C26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3FBA3B-C3F3-4BBB-0B4F-F76B0E499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6274D8-9587-37C9-A333-099F70AF164C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6274D8-9587-37C9-A333-099F70AF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AD7CDB-6E8D-DD5A-C3E3-0A7E858C12B2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AD7CDB-6E8D-DD5A-C3E3-0A7E858C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3B304D-56C1-B53E-4E37-F558E5601406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3B304D-56C1-B53E-4E37-F558E560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7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922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 1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GraphSage</a:t>
            </a:r>
            <a:r>
              <a:rPr lang="en-US" altLang="zh-CN" spc="-5" dirty="0"/>
              <a:t>-Filter</a:t>
            </a:r>
            <a:endParaRPr spc="-5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A39A0A-E129-5FB9-7FD0-8F95F8A29121}"/>
              </a:ext>
            </a:extLst>
          </p:cNvPr>
          <p:cNvGrpSpPr/>
          <p:nvPr/>
        </p:nvGrpSpPr>
        <p:grpSpPr>
          <a:xfrm>
            <a:off x="4791883" y="1520087"/>
            <a:ext cx="1485900" cy="546100"/>
            <a:chOff x="7277785" y="1622679"/>
            <a:chExt cx="1485900" cy="546100"/>
          </a:xfrm>
        </p:grpSpPr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F78D21D0-14FA-D5CA-3ACC-9E7573F26554}"/>
                </a:ext>
              </a:extLst>
            </p:cNvPr>
            <p:cNvSpPr/>
            <p:nvPr/>
          </p:nvSpPr>
          <p:spPr>
            <a:xfrm>
              <a:off x="7277785" y="1622679"/>
              <a:ext cx="1485900" cy="546100"/>
            </a:xfrm>
            <a:custGeom>
              <a:avLst/>
              <a:gdLst/>
              <a:ahLst/>
              <a:cxnLst/>
              <a:rect l="l" t="t" r="r" b="b"/>
              <a:pathLst>
                <a:path w="1485900" h="546100">
                  <a:moveTo>
                    <a:pt x="1394459" y="545592"/>
                  </a:moveTo>
                  <a:lnTo>
                    <a:pt x="91439" y="545592"/>
                  </a:lnTo>
                  <a:lnTo>
                    <a:pt x="55655" y="538325"/>
                  </a:lnTo>
                  <a:lnTo>
                    <a:pt x="26579" y="518755"/>
                  </a:lnTo>
                  <a:lnTo>
                    <a:pt x="7074" y="489743"/>
                  </a:lnTo>
                  <a:lnTo>
                    <a:pt x="0" y="454152"/>
                  </a:lnTo>
                  <a:lnTo>
                    <a:pt x="0" y="91440"/>
                  </a:lnTo>
                  <a:lnTo>
                    <a:pt x="7074" y="56046"/>
                  </a:lnTo>
                  <a:lnTo>
                    <a:pt x="26579" y="27098"/>
                  </a:lnTo>
                  <a:lnTo>
                    <a:pt x="55655" y="7461"/>
                  </a:lnTo>
                  <a:lnTo>
                    <a:pt x="91439" y="0"/>
                  </a:lnTo>
                  <a:lnTo>
                    <a:pt x="1394459" y="0"/>
                  </a:lnTo>
                  <a:lnTo>
                    <a:pt x="1429773" y="7461"/>
                  </a:lnTo>
                  <a:lnTo>
                    <a:pt x="1458691" y="27098"/>
                  </a:lnTo>
                  <a:lnTo>
                    <a:pt x="1478354" y="56046"/>
                  </a:lnTo>
                  <a:lnTo>
                    <a:pt x="1485900" y="91440"/>
                  </a:lnTo>
                  <a:lnTo>
                    <a:pt x="1485900" y="454152"/>
                  </a:lnTo>
                  <a:lnTo>
                    <a:pt x="1478354" y="489743"/>
                  </a:lnTo>
                  <a:lnTo>
                    <a:pt x="1458691" y="518755"/>
                  </a:lnTo>
                  <a:lnTo>
                    <a:pt x="1429773" y="538325"/>
                  </a:lnTo>
                  <a:lnTo>
                    <a:pt x="1394459" y="545592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3847ECC4-3629-8441-30ED-F48E4FEBE156}"/>
                </a:ext>
              </a:extLst>
            </p:cNvPr>
            <p:cNvSpPr txBox="1"/>
            <p:nvPr/>
          </p:nvSpPr>
          <p:spPr>
            <a:xfrm>
              <a:off x="7703235" y="1682991"/>
              <a:ext cx="635000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>
                  <a:latin typeface="Microsoft JhengHei UI"/>
                  <a:cs typeface="Microsoft JhengHei UI"/>
                </a:rPr>
                <a:t>采样</a:t>
              </a:r>
              <a:endParaRPr sz="2400">
                <a:latin typeface="Microsoft JhengHei UI"/>
                <a:cs typeface="Microsoft JhengHei UI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046196-3EB9-1120-67D9-C676F8D65A3A}"/>
              </a:ext>
            </a:extLst>
          </p:cNvPr>
          <p:cNvGrpSpPr/>
          <p:nvPr/>
        </p:nvGrpSpPr>
        <p:grpSpPr>
          <a:xfrm>
            <a:off x="4792721" y="3545953"/>
            <a:ext cx="1485900" cy="544195"/>
            <a:chOff x="7278623" y="3528060"/>
            <a:chExt cx="1485900" cy="544195"/>
          </a:xfrm>
        </p:grpSpPr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E7B6C60B-600F-7B24-4DB5-708735B7484D}"/>
                </a:ext>
              </a:extLst>
            </p:cNvPr>
            <p:cNvSpPr/>
            <p:nvPr/>
          </p:nvSpPr>
          <p:spPr>
            <a:xfrm>
              <a:off x="7278623" y="3528060"/>
              <a:ext cx="1485900" cy="544195"/>
            </a:xfrm>
            <a:custGeom>
              <a:avLst/>
              <a:gdLst/>
              <a:ahLst/>
              <a:cxnLst/>
              <a:rect l="l" t="t" r="r" b="b"/>
              <a:pathLst>
                <a:path w="1485900" h="544195">
                  <a:moveTo>
                    <a:pt x="1394459" y="544067"/>
                  </a:moveTo>
                  <a:lnTo>
                    <a:pt x="91439" y="544067"/>
                  </a:lnTo>
                  <a:lnTo>
                    <a:pt x="55655" y="537153"/>
                  </a:lnTo>
                  <a:lnTo>
                    <a:pt x="26579" y="517859"/>
                  </a:lnTo>
                  <a:lnTo>
                    <a:pt x="7074" y="489191"/>
                  </a:lnTo>
                  <a:lnTo>
                    <a:pt x="0" y="454151"/>
                  </a:lnTo>
                  <a:lnTo>
                    <a:pt x="0" y="89915"/>
                  </a:lnTo>
                  <a:lnTo>
                    <a:pt x="7074" y="54869"/>
                  </a:lnTo>
                  <a:lnTo>
                    <a:pt x="26579" y="26198"/>
                  </a:lnTo>
                  <a:lnTo>
                    <a:pt x="55655" y="6907"/>
                  </a:lnTo>
                  <a:lnTo>
                    <a:pt x="91439" y="0"/>
                  </a:lnTo>
                  <a:lnTo>
                    <a:pt x="1394459" y="0"/>
                  </a:lnTo>
                  <a:lnTo>
                    <a:pt x="1429773" y="6907"/>
                  </a:lnTo>
                  <a:lnTo>
                    <a:pt x="1458691" y="26198"/>
                  </a:lnTo>
                  <a:lnTo>
                    <a:pt x="1478354" y="54869"/>
                  </a:lnTo>
                  <a:lnTo>
                    <a:pt x="1485900" y="89915"/>
                  </a:lnTo>
                  <a:lnTo>
                    <a:pt x="1485900" y="454151"/>
                  </a:lnTo>
                  <a:lnTo>
                    <a:pt x="1478354" y="489191"/>
                  </a:lnTo>
                  <a:lnTo>
                    <a:pt x="1458691" y="517859"/>
                  </a:lnTo>
                  <a:lnTo>
                    <a:pt x="1429773" y="537153"/>
                  </a:lnTo>
                  <a:lnTo>
                    <a:pt x="1394459" y="544067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ECD7F555-4D42-2728-3318-8F00B802BC3D}"/>
                </a:ext>
              </a:extLst>
            </p:cNvPr>
            <p:cNvSpPr txBox="1"/>
            <p:nvPr/>
          </p:nvSpPr>
          <p:spPr>
            <a:xfrm>
              <a:off x="7703235" y="3596182"/>
              <a:ext cx="635000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>
                  <a:latin typeface="Microsoft JhengHei UI"/>
                  <a:cs typeface="Microsoft JhengHei UI"/>
                </a:rPr>
                <a:t>聚合</a:t>
              </a:r>
            </a:p>
          </p:txBody>
        </p:sp>
      </p:grpSp>
      <p:pic>
        <p:nvPicPr>
          <p:cNvPr id="9" name="图片 8" descr="\documentclass{article}&#10;\usepackage{amsmath}&#10;\pagestyle{empty}&#10;\begin{document}&#10;$\mathcal{N}_S(v_i) = \textbf{SAMPLE}(\mathcal{N}(v_i), S)$&#10;&#10;&#10;&#10;&#10;\end{document}" title="IguanaTex Bitmap Display">
            <a:extLst>
              <a:ext uri="{FF2B5EF4-FFF2-40B4-BE49-F238E27FC236}">
                <a16:creationId xmlns:a16="http://schemas.microsoft.com/office/drawing/2014/main" id="{64EAA77F-AFFA-D857-3DFE-FEB67E2EFF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83" y="2499177"/>
            <a:ext cx="6705663" cy="5098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1544E-2AEB-655D-1E44-8B8CD6CDB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721" y="4508500"/>
            <a:ext cx="7264400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63044-C61C-C179-BFBE-62D095B14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821" y="5609933"/>
            <a:ext cx="4394200" cy="584200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21893C0C-DF34-5582-DE90-048706D3BD88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3">
            <a:extLst>
              <a:ext uri="{FF2B5EF4-FFF2-40B4-BE49-F238E27FC236}">
                <a16:creationId xmlns:a16="http://schemas.microsoft.com/office/drawing/2014/main" id="{15C9E83E-0389-C07A-EC68-66B1B076F859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4">
            <a:extLst>
              <a:ext uri="{FF2B5EF4-FFF2-40B4-BE49-F238E27FC236}">
                <a16:creationId xmlns:a16="http://schemas.microsoft.com/office/drawing/2014/main" id="{A405BA7C-BD2C-3DC0-8F5C-76268B05D6CD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3E9839B8-2805-FB23-63AF-D8DBCB6E36E2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00369F11-E246-B01D-32AC-D7212365DA78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3F41F744-DF18-1CCA-0FEE-48319B66D171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914E91C0-3F57-763B-3B04-7F9BDA6BA4D1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DF5C626A-87CA-7EAF-1E7D-138D583172E2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4EE7EDB7-2B0D-FBBB-6EC4-F16453038904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6DE9F62C-A24D-E274-9050-B7CB4C46840F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72698110-F08C-7CD4-5C96-3FAB84B685AC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D150F755-49EA-685F-FCD0-DD9F7A75ED87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426B70D5-6542-4ED9-31EA-0DA84410C40A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525BA6F1-DA1E-5E3B-E121-B7FE2C0EDF33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E37BAF90-04BE-AE70-CAE9-B6BADE710354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C3A9D6B7-7AD7-300E-5FB7-E80FECBE176A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7F53877C-707F-2D95-4DD4-AFF098FF9482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FAE834E-31A7-DE36-A7E4-8AA9E0429647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18BD8D7E-D177-7AC2-1816-5A6822A4DE63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FCF8BF-B0C8-1682-6133-4E9948C439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FCF8BF-B0C8-1682-6133-4E9948C4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321972-9F96-3468-78DD-0A36CC319616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321972-9F96-3468-78DD-0A36CC31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9A6802-F74E-4372-018C-FE11016CBEA2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9A6802-F74E-4372-018C-FE11016CB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B009D2-0CAA-7057-E20E-8E30BD6784A7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B009D2-0CAA-7057-E20E-8E30BD678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36272CD-C39A-5301-7660-E376569849D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36272CD-C39A-5301-7660-E37656984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4C9E03-358B-2A58-0327-A13DB70D982E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4C9E03-358B-2A58-0327-A13DB70D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C0C5F5A-80CE-ABB5-3463-FE8C16476ED4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C0C5F5A-80CE-ABB5-3463-FE8C1647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304B83-AE62-2BDF-C1BB-C5C17F1272C0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304B83-AE62-2BDF-C1BB-C5C17F127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512BC6F-53AB-58B6-3782-F469ED13B265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512BC6F-53AB-58B6-3782-F469ED13B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53DD55-A6BC-0512-6994-DA52E2F402AB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53DD55-A6BC-0512-6994-DA52E2F40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2E53AC7-A584-626D-098B-024658A7D652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2E53AC7-A584-626D-098B-024658A7D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1CEDB52-C14B-B4B2-CDF5-4D72CD0B0613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1CEDB52-C14B-B4B2-CDF5-4D72CD0B0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3FBA3B-C3F3-4BBB-0B4F-F76B0E499C26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3FBA3B-C3F3-4BBB-0B4F-F76B0E499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6274D8-9587-37C9-A333-099F70AF164C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6274D8-9587-37C9-A333-099F70AF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AD7CDB-6E8D-DD5A-C3E3-0A7E858C12B2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AD7CDB-6E8D-DD5A-C3E3-0A7E858C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3B304D-56C1-B53E-4E37-F558E5601406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3B304D-56C1-B53E-4E37-F558E560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7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17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 1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/>
              <a:t>GAT-Filter</a:t>
            </a:r>
            <a:endParaRPr spc="-5" dirty="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1989CCB8-56D4-DC9D-B5EE-FAE5F7581BFC}"/>
              </a:ext>
            </a:extLst>
          </p:cNvPr>
          <p:cNvSpPr txBox="1"/>
          <p:nvPr/>
        </p:nvSpPr>
        <p:spPr>
          <a:xfrm>
            <a:off x="3823373" y="1532714"/>
            <a:ext cx="167128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GCN-Filter: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7A9EB-F7BE-6E0F-B918-4893F39D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5" y="1409852"/>
            <a:ext cx="6286500" cy="673100"/>
          </a:xfrm>
          <a:prstGeom prst="rect">
            <a:avLst/>
          </a:prstGeom>
        </p:spPr>
      </p:pic>
      <p:sp>
        <p:nvSpPr>
          <p:cNvPr id="107" name="object 7">
            <a:extLst>
              <a:ext uri="{FF2B5EF4-FFF2-40B4-BE49-F238E27FC236}">
                <a16:creationId xmlns:a16="http://schemas.microsoft.com/office/drawing/2014/main" id="{1DBB3C6F-1F91-5C1D-12EF-326B397D11A2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33">
            <a:extLst>
              <a:ext uri="{FF2B5EF4-FFF2-40B4-BE49-F238E27FC236}">
                <a16:creationId xmlns:a16="http://schemas.microsoft.com/office/drawing/2014/main" id="{A3F2AF82-0BBD-2EF1-2416-61C26BF23743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4">
            <a:extLst>
              <a:ext uri="{FF2B5EF4-FFF2-40B4-BE49-F238E27FC236}">
                <a16:creationId xmlns:a16="http://schemas.microsoft.com/office/drawing/2014/main" id="{621D5911-0B01-829C-1EBB-3AF3D89C613C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5">
            <a:extLst>
              <a:ext uri="{FF2B5EF4-FFF2-40B4-BE49-F238E27FC236}">
                <a16:creationId xmlns:a16="http://schemas.microsoft.com/office/drawing/2014/main" id="{6AF46314-3FD6-DBF1-579F-7A6D58E3E772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5562E76B-51BE-76C5-DF59-043EB1EF2ABC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9">
            <a:extLst>
              <a:ext uri="{FF2B5EF4-FFF2-40B4-BE49-F238E27FC236}">
                <a16:creationId xmlns:a16="http://schemas.microsoft.com/office/drawing/2014/main" id="{80728E3E-B05D-E145-092E-0510A97014DC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0">
            <a:extLst>
              <a:ext uri="{FF2B5EF4-FFF2-40B4-BE49-F238E27FC236}">
                <a16:creationId xmlns:a16="http://schemas.microsoft.com/office/drawing/2014/main" id="{1B9288CD-BE51-1798-6E53-9E06BDBBFB59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">
            <a:extLst>
              <a:ext uri="{FF2B5EF4-FFF2-40B4-BE49-F238E27FC236}">
                <a16:creationId xmlns:a16="http://schemas.microsoft.com/office/drawing/2014/main" id="{7A2B05E3-086A-FCDC-435D-4888EABD5D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2">
            <a:extLst>
              <a:ext uri="{FF2B5EF4-FFF2-40B4-BE49-F238E27FC236}">
                <a16:creationId xmlns:a16="http://schemas.microsoft.com/office/drawing/2014/main" id="{01840583-5E0E-8547-310D-C69BA9C5ADB9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3">
            <a:extLst>
              <a:ext uri="{FF2B5EF4-FFF2-40B4-BE49-F238E27FC236}">
                <a16:creationId xmlns:a16="http://schemas.microsoft.com/office/drawing/2014/main" id="{51036FA3-E3BB-0845-0106-E1799363BCF4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4">
            <a:extLst>
              <a:ext uri="{FF2B5EF4-FFF2-40B4-BE49-F238E27FC236}">
                <a16:creationId xmlns:a16="http://schemas.microsoft.com/office/drawing/2014/main" id="{E1328E2F-CD5B-6A1B-52FD-DB1822066925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8" name="object 15">
            <a:extLst>
              <a:ext uri="{FF2B5EF4-FFF2-40B4-BE49-F238E27FC236}">
                <a16:creationId xmlns:a16="http://schemas.microsoft.com/office/drawing/2014/main" id="{1E31BD0E-A50B-03FC-22F3-49D9F475DF02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9" name="object 16">
            <a:extLst>
              <a:ext uri="{FF2B5EF4-FFF2-40B4-BE49-F238E27FC236}">
                <a16:creationId xmlns:a16="http://schemas.microsoft.com/office/drawing/2014/main" id="{2C684F2E-53DE-7169-B18E-101E2E606C4E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7">
            <a:extLst>
              <a:ext uri="{FF2B5EF4-FFF2-40B4-BE49-F238E27FC236}">
                <a16:creationId xmlns:a16="http://schemas.microsoft.com/office/drawing/2014/main" id="{1BD360B0-5C9B-E67B-E9FA-E74D9312FE99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8">
            <a:extLst>
              <a:ext uri="{FF2B5EF4-FFF2-40B4-BE49-F238E27FC236}">
                <a16:creationId xmlns:a16="http://schemas.microsoft.com/office/drawing/2014/main" id="{2D813C86-AFE7-4E3F-3AAE-18DDEFD55F87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9">
            <a:extLst>
              <a:ext uri="{FF2B5EF4-FFF2-40B4-BE49-F238E27FC236}">
                <a16:creationId xmlns:a16="http://schemas.microsoft.com/office/drawing/2014/main" id="{71B721D2-45FA-B40E-2351-901EDEDBC758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20">
            <a:extLst>
              <a:ext uri="{FF2B5EF4-FFF2-40B4-BE49-F238E27FC236}">
                <a16:creationId xmlns:a16="http://schemas.microsoft.com/office/drawing/2014/main" id="{CF5A06E4-70D8-057D-64A6-DA64DA34E3F4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21">
            <a:extLst>
              <a:ext uri="{FF2B5EF4-FFF2-40B4-BE49-F238E27FC236}">
                <a16:creationId xmlns:a16="http://schemas.microsoft.com/office/drawing/2014/main" id="{9BAECE66-B4A0-2C6D-9ACA-02FD1C96BB0C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22">
            <a:extLst>
              <a:ext uri="{FF2B5EF4-FFF2-40B4-BE49-F238E27FC236}">
                <a16:creationId xmlns:a16="http://schemas.microsoft.com/office/drawing/2014/main" id="{444A779C-5235-14DC-78C8-08C06BF6AC3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0AF0ED-AE08-417D-9092-EA0D279DB484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0AF0ED-AE08-417D-9092-EA0D279D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1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055A6B0-5552-B156-C6EC-D913A5D32E19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055A6B0-5552-B156-C6EC-D913A5D32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2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082D50D-540D-E1D4-0885-DC4A74674EF0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082D50D-540D-E1D4-0885-DC4A74674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B8D36D2-12D6-DEE2-2C18-BD64986A043A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B8D36D2-12D6-DEE2-2C18-BD64986A0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FA1E847-082A-8888-EB7A-DC56EB406F4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FA1E847-082A-8888-EB7A-DC56EB406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5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05DB882-A31A-62D9-6251-59A43ACCBF43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05DB882-A31A-62D9-6251-59A43ACCB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F0BB47E-4B7E-E459-93F1-8AE8BDDD7C97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F0BB47E-4B7E-E459-93F1-8AE8BDDD7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095B70E-0C61-D12F-1BB4-18CFF5CD0CBA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095B70E-0C61-D12F-1BB4-18CFF5CD0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339C8C7-8DED-9576-0EBE-DFA565C0D5D6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339C8C7-8DED-9576-0EBE-DFA565C0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B61188-B5B6-116A-C8C2-67E3BAE9FB20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B61188-B5B6-116A-C8C2-67E3BAE9F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0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4DEF966-720F-D44A-61E2-EDF793A41589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4DEF966-720F-D44A-61E2-EDF793A4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00A8688-CAF1-16DA-56B3-9B9A501BF88B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00A8688-CAF1-16DA-56B3-9B9A501BF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2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B3819FD-DB0A-489C-2847-E17ACDE91CE3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B3819FD-DB0A-489C-2847-E17ACDE91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F5B8CEA-CBF2-A4B1-D3D0-43AAD4BCD00D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F5B8CEA-CBF2-A4B1-D3D0-43AAD4BCD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470DD89-B03D-03E7-3A57-4E12EA610A6C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470DD89-B03D-03E7-3A57-4E12EA610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C3E5755-A928-1447-B3BB-44C8A3AEA148}"/>
                  </a:ext>
                </a:extLst>
              </p:cNvPr>
              <p:cNvSpPr txBox="1"/>
              <p:nvPr/>
            </p:nvSpPr>
            <p:spPr>
              <a:xfrm>
                <a:off x="1161604" y="2975815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C3E5755-A928-1447-B3BB-44C8A3AEA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04" y="2975815"/>
                <a:ext cx="780985" cy="369332"/>
              </a:xfrm>
              <a:prstGeom prst="rect">
                <a:avLst/>
              </a:prstGeom>
              <a:blipFill>
                <a:blip r:embed="rId3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3D211AA-3876-9E4B-2299-F8B6BE0FD1DC}"/>
                  </a:ext>
                </a:extLst>
              </p:cNvPr>
              <p:cNvSpPr txBox="1"/>
              <p:nvPr/>
            </p:nvSpPr>
            <p:spPr>
              <a:xfrm>
                <a:off x="2189019" y="3200314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3D211AA-3876-9E4B-2299-F8B6BE0FD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200314"/>
                <a:ext cx="780985" cy="369332"/>
              </a:xfrm>
              <a:prstGeom prst="rect">
                <a:avLst/>
              </a:prstGeom>
              <a:blipFill>
                <a:blip r:embed="rId3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E6D376B-FA22-9D60-C776-E721AA7D534E}"/>
                  </a:ext>
                </a:extLst>
              </p:cNvPr>
              <p:cNvSpPr txBox="1"/>
              <p:nvPr/>
            </p:nvSpPr>
            <p:spPr>
              <a:xfrm>
                <a:off x="1233602" y="3574351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E6D376B-FA22-9D60-C776-E721AA7D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02" y="3574351"/>
                <a:ext cx="780985" cy="369332"/>
              </a:xfrm>
              <a:prstGeom prst="rect">
                <a:avLst/>
              </a:prstGeom>
              <a:blipFill>
                <a:blip r:embed="rId3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F4E91EA-BC93-8214-4AD6-14CC584FBB76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F4E91EA-BC93-8214-4AD6-14CC584F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9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85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 1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/>
              <a:t>GAT-Filter</a:t>
            </a:r>
            <a:endParaRPr spc="-5" dirty="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1989CCB8-56D4-DC9D-B5EE-FAE5F7581BFC}"/>
              </a:ext>
            </a:extLst>
          </p:cNvPr>
          <p:cNvSpPr txBox="1"/>
          <p:nvPr/>
        </p:nvSpPr>
        <p:spPr>
          <a:xfrm>
            <a:off x="3823373" y="1532714"/>
            <a:ext cx="167128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GCN-Filter: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72FA2EE8-3476-8D0C-32BD-857931717376}"/>
              </a:ext>
            </a:extLst>
          </p:cNvPr>
          <p:cNvSpPr/>
          <p:nvPr/>
        </p:nvSpPr>
        <p:spPr>
          <a:xfrm>
            <a:off x="9677400" y="1371493"/>
            <a:ext cx="1371600" cy="687705"/>
          </a:xfrm>
          <a:custGeom>
            <a:avLst/>
            <a:gdLst/>
            <a:ahLst/>
            <a:cxnLst/>
            <a:rect l="l" t="t" r="r" b="b"/>
            <a:pathLst>
              <a:path w="1004570" h="687705">
                <a:moveTo>
                  <a:pt x="890015" y="687324"/>
                </a:moveTo>
                <a:lnTo>
                  <a:pt x="115824" y="687324"/>
                </a:lnTo>
                <a:lnTo>
                  <a:pt x="70846" y="678208"/>
                </a:lnTo>
                <a:lnTo>
                  <a:pt x="34170" y="653643"/>
                </a:lnTo>
                <a:lnTo>
                  <a:pt x="9366" y="617343"/>
                </a:lnTo>
                <a:lnTo>
                  <a:pt x="0" y="573024"/>
                </a:lnTo>
                <a:lnTo>
                  <a:pt x="0" y="114300"/>
                </a:lnTo>
                <a:lnTo>
                  <a:pt x="9366" y="69637"/>
                </a:lnTo>
                <a:lnTo>
                  <a:pt x="34170" y="33223"/>
                </a:lnTo>
                <a:lnTo>
                  <a:pt x="70846" y="8772"/>
                </a:lnTo>
                <a:lnTo>
                  <a:pt x="115824" y="0"/>
                </a:lnTo>
                <a:lnTo>
                  <a:pt x="890015" y="0"/>
                </a:lnTo>
                <a:lnTo>
                  <a:pt x="934491" y="8772"/>
                </a:lnTo>
                <a:lnTo>
                  <a:pt x="970840" y="33223"/>
                </a:lnTo>
                <a:lnTo>
                  <a:pt x="995352" y="69637"/>
                </a:lnTo>
                <a:lnTo>
                  <a:pt x="1004315" y="114300"/>
                </a:lnTo>
                <a:lnTo>
                  <a:pt x="1004315" y="573024"/>
                </a:lnTo>
                <a:lnTo>
                  <a:pt x="995352" y="617343"/>
                </a:lnTo>
                <a:lnTo>
                  <a:pt x="970840" y="653643"/>
                </a:lnTo>
                <a:lnTo>
                  <a:pt x="934491" y="678208"/>
                </a:lnTo>
                <a:lnTo>
                  <a:pt x="890015" y="687324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EB0F0290-5BC2-F5E2-8482-84CED582704B}"/>
              </a:ext>
            </a:extLst>
          </p:cNvPr>
          <p:cNvSpPr/>
          <p:nvPr/>
        </p:nvSpPr>
        <p:spPr>
          <a:xfrm>
            <a:off x="9946120" y="2082952"/>
            <a:ext cx="434340" cy="753110"/>
          </a:xfrm>
          <a:custGeom>
            <a:avLst/>
            <a:gdLst/>
            <a:ahLst/>
            <a:cxnLst/>
            <a:rect l="l" t="t" r="r" b="b"/>
            <a:pathLst>
              <a:path w="434340" h="753110">
                <a:moveTo>
                  <a:pt x="224307" y="597408"/>
                </a:moveTo>
                <a:lnTo>
                  <a:pt x="50291" y="597408"/>
                </a:lnTo>
                <a:lnTo>
                  <a:pt x="281939" y="0"/>
                </a:lnTo>
                <a:lnTo>
                  <a:pt x="434339" y="57912"/>
                </a:lnTo>
                <a:lnTo>
                  <a:pt x="224307" y="597408"/>
                </a:lnTo>
                <a:close/>
              </a:path>
              <a:path w="434340" h="753110">
                <a:moveTo>
                  <a:pt x="77724" y="752856"/>
                </a:moveTo>
                <a:lnTo>
                  <a:pt x="0" y="579120"/>
                </a:lnTo>
                <a:lnTo>
                  <a:pt x="50291" y="597408"/>
                </a:lnTo>
                <a:lnTo>
                  <a:pt x="224307" y="597408"/>
                </a:lnTo>
                <a:lnTo>
                  <a:pt x="201167" y="656844"/>
                </a:lnTo>
                <a:lnTo>
                  <a:pt x="249935" y="675132"/>
                </a:lnTo>
                <a:lnTo>
                  <a:pt x="77724" y="75285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7A9EB-F7BE-6E0F-B918-4893F39D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5" y="1409852"/>
            <a:ext cx="6286500" cy="673100"/>
          </a:xfrm>
          <a:prstGeom prst="rect">
            <a:avLst/>
          </a:prstGeom>
        </p:spPr>
      </p:pic>
      <p:sp>
        <p:nvSpPr>
          <p:cNvPr id="107" name="object 7">
            <a:extLst>
              <a:ext uri="{FF2B5EF4-FFF2-40B4-BE49-F238E27FC236}">
                <a16:creationId xmlns:a16="http://schemas.microsoft.com/office/drawing/2014/main" id="{1DBB3C6F-1F91-5C1D-12EF-326B397D11A2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33">
            <a:extLst>
              <a:ext uri="{FF2B5EF4-FFF2-40B4-BE49-F238E27FC236}">
                <a16:creationId xmlns:a16="http://schemas.microsoft.com/office/drawing/2014/main" id="{A3F2AF82-0BBD-2EF1-2416-61C26BF23743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4">
            <a:extLst>
              <a:ext uri="{FF2B5EF4-FFF2-40B4-BE49-F238E27FC236}">
                <a16:creationId xmlns:a16="http://schemas.microsoft.com/office/drawing/2014/main" id="{621D5911-0B01-829C-1EBB-3AF3D89C613C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5">
            <a:extLst>
              <a:ext uri="{FF2B5EF4-FFF2-40B4-BE49-F238E27FC236}">
                <a16:creationId xmlns:a16="http://schemas.microsoft.com/office/drawing/2014/main" id="{6AF46314-3FD6-DBF1-579F-7A6D58E3E772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5562E76B-51BE-76C5-DF59-043EB1EF2ABC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9">
            <a:extLst>
              <a:ext uri="{FF2B5EF4-FFF2-40B4-BE49-F238E27FC236}">
                <a16:creationId xmlns:a16="http://schemas.microsoft.com/office/drawing/2014/main" id="{80728E3E-B05D-E145-092E-0510A97014DC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0">
            <a:extLst>
              <a:ext uri="{FF2B5EF4-FFF2-40B4-BE49-F238E27FC236}">
                <a16:creationId xmlns:a16="http://schemas.microsoft.com/office/drawing/2014/main" id="{1B9288CD-BE51-1798-6E53-9E06BDBBFB59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">
            <a:extLst>
              <a:ext uri="{FF2B5EF4-FFF2-40B4-BE49-F238E27FC236}">
                <a16:creationId xmlns:a16="http://schemas.microsoft.com/office/drawing/2014/main" id="{7A2B05E3-086A-FCDC-435D-4888EABD5D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2">
            <a:extLst>
              <a:ext uri="{FF2B5EF4-FFF2-40B4-BE49-F238E27FC236}">
                <a16:creationId xmlns:a16="http://schemas.microsoft.com/office/drawing/2014/main" id="{01840583-5E0E-8547-310D-C69BA9C5ADB9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3">
            <a:extLst>
              <a:ext uri="{FF2B5EF4-FFF2-40B4-BE49-F238E27FC236}">
                <a16:creationId xmlns:a16="http://schemas.microsoft.com/office/drawing/2014/main" id="{51036FA3-E3BB-0845-0106-E1799363BCF4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4">
            <a:extLst>
              <a:ext uri="{FF2B5EF4-FFF2-40B4-BE49-F238E27FC236}">
                <a16:creationId xmlns:a16="http://schemas.microsoft.com/office/drawing/2014/main" id="{E1328E2F-CD5B-6A1B-52FD-DB1822066925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8" name="object 15">
            <a:extLst>
              <a:ext uri="{FF2B5EF4-FFF2-40B4-BE49-F238E27FC236}">
                <a16:creationId xmlns:a16="http://schemas.microsoft.com/office/drawing/2014/main" id="{1E31BD0E-A50B-03FC-22F3-49D9F475DF02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9" name="object 16">
            <a:extLst>
              <a:ext uri="{FF2B5EF4-FFF2-40B4-BE49-F238E27FC236}">
                <a16:creationId xmlns:a16="http://schemas.microsoft.com/office/drawing/2014/main" id="{2C684F2E-53DE-7169-B18E-101E2E606C4E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7">
            <a:extLst>
              <a:ext uri="{FF2B5EF4-FFF2-40B4-BE49-F238E27FC236}">
                <a16:creationId xmlns:a16="http://schemas.microsoft.com/office/drawing/2014/main" id="{1BD360B0-5C9B-E67B-E9FA-E74D9312FE99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8">
            <a:extLst>
              <a:ext uri="{FF2B5EF4-FFF2-40B4-BE49-F238E27FC236}">
                <a16:creationId xmlns:a16="http://schemas.microsoft.com/office/drawing/2014/main" id="{2D813C86-AFE7-4E3F-3AAE-18DDEFD55F87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9">
            <a:extLst>
              <a:ext uri="{FF2B5EF4-FFF2-40B4-BE49-F238E27FC236}">
                <a16:creationId xmlns:a16="http://schemas.microsoft.com/office/drawing/2014/main" id="{71B721D2-45FA-B40E-2351-901EDEDBC758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20">
            <a:extLst>
              <a:ext uri="{FF2B5EF4-FFF2-40B4-BE49-F238E27FC236}">
                <a16:creationId xmlns:a16="http://schemas.microsoft.com/office/drawing/2014/main" id="{CF5A06E4-70D8-057D-64A6-DA64DA34E3F4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21">
            <a:extLst>
              <a:ext uri="{FF2B5EF4-FFF2-40B4-BE49-F238E27FC236}">
                <a16:creationId xmlns:a16="http://schemas.microsoft.com/office/drawing/2014/main" id="{9BAECE66-B4A0-2C6D-9ACA-02FD1C96BB0C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22">
            <a:extLst>
              <a:ext uri="{FF2B5EF4-FFF2-40B4-BE49-F238E27FC236}">
                <a16:creationId xmlns:a16="http://schemas.microsoft.com/office/drawing/2014/main" id="{444A779C-5235-14DC-78C8-08C06BF6AC3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0AF0ED-AE08-417D-9092-EA0D279DB484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0AF0ED-AE08-417D-9092-EA0D279D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1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055A6B0-5552-B156-C6EC-D913A5D32E19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055A6B0-5552-B156-C6EC-D913A5D32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2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082D50D-540D-E1D4-0885-DC4A74674EF0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082D50D-540D-E1D4-0885-DC4A74674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B8D36D2-12D6-DEE2-2C18-BD64986A043A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B8D36D2-12D6-DEE2-2C18-BD64986A0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FA1E847-082A-8888-EB7A-DC56EB406F4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FA1E847-082A-8888-EB7A-DC56EB406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5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05DB882-A31A-62D9-6251-59A43ACCBF43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05DB882-A31A-62D9-6251-59A43ACCB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F0BB47E-4B7E-E459-93F1-8AE8BDDD7C97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F0BB47E-4B7E-E459-93F1-8AE8BDDD7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095B70E-0C61-D12F-1BB4-18CFF5CD0CBA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095B70E-0C61-D12F-1BB4-18CFF5CD0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339C8C7-8DED-9576-0EBE-DFA565C0D5D6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339C8C7-8DED-9576-0EBE-DFA565C0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B61188-B5B6-116A-C8C2-67E3BAE9FB20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B61188-B5B6-116A-C8C2-67E3BAE9F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0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4DEF966-720F-D44A-61E2-EDF793A41589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4DEF966-720F-D44A-61E2-EDF793A4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00A8688-CAF1-16DA-56B3-9B9A501BF88B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00A8688-CAF1-16DA-56B3-9B9A501BF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2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B3819FD-DB0A-489C-2847-E17ACDE91CE3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B3819FD-DB0A-489C-2847-E17ACDE91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F5B8CEA-CBF2-A4B1-D3D0-43AAD4BCD00D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F5B8CEA-CBF2-A4B1-D3D0-43AAD4BCD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470DD89-B03D-03E7-3A57-4E12EA610A6C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470DD89-B03D-03E7-3A57-4E12EA610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C3E5755-A928-1447-B3BB-44C8A3AEA148}"/>
                  </a:ext>
                </a:extLst>
              </p:cNvPr>
              <p:cNvSpPr txBox="1"/>
              <p:nvPr/>
            </p:nvSpPr>
            <p:spPr>
              <a:xfrm>
                <a:off x="1161604" y="2975815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C3E5755-A928-1447-B3BB-44C8A3AEA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04" y="2975815"/>
                <a:ext cx="780985" cy="369332"/>
              </a:xfrm>
              <a:prstGeom prst="rect">
                <a:avLst/>
              </a:prstGeom>
              <a:blipFill>
                <a:blip r:embed="rId3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3D211AA-3876-9E4B-2299-F8B6BE0FD1DC}"/>
                  </a:ext>
                </a:extLst>
              </p:cNvPr>
              <p:cNvSpPr txBox="1"/>
              <p:nvPr/>
            </p:nvSpPr>
            <p:spPr>
              <a:xfrm>
                <a:off x="2189019" y="3200314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3D211AA-3876-9E4B-2299-F8B6BE0FD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200314"/>
                <a:ext cx="780985" cy="369332"/>
              </a:xfrm>
              <a:prstGeom prst="rect">
                <a:avLst/>
              </a:prstGeom>
              <a:blipFill>
                <a:blip r:embed="rId3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E6D376B-FA22-9D60-C776-E721AA7D534E}"/>
                  </a:ext>
                </a:extLst>
              </p:cNvPr>
              <p:cNvSpPr txBox="1"/>
              <p:nvPr/>
            </p:nvSpPr>
            <p:spPr>
              <a:xfrm>
                <a:off x="1233602" y="3574351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E6D376B-FA22-9D60-C776-E721AA7D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02" y="3574351"/>
                <a:ext cx="780985" cy="369332"/>
              </a:xfrm>
              <a:prstGeom prst="rect">
                <a:avLst/>
              </a:prstGeom>
              <a:blipFill>
                <a:blip r:embed="rId3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F4E91EA-BC93-8214-4AD6-14CC584FBB76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F4E91EA-BC93-8214-4AD6-14CC584F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9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1457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 1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/>
              <a:t>GAT-Filter</a:t>
            </a:r>
            <a:endParaRPr spc="-5" dirty="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1989CCB8-56D4-DC9D-B5EE-FAE5F7581BFC}"/>
              </a:ext>
            </a:extLst>
          </p:cNvPr>
          <p:cNvSpPr txBox="1"/>
          <p:nvPr/>
        </p:nvSpPr>
        <p:spPr>
          <a:xfrm>
            <a:off x="3823373" y="1532714"/>
            <a:ext cx="167128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GCN-Filter: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F70C645C-3399-D3BB-EE91-72C05FD5516F}"/>
              </a:ext>
            </a:extLst>
          </p:cNvPr>
          <p:cNvSpPr txBox="1"/>
          <p:nvPr/>
        </p:nvSpPr>
        <p:spPr>
          <a:xfrm>
            <a:off x="3832739" y="3177159"/>
            <a:ext cx="157513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25" dirty="0">
                <a:latin typeface="Arial"/>
                <a:cs typeface="Arial"/>
              </a:rPr>
              <a:t>GAT-Filter: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72FA2EE8-3476-8D0C-32BD-857931717376}"/>
              </a:ext>
            </a:extLst>
          </p:cNvPr>
          <p:cNvSpPr/>
          <p:nvPr/>
        </p:nvSpPr>
        <p:spPr>
          <a:xfrm>
            <a:off x="9677400" y="1371493"/>
            <a:ext cx="1371600" cy="687705"/>
          </a:xfrm>
          <a:custGeom>
            <a:avLst/>
            <a:gdLst/>
            <a:ahLst/>
            <a:cxnLst/>
            <a:rect l="l" t="t" r="r" b="b"/>
            <a:pathLst>
              <a:path w="1004570" h="687705">
                <a:moveTo>
                  <a:pt x="890015" y="687324"/>
                </a:moveTo>
                <a:lnTo>
                  <a:pt x="115824" y="687324"/>
                </a:lnTo>
                <a:lnTo>
                  <a:pt x="70846" y="678208"/>
                </a:lnTo>
                <a:lnTo>
                  <a:pt x="34170" y="653643"/>
                </a:lnTo>
                <a:lnTo>
                  <a:pt x="9366" y="617343"/>
                </a:lnTo>
                <a:lnTo>
                  <a:pt x="0" y="573024"/>
                </a:lnTo>
                <a:lnTo>
                  <a:pt x="0" y="114300"/>
                </a:lnTo>
                <a:lnTo>
                  <a:pt x="9366" y="69637"/>
                </a:lnTo>
                <a:lnTo>
                  <a:pt x="34170" y="33223"/>
                </a:lnTo>
                <a:lnTo>
                  <a:pt x="70846" y="8772"/>
                </a:lnTo>
                <a:lnTo>
                  <a:pt x="115824" y="0"/>
                </a:lnTo>
                <a:lnTo>
                  <a:pt x="890015" y="0"/>
                </a:lnTo>
                <a:lnTo>
                  <a:pt x="934491" y="8772"/>
                </a:lnTo>
                <a:lnTo>
                  <a:pt x="970840" y="33223"/>
                </a:lnTo>
                <a:lnTo>
                  <a:pt x="995352" y="69637"/>
                </a:lnTo>
                <a:lnTo>
                  <a:pt x="1004315" y="114300"/>
                </a:lnTo>
                <a:lnTo>
                  <a:pt x="1004315" y="573024"/>
                </a:lnTo>
                <a:lnTo>
                  <a:pt x="995352" y="617343"/>
                </a:lnTo>
                <a:lnTo>
                  <a:pt x="970840" y="653643"/>
                </a:lnTo>
                <a:lnTo>
                  <a:pt x="934491" y="678208"/>
                </a:lnTo>
                <a:lnTo>
                  <a:pt x="890015" y="687324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543C9C80-326E-52F2-577B-3DEA282F4991}"/>
              </a:ext>
            </a:extLst>
          </p:cNvPr>
          <p:cNvSpPr/>
          <p:nvPr/>
        </p:nvSpPr>
        <p:spPr>
          <a:xfrm>
            <a:off x="9737610" y="2971800"/>
            <a:ext cx="625590" cy="687705"/>
          </a:xfrm>
          <a:custGeom>
            <a:avLst/>
            <a:gdLst/>
            <a:ahLst/>
            <a:cxnLst/>
            <a:rect l="l" t="t" r="r" b="b"/>
            <a:pathLst>
              <a:path w="532129" h="687704">
                <a:moveTo>
                  <a:pt x="443483" y="687324"/>
                </a:moveTo>
                <a:lnTo>
                  <a:pt x="88391" y="687324"/>
                </a:lnTo>
                <a:lnTo>
                  <a:pt x="54172" y="680055"/>
                </a:lnTo>
                <a:lnTo>
                  <a:pt x="26112" y="660820"/>
                </a:lnTo>
                <a:lnTo>
                  <a:pt x="7094" y="632358"/>
                </a:lnTo>
                <a:lnTo>
                  <a:pt x="0" y="597408"/>
                </a:lnTo>
                <a:lnTo>
                  <a:pt x="0" y="88392"/>
                </a:lnTo>
                <a:lnTo>
                  <a:pt x="7094" y="53651"/>
                </a:lnTo>
                <a:lnTo>
                  <a:pt x="26112" y="25417"/>
                </a:lnTo>
                <a:lnTo>
                  <a:pt x="54172" y="6572"/>
                </a:lnTo>
                <a:lnTo>
                  <a:pt x="88391" y="0"/>
                </a:lnTo>
                <a:lnTo>
                  <a:pt x="443483" y="0"/>
                </a:lnTo>
                <a:lnTo>
                  <a:pt x="478117" y="6572"/>
                </a:lnTo>
                <a:lnTo>
                  <a:pt x="506315" y="25417"/>
                </a:lnTo>
                <a:lnTo>
                  <a:pt x="525195" y="53651"/>
                </a:lnTo>
                <a:lnTo>
                  <a:pt x="531876" y="88392"/>
                </a:lnTo>
                <a:lnTo>
                  <a:pt x="531876" y="597408"/>
                </a:lnTo>
                <a:lnTo>
                  <a:pt x="525195" y="632358"/>
                </a:lnTo>
                <a:lnTo>
                  <a:pt x="506315" y="660820"/>
                </a:lnTo>
                <a:lnTo>
                  <a:pt x="478117" y="680055"/>
                </a:lnTo>
                <a:lnTo>
                  <a:pt x="443483" y="687324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EB0F0290-5BC2-F5E2-8482-84CED582704B}"/>
              </a:ext>
            </a:extLst>
          </p:cNvPr>
          <p:cNvSpPr/>
          <p:nvPr/>
        </p:nvSpPr>
        <p:spPr>
          <a:xfrm>
            <a:off x="9946120" y="2082952"/>
            <a:ext cx="434340" cy="753110"/>
          </a:xfrm>
          <a:custGeom>
            <a:avLst/>
            <a:gdLst/>
            <a:ahLst/>
            <a:cxnLst/>
            <a:rect l="l" t="t" r="r" b="b"/>
            <a:pathLst>
              <a:path w="434340" h="753110">
                <a:moveTo>
                  <a:pt x="224307" y="597408"/>
                </a:moveTo>
                <a:lnTo>
                  <a:pt x="50291" y="597408"/>
                </a:lnTo>
                <a:lnTo>
                  <a:pt x="281939" y="0"/>
                </a:lnTo>
                <a:lnTo>
                  <a:pt x="434339" y="57912"/>
                </a:lnTo>
                <a:lnTo>
                  <a:pt x="224307" y="597408"/>
                </a:lnTo>
                <a:close/>
              </a:path>
              <a:path w="434340" h="753110">
                <a:moveTo>
                  <a:pt x="77724" y="752856"/>
                </a:moveTo>
                <a:lnTo>
                  <a:pt x="0" y="579120"/>
                </a:lnTo>
                <a:lnTo>
                  <a:pt x="50291" y="597408"/>
                </a:lnTo>
                <a:lnTo>
                  <a:pt x="224307" y="597408"/>
                </a:lnTo>
                <a:lnTo>
                  <a:pt x="201167" y="656844"/>
                </a:lnTo>
                <a:lnTo>
                  <a:pt x="249935" y="675132"/>
                </a:lnTo>
                <a:lnTo>
                  <a:pt x="77724" y="75285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7A9EB-F7BE-6E0F-B918-4893F39D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5" y="1409852"/>
            <a:ext cx="6286500" cy="6731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4E25870-E946-71C6-2079-C612E67C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545" y="3093237"/>
            <a:ext cx="5676900" cy="584200"/>
          </a:xfrm>
          <a:prstGeom prst="rect">
            <a:avLst/>
          </a:prstGeom>
        </p:spPr>
      </p:pic>
      <p:sp>
        <p:nvSpPr>
          <p:cNvPr id="107" name="object 7">
            <a:extLst>
              <a:ext uri="{FF2B5EF4-FFF2-40B4-BE49-F238E27FC236}">
                <a16:creationId xmlns:a16="http://schemas.microsoft.com/office/drawing/2014/main" id="{1DBB3C6F-1F91-5C1D-12EF-326B397D11A2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33">
            <a:extLst>
              <a:ext uri="{FF2B5EF4-FFF2-40B4-BE49-F238E27FC236}">
                <a16:creationId xmlns:a16="http://schemas.microsoft.com/office/drawing/2014/main" id="{A3F2AF82-0BBD-2EF1-2416-61C26BF23743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4">
            <a:extLst>
              <a:ext uri="{FF2B5EF4-FFF2-40B4-BE49-F238E27FC236}">
                <a16:creationId xmlns:a16="http://schemas.microsoft.com/office/drawing/2014/main" id="{621D5911-0B01-829C-1EBB-3AF3D89C613C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5">
            <a:extLst>
              <a:ext uri="{FF2B5EF4-FFF2-40B4-BE49-F238E27FC236}">
                <a16:creationId xmlns:a16="http://schemas.microsoft.com/office/drawing/2014/main" id="{6AF46314-3FD6-DBF1-579F-7A6D58E3E772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5562E76B-51BE-76C5-DF59-043EB1EF2ABC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9">
            <a:extLst>
              <a:ext uri="{FF2B5EF4-FFF2-40B4-BE49-F238E27FC236}">
                <a16:creationId xmlns:a16="http://schemas.microsoft.com/office/drawing/2014/main" id="{80728E3E-B05D-E145-092E-0510A97014DC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0">
            <a:extLst>
              <a:ext uri="{FF2B5EF4-FFF2-40B4-BE49-F238E27FC236}">
                <a16:creationId xmlns:a16="http://schemas.microsoft.com/office/drawing/2014/main" id="{1B9288CD-BE51-1798-6E53-9E06BDBBFB59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">
            <a:extLst>
              <a:ext uri="{FF2B5EF4-FFF2-40B4-BE49-F238E27FC236}">
                <a16:creationId xmlns:a16="http://schemas.microsoft.com/office/drawing/2014/main" id="{7A2B05E3-086A-FCDC-435D-4888EABD5D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2">
            <a:extLst>
              <a:ext uri="{FF2B5EF4-FFF2-40B4-BE49-F238E27FC236}">
                <a16:creationId xmlns:a16="http://schemas.microsoft.com/office/drawing/2014/main" id="{01840583-5E0E-8547-310D-C69BA9C5ADB9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3">
            <a:extLst>
              <a:ext uri="{FF2B5EF4-FFF2-40B4-BE49-F238E27FC236}">
                <a16:creationId xmlns:a16="http://schemas.microsoft.com/office/drawing/2014/main" id="{51036FA3-E3BB-0845-0106-E1799363BCF4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4">
            <a:extLst>
              <a:ext uri="{FF2B5EF4-FFF2-40B4-BE49-F238E27FC236}">
                <a16:creationId xmlns:a16="http://schemas.microsoft.com/office/drawing/2014/main" id="{E1328E2F-CD5B-6A1B-52FD-DB1822066925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8" name="object 15">
            <a:extLst>
              <a:ext uri="{FF2B5EF4-FFF2-40B4-BE49-F238E27FC236}">
                <a16:creationId xmlns:a16="http://schemas.microsoft.com/office/drawing/2014/main" id="{1E31BD0E-A50B-03FC-22F3-49D9F475DF02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9" name="object 16">
            <a:extLst>
              <a:ext uri="{FF2B5EF4-FFF2-40B4-BE49-F238E27FC236}">
                <a16:creationId xmlns:a16="http://schemas.microsoft.com/office/drawing/2014/main" id="{2C684F2E-53DE-7169-B18E-101E2E606C4E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7">
            <a:extLst>
              <a:ext uri="{FF2B5EF4-FFF2-40B4-BE49-F238E27FC236}">
                <a16:creationId xmlns:a16="http://schemas.microsoft.com/office/drawing/2014/main" id="{1BD360B0-5C9B-E67B-E9FA-E74D9312FE99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8">
            <a:extLst>
              <a:ext uri="{FF2B5EF4-FFF2-40B4-BE49-F238E27FC236}">
                <a16:creationId xmlns:a16="http://schemas.microsoft.com/office/drawing/2014/main" id="{2D813C86-AFE7-4E3F-3AAE-18DDEFD55F87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9">
            <a:extLst>
              <a:ext uri="{FF2B5EF4-FFF2-40B4-BE49-F238E27FC236}">
                <a16:creationId xmlns:a16="http://schemas.microsoft.com/office/drawing/2014/main" id="{71B721D2-45FA-B40E-2351-901EDEDBC758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20">
            <a:extLst>
              <a:ext uri="{FF2B5EF4-FFF2-40B4-BE49-F238E27FC236}">
                <a16:creationId xmlns:a16="http://schemas.microsoft.com/office/drawing/2014/main" id="{CF5A06E4-70D8-057D-64A6-DA64DA34E3F4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21">
            <a:extLst>
              <a:ext uri="{FF2B5EF4-FFF2-40B4-BE49-F238E27FC236}">
                <a16:creationId xmlns:a16="http://schemas.microsoft.com/office/drawing/2014/main" id="{9BAECE66-B4A0-2C6D-9ACA-02FD1C96BB0C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22">
            <a:extLst>
              <a:ext uri="{FF2B5EF4-FFF2-40B4-BE49-F238E27FC236}">
                <a16:creationId xmlns:a16="http://schemas.microsoft.com/office/drawing/2014/main" id="{444A779C-5235-14DC-78C8-08C06BF6AC3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0AF0ED-AE08-417D-9092-EA0D279DB484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0AF0ED-AE08-417D-9092-EA0D279D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1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055A6B0-5552-B156-C6EC-D913A5D32E19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055A6B0-5552-B156-C6EC-D913A5D32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2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082D50D-540D-E1D4-0885-DC4A74674EF0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082D50D-540D-E1D4-0885-DC4A74674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B8D36D2-12D6-DEE2-2C18-BD64986A043A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B8D36D2-12D6-DEE2-2C18-BD64986A0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FA1E847-082A-8888-EB7A-DC56EB406F4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FA1E847-082A-8888-EB7A-DC56EB406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5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05DB882-A31A-62D9-6251-59A43ACCBF43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05DB882-A31A-62D9-6251-59A43ACCB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F0BB47E-4B7E-E459-93F1-8AE8BDDD7C97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F0BB47E-4B7E-E459-93F1-8AE8BDDD7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095B70E-0C61-D12F-1BB4-18CFF5CD0CBA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095B70E-0C61-D12F-1BB4-18CFF5CD0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339C8C7-8DED-9576-0EBE-DFA565C0D5D6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339C8C7-8DED-9576-0EBE-DFA565C0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B61188-B5B6-116A-C8C2-67E3BAE9FB20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B61188-B5B6-116A-C8C2-67E3BAE9F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0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4DEF966-720F-D44A-61E2-EDF793A41589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4DEF966-720F-D44A-61E2-EDF793A4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00A8688-CAF1-16DA-56B3-9B9A501BF88B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00A8688-CAF1-16DA-56B3-9B9A501BF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2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B3819FD-DB0A-489C-2847-E17ACDE91CE3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B3819FD-DB0A-489C-2847-E17ACDE91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F5B8CEA-CBF2-A4B1-D3D0-43AAD4BCD00D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F5B8CEA-CBF2-A4B1-D3D0-43AAD4BCD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470DD89-B03D-03E7-3A57-4E12EA610A6C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470DD89-B03D-03E7-3A57-4E12EA610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C3E5755-A928-1447-B3BB-44C8A3AEA148}"/>
                  </a:ext>
                </a:extLst>
              </p:cNvPr>
              <p:cNvSpPr txBox="1"/>
              <p:nvPr/>
            </p:nvSpPr>
            <p:spPr>
              <a:xfrm>
                <a:off x="1161604" y="2975815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C3E5755-A928-1447-B3BB-44C8A3AEA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04" y="2975815"/>
                <a:ext cx="780985" cy="369332"/>
              </a:xfrm>
              <a:prstGeom prst="rect">
                <a:avLst/>
              </a:prstGeom>
              <a:blipFill>
                <a:blip r:embed="rId3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3D211AA-3876-9E4B-2299-F8B6BE0FD1DC}"/>
                  </a:ext>
                </a:extLst>
              </p:cNvPr>
              <p:cNvSpPr txBox="1"/>
              <p:nvPr/>
            </p:nvSpPr>
            <p:spPr>
              <a:xfrm>
                <a:off x="2189019" y="3200314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3D211AA-3876-9E4B-2299-F8B6BE0FD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200314"/>
                <a:ext cx="780985" cy="369332"/>
              </a:xfrm>
              <a:prstGeom prst="rect">
                <a:avLst/>
              </a:prstGeom>
              <a:blipFill>
                <a:blip r:embed="rId3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E6D376B-FA22-9D60-C776-E721AA7D534E}"/>
                  </a:ext>
                </a:extLst>
              </p:cNvPr>
              <p:cNvSpPr txBox="1"/>
              <p:nvPr/>
            </p:nvSpPr>
            <p:spPr>
              <a:xfrm>
                <a:off x="1233602" y="3574351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E6D376B-FA22-9D60-C776-E721AA7D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02" y="3574351"/>
                <a:ext cx="780985" cy="369332"/>
              </a:xfrm>
              <a:prstGeom prst="rect">
                <a:avLst/>
              </a:prstGeom>
              <a:blipFill>
                <a:blip r:embed="rId3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F4E91EA-BC93-8214-4AD6-14CC584FBB76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F4E91EA-BC93-8214-4AD6-14CC584F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9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1521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 1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/>
              <a:t>GAT-Filter</a:t>
            </a:r>
            <a:endParaRPr spc="-5" dirty="0"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1989CCB8-56D4-DC9D-B5EE-FAE5F7581BFC}"/>
              </a:ext>
            </a:extLst>
          </p:cNvPr>
          <p:cNvSpPr txBox="1"/>
          <p:nvPr/>
        </p:nvSpPr>
        <p:spPr>
          <a:xfrm>
            <a:off x="3823373" y="1532714"/>
            <a:ext cx="167128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GCN-Filter: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F70C645C-3399-D3BB-EE91-72C05FD5516F}"/>
              </a:ext>
            </a:extLst>
          </p:cNvPr>
          <p:cNvSpPr txBox="1"/>
          <p:nvPr/>
        </p:nvSpPr>
        <p:spPr>
          <a:xfrm>
            <a:off x="3832739" y="3177159"/>
            <a:ext cx="157513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25" dirty="0">
                <a:latin typeface="Arial"/>
                <a:cs typeface="Arial"/>
              </a:rPr>
              <a:t>GAT-Filter: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72FA2EE8-3476-8D0C-32BD-857931717376}"/>
              </a:ext>
            </a:extLst>
          </p:cNvPr>
          <p:cNvSpPr/>
          <p:nvPr/>
        </p:nvSpPr>
        <p:spPr>
          <a:xfrm>
            <a:off x="9677400" y="1371493"/>
            <a:ext cx="1371600" cy="687705"/>
          </a:xfrm>
          <a:custGeom>
            <a:avLst/>
            <a:gdLst/>
            <a:ahLst/>
            <a:cxnLst/>
            <a:rect l="l" t="t" r="r" b="b"/>
            <a:pathLst>
              <a:path w="1004570" h="687705">
                <a:moveTo>
                  <a:pt x="890015" y="687324"/>
                </a:moveTo>
                <a:lnTo>
                  <a:pt x="115824" y="687324"/>
                </a:lnTo>
                <a:lnTo>
                  <a:pt x="70846" y="678208"/>
                </a:lnTo>
                <a:lnTo>
                  <a:pt x="34170" y="653643"/>
                </a:lnTo>
                <a:lnTo>
                  <a:pt x="9366" y="617343"/>
                </a:lnTo>
                <a:lnTo>
                  <a:pt x="0" y="573024"/>
                </a:lnTo>
                <a:lnTo>
                  <a:pt x="0" y="114300"/>
                </a:lnTo>
                <a:lnTo>
                  <a:pt x="9366" y="69637"/>
                </a:lnTo>
                <a:lnTo>
                  <a:pt x="34170" y="33223"/>
                </a:lnTo>
                <a:lnTo>
                  <a:pt x="70846" y="8772"/>
                </a:lnTo>
                <a:lnTo>
                  <a:pt x="115824" y="0"/>
                </a:lnTo>
                <a:lnTo>
                  <a:pt x="890015" y="0"/>
                </a:lnTo>
                <a:lnTo>
                  <a:pt x="934491" y="8772"/>
                </a:lnTo>
                <a:lnTo>
                  <a:pt x="970840" y="33223"/>
                </a:lnTo>
                <a:lnTo>
                  <a:pt x="995352" y="69637"/>
                </a:lnTo>
                <a:lnTo>
                  <a:pt x="1004315" y="114300"/>
                </a:lnTo>
                <a:lnTo>
                  <a:pt x="1004315" y="573024"/>
                </a:lnTo>
                <a:lnTo>
                  <a:pt x="995352" y="617343"/>
                </a:lnTo>
                <a:lnTo>
                  <a:pt x="970840" y="653643"/>
                </a:lnTo>
                <a:lnTo>
                  <a:pt x="934491" y="678208"/>
                </a:lnTo>
                <a:lnTo>
                  <a:pt x="890015" y="687324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543C9C80-326E-52F2-577B-3DEA282F4991}"/>
              </a:ext>
            </a:extLst>
          </p:cNvPr>
          <p:cNvSpPr/>
          <p:nvPr/>
        </p:nvSpPr>
        <p:spPr>
          <a:xfrm>
            <a:off x="9737610" y="2971800"/>
            <a:ext cx="625590" cy="687705"/>
          </a:xfrm>
          <a:custGeom>
            <a:avLst/>
            <a:gdLst/>
            <a:ahLst/>
            <a:cxnLst/>
            <a:rect l="l" t="t" r="r" b="b"/>
            <a:pathLst>
              <a:path w="532129" h="687704">
                <a:moveTo>
                  <a:pt x="443483" y="687324"/>
                </a:moveTo>
                <a:lnTo>
                  <a:pt x="88391" y="687324"/>
                </a:lnTo>
                <a:lnTo>
                  <a:pt x="54172" y="680055"/>
                </a:lnTo>
                <a:lnTo>
                  <a:pt x="26112" y="660820"/>
                </a:lnTo>
                <a:lnTo>
                  <a:pt x="7094" y="632358"/>
                </a:lnTo>
                <a:lnTo>
                  <a:pt x="0" y="597408"/>
                </a:lnTo>
                <a:lnTo>
                  <a:pt x="0" y="88392"/>
                </a:lnTo>
                <a:lnTo>
                  <a:pt x="7094" y="53651"/>
                </a:lnTo>
                <a:lnTo>
                  <a:pt x="26112" y="25417"/>
                </a:lnTo>
                <a:lnTo>
                  <a:pt x="54172" y="6572"/>
                </a:lnTo>
                <a:lnTo>
                  <a:pt x="88391" y="0"/>
                </a:lnTo>
                <a:lnTo>
                  <a:pt x="443483" y="0"/>
                </a:lnTo>
                <a:lnTo>
                  <a:pt x="478117" y="6572"/>
                </a:lnTo>
                <a:lnTo>
                  <a:pt x="506315" y="25417"/>
                </a:lnTo>
                <a:lnTo>
                  <a:pt x="525195" y="53651"/>
                </a:lnTo>
                <a:lnTo>
                  <a:pt x="531876" y="88392"/>
                </a:lnTo>
                <a:lnTo>
                  <a:pt x="531876" y="597408"/>
                </a:lnTo>
                <a:lnTo>
                  <a:pt x="525195" y="632358"/>
                </a:lnTo>
                <a:lnTo>
                  <a:pt x="506315" y="660820"/>
                </a:lnTo>
                <a:lnTo>
                  <a:pt x="478117" y="680055"/>
                </a:lnTo>
                <a:lnTo>
                  <a:pt x="443483" y="687324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EB0F0290-5BC2-F5E2-8482-84CED582704B}"/>
              </a:ext>
            </a:extLst>
          </p:cNvPr>
          <p:cNvSpPr/>
          <p:nvPr/>
        </p:nvSpPr>
        <p:spPr>
          <a:xfrm>
            <a:off x="9946120" y="2082952"/>
            <a:ext cx="434340" cy="753110"/>
          </a:xfrm>
          <a:custGeom>
            <a:avLst/>
            <a:gdLst/>
            <a:ahLst/>
            <a:cxnLst/>
            <a:rect l="l" t="t" r="r" b="b"/>
            <a:pathLst>
              <a:path w="434340" h="753110">
                <a:moveTo>
                  <a:pt x="224307" y="597408"/>
                </a:moveTo>
                <a:lnTo>
                  <a:pt x="50291" y="597408"/>
                </a:lnTo>
                <a:lnTo>
                  <a:pt x="281939" y="0"/>
                </a:lnTo>
                <a:lnTo>
                  <a:pt x="434339" y="57912"/>
                </a:lnTo>
                <a:lnTo>
                  <a:pt x="224307" y="597408"/>
                </a:lnTo>
                <a:close/>
              </a:path>
              <a:path w="434340" h="753110">
                <a:moveTo>
                  <a:pt x="77724" y="752856"/>
                </a:moveTo>
                <a:lnTo>
                  <a:pt x="0" y="579120"/>
                </a:lnTo>
                <a:lnTo>
                  <a:pt x="50291" y="597408"/>
                </a:lnTo>
                <a:lnTo>
                  <a:pt x="224307" y="597408"/>
                </a:lnTo>
                <a:lnTo>
                  <a:pt x="201167" y="656844"/>
                </a:lnTo>
                <a:lnTo>
                  <a:pt x="249935" y="675132"/>
                </a:lnTo>
                <a:lnTo>
                  <a:pt x="77724" y="75285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24">
            <a:extLst>
              <a:ext uri="{FF2B5EF4-FFF2-40B4-BE49-F238E27FC236}">
                <a16:creationId xmlns:a16="http://schemas.microsoft.com/office/drawing/2014/main" id="{69344F86-4552-D0FF-68A7-DBC5EAB11FB2}"/>
              </a:ext>
            </a:extLst>
          </p:cNvPr>
          <p:cNvSpPr/>
          <p:nvPr/>
        </p:nvSpPr>
        <p:spPr>
          <a:xfrm>
            <a:off x="9504400" y="3668089"/>
            <a:ext cx="654050" cy="1321435"/>
          </a:xfrm>
          <a:custGeom>
            <a:avLst/>
            <a:gdLst/>
            <a:ahLst/>
            <a:cxnLst/>
            <a:rect l="l" t="t" r="r" b="b"/>
            <a:pathLst>
              <a:path w="654050" h="1321435">
                <a:moveTo>
                  <a:pt x="224243" y="1165860"/>
                </a:moveTo>
                <a:lnTo>
                  <a:pt x="48768" y="1165860"/>
                </a:lnTo>
                <a:lnTo>
                  <a:pt x="501396" y="0"/>
                </a:lnTo>
                <a:lnTo>
                  <a:pt x="653796" y="59436"/>
                </a:lnTo>
                <a:lnTo>
                  <a:pt x="224243" y="1165860"/>
                </a:lnTo>
                <a:close/>
              </a:path>
              <a:path w="654050" h="1321435">
                <a:moveTo>
                  <a:pt x="76200" y="1321308"/>
                </a:moveTo>
                <a:lnTo>
                  <a:pt x="0" y="1147572"/>
                </a:lnTo>
                <a:lnTo>
                  <a:pt x="48768" y="1165860"/>
                </a:lnTo>
                <a:lnTo>
                  <a:pt x="224243" y="1165860"/>
                </a:lnTo>
                <a:lnTo>
                  <a:pt x="201168" y="1225296"/>
                </a:lnTo>
                <a:lnTo>
                  <a:pt x="249936" y="1243584"/>
                </a:lnTo>
                <a:lnTo>
                  <a:pt x="76200" y="132130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7A9EB-F7BE-6E0F-B918-4893F39D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5" y="1409852"/>
            <a:ext cx="6286500" cy="6731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4E25870-E946-71C6-2079-C612E67C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545" y="3093237"/>
            <a:ext cx="5676900" cy="5842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A9C495A-3B53-2EA5-89C7-A2C5D5638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552" y="5259317"/>
            <a:ext cx="10811013" cy="1190071"/>
          </a:xfrm>
          <a:prstGeom prst="rect">
            <a:avLst/>
          </a:prstGeom>
        </p:spPr>
      </p:pic>
      <p:sp>
        <p:nvSpPr>
          <p:cNvPr id="107" name="object 7">
            <a:extLst>
              <a:ext uri="{FF2B5EF4-FFF2-40B4-BE49-F238E27FC236}">
                <a16:creationId xmlns:a16="http://schemas.microsoft.com/office/drawing/2014/main" id="{1DBB3C6F-1F91-5C1D-12EF-326B397D11A2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33">
            <a:extLst>
              <a:ext uri="{FF2B5EF4-FFF2-40B4-BE49-F238E27FC236}">
                <a16:creationId xmlns:a16="http://schemas.microsoft.com/office/drawing/2014/main" id="{A3F2AF82-0BBD-2EF1-2416-61C26BF23743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4">
            <a:extLst>
              <a:ext uri="{FF2B5EF4-FFF2-40B4-BE49-F238E27FC236}">
                <a16:creationId xmlns:a16="http://schemas.microsoft.com/office/drawing/2014/main" id="{621D5911-0B01-829C-1EBB-3AF3D89C613C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5">
            <a:extLst>
              <a:ext uri="{FF2B5EF4-FFF2-40B4-BE49-F238E27FC236}">
                <a16:creationId xmlns:a16="http://schemas.microsoft.com/office/drawing/2014/main" id="{6AF46314-3FD6-DBF1-579F-7A6D58E3E772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8">
            <a:extLst>
              <a:ext uri="{FF2B5EF4-FFF2-40B4-BE49-F238E27FC236}">
                <a16:creationId xmlns:a16="http://schemas.microsoft.com/office/drawing/2014/main" id="{5562E76B-51BE-76C5-DF59-043EB1EF2ABC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9">
            <a:extLst>
              <a:ext uri="{FF2B5EF4-FFF2-40B4-BE49-F238E27FC236}">
                <a16:creationId xmlns:a16="http://schemas.microsoft.com/office/drawing/2014/main" id="{80728E3E-B05D-E145-092E-0510A97014DC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0">
            <a:extLst>
              <a:ext uri="{FF2B5EF4-FFF2-40B4-BE49-F238E27FC236}">
                <a16:creationId xmlns:a16="http://schemas.microsoft.com/office/drawing/2014/main" id="{1B9288CD-BE51-1798-6E53-9E06BDBBFB59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">
            <a:extLst>
              <a:ext uri="{FF2B5EF4-FFF2-40B4-BE49-F238E27FC236}">
                <a16:creationId xmlns:a16="http://schemas.microsoft.com/office/drawing/2014/main" id="{7A2B05E3-086A-FCDC-435D-4888EABD5D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2">
            <a:extLst>
              <a:ext uri="{FF2B5EF4-FFF2-40B4-BE49-F238E27FC236}">
                <a16:creationId xmlns:a16="http://schemas.microsoft.com/office/drawing/2014/main" id="{01840583-5E0E-8547-310D-C69BA9C5ADB9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3">
            <a:extLst>
              <a:ext uri="{FF2B5EF4-FFF2-40B4-BE49-F238E27FC236}">
                <a16:creationId xmlns:a16="http://schemas.microsoft.com/office/drawing/2014/main" id="{51036FA3-E3BB-0845-0106-E1799363BCF4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4">
            <a:extLst>
              <a:ext uri="{FF2B5EF4-FFF2-40B4-BE49-F238E27FC236}">
                <a16:creationId xmlns:a16="http://schemas.microsoft.com/office/drawing/2014/main" id="{E1328E2F-CD5B-6A1B-52FD-DB1822066925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8" name="object 15">
            <a:extLst>
              <a:ext uri="{FF2B5EF4-FFF2-40B4-BE49-F238E27FC236}">
                <a16:creationId xmlns:a16="http://schemas.microsoft.com/office/drawing/2014/main" id="{1E31BD0E-A50B-03FC-22F3-49D9F475DF02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9" name="object 16">
            <a:extLst>
              <a:ext uri="{FF2B5EF4-FFF2-40B4-BE49-F238E27FC236}">
                <a16:creationId xmlns:a16="http://schemas.microsoft.com/office/drawing/2014/main" id="{2C684F2E-53DE-7169-B18E-101E2E606C4E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7">
            <a:extLst>
              <a:ext uri="{FF2B5EF4-FFF2-40B4-BE49-F238E27FC236}">
                <a16:creationId xmlns:a16="http://schemas.microsoft.com/office/drawing/2014/main" id="{1BD360B0-5C9B-E67B-E9FA-E74D9312FE99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8">
            <a:extLst>
              <a:ext uri="{FF2B5EF4-FFF2-40B4-BE49-F238E27FC236}">
                <a16:creationId xmlns:a16="http://schemas.microsoft.com/office/drawing/2014/main" id="{2D813C86-AFE7-4E3F-3AAE-18DDEFD55F87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9">
            <a:extLst>
              <a:ext uri="{FF2B5EF4-FFF2-40B4-BE49-F238E27FC236}">
                <a16:creationId xmlns:a16="http://schemas.microsoft.com/office/drawing/2014/main" id="{71B721D2-45FA-B40E-2351-901EDEDBC758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20">
            <a:extLst>
              <a:ext uri="{FF2B5EF4-FFF2-40B4-BE49-F238E27FC236}">
                <a16:creationId xmlns:a16="http://schemas.microsoft.com/office/drawing/2014/main" id="{CF5A06E4-70D8-057D-64A6-DA64DA34E3F4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21">
            <a:extLst>
              <a:ext uri="{FF2B5EF4-FFF2-40B4-BE49-F238E27FC236}">
                <a16:creationId xmlns:a16="http://schemas.microsoft.com/office/drawing/2014/main" id="{9BAECE66-B4A0-2C6D-9ACA-02FD1C96BB0C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22">
            <a:extLst>
              <a:ext uri="{FF2B5EF4-FFF2-40B4-BE49-F238E27FC236}">
                <a16:creationId xmlns:a16="http://schemas.microsoft.com/office/drawing/2014/main" id="{444A779C-5235-14DC-78C8-08C06BF6AC3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0AF0ED-AE08-417D-9092-EA0D279DB484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0AF0ED-AE08-417D-9092-EA0D279D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1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055A6B0-5552-B156-C6EC-D913A5D32E19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055A6B0-5552-B156-C6EC-D913A5D32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2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082D50D-540D-E1D4-0885-DC4A74674EF0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082D50D-540D-E1D4-0885-DC4A74674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B8D36D2-12D6-DEE2-2C18-BD64986A043A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B8D36D2-12D6-DEE2-2C18-BD64986A0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FA1E847-082A-8888-EB7A-DC56EB406F4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FA1E847-082A-8888-EB7A-DC56EB406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5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05DB882-A31A-62D9-6251-59A43ACCBF43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05DB882-A31A-62D9-6251-59A43ACCB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F0BB47E-4B7E-E459-93F1-8AE8BDDD7C97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F0BB47E-4B7E-E459-93F1-8AE8BDDD7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095B70E-0C61-D12F-1BB4-18CFF5CD0CBA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095B70E-0C61-D12F-1BB4-18CFF5CD0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339C8C7-8DED-9576-0EBE-DFA565C0D5D6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339C8C7-8DED-9576-0EBE-DFA565C0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B61188-B5B6-116A-C8C2-67E3BAE9FB20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4B61188-B5B6-116A-C8C2-67E3BAE9F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0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4DEF966-720F-D44A-61E2-EDF793A41589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4DEF966-720F-D44A-61E2-EDF793A41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00A8688-CAF1-16DA-56B3-9B9A501BF88B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00A8688-CAF1-16DA-56B3-9B9A501BF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2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B3819FD-DB0A-489C-2847-E17ACDE91CE3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B3819FD-DB0A-489C-2847-E17ACDE91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F5B8CEA-CBF2-A4B1-D3D0-43AAD4BCD00D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F5B8CEA-CBF2-A4B1-D3D0-43AAD4BCD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470DD89-B03D-03E7-3A57-4E12EA610A6C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470DD89-B03D-03E7-3A57-4E12EA610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C3E5755-A928-1447-B3BB-44C8A3AEA148}"/>
                  </a:ext>
                </a:extLst>
              </p:cNvPr>
              <p:cNvSpPr txBox="1"/>
              <p:nvPr/>
            </p:nvSpPr>
            <p:spPr>
              <a:xfrm>
                <a:off x="1161604" y="2975815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C3E5755-A928-1447-B3BB-44C8A3AEA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04" y="2975815"/>
                <a:ext cx="780985" cy="369332"/>
              </a:xfrm>
              <a:prstGeom prst="rect">
                <a:avLst/>
              </a:prstGeom>
              <a:blipFill>
                <a:blip r:embed="rId3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3D211AA-3876-9E4B-2299-F8B6BE0FD1DC}"/>
                  </a:ext>
                </a:extLst>
              </p:cNvPr>
              <p:cNvSpPr txBox="1"/>
              <p:nvPr/>
            </p:nvSpPr>
            <p:spPr>
              <a:xfrm>
                <a:off x="2189019" y="3200314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3D211AA-3876-9E4B-2299-F8B6BE0FD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19" y="3200314"/>
                <a:ext cx="780985" cy="369332"/>
              </a:xfrm>
              <a:prstGeom prst="rect">
                <a:avLst/>
              </a:prstGeom>
              <a:blipFill>
                <a:blip r:embed="rId3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E6D376B-FA22-9D60-C776-E721AA7D534E}"/>
                  </a:ext>
                </a:extLst>
              </p:cNvPr>
              <p:cNvSpPr txBox="1"/>
              <p:nvPr/>
            </p:nvSpPr>
            <p:spPr>
              <a:xfrm>
                <a:off x="1233602" y="3574351"/>
                <a:ext cx="780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E6D376B-FA22-9D60-C776-E721AA7D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02" y="3574351"/>
                <a:ext cx="780985" cy="369332"/>
              </a:xfrm>
              <a:prstGeom prst="rect">
                <a:avLst/>
              </a:prstGeom>
              <a:blipFill>
                <a:blip r:embed="rId3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F4E91EA-BC93-8214-4AD6-14CC584FBB76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F4E91EA-BC93-8214-4AD6-14CC584F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9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2059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 1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/>
              <a:t>ECC-Filter</a:t>
            </a:r>
            <a:endParaRPr spc="-5" dirty="0"/>
          </a:p>
        </p:txBody>
      </p:sp>
      <p:sp>
        <p:nvSpPr>
          <p:cNvPr id="96" name="object 32">
            <a:extLst>
              <a:ext uri="{FF2B5EF4-FFF2-40B4-BE49-F238E27FC236}">
                <a16:creationId xmlns:a16="http://schemas.microsoft.com/office/drawing/2014/main" id="{187D0F07-1A34-6762-DE56-D6BE1099D0F0}"/>
              </a:ext>
            </a:extLst>
          </p:cNvPr>
          <p:cNvSpPr/>
          <p:nvPr/>
        </p:nvSpPr>
        <p:spPr>
          <a:xfrm>
            <a:off x="6400800" y="1734445"/>
            <a:ext cx="2428240" cy="495300"/>
          </a:xfrm>
          <a:custGeom>
            <a:avLst/>
            <a:gdLst/>
            <a:ahLst/>
            <a:cxnLst/>
            <a:rect l="l" t="t" r="r" b="b"/>
            <a:pathLst>
              <a:path w="2428240" h="495300">
                <a:moveTo>
                  <a:pt x="2345436" y="495300"/>
                </a:moveTo>
                <a:lnTo>
                  <a:pt x="82295" y="495300"/>
                </a:lnTo>
                <a:lnTo>
                  <a:pt x="50604" y="488947"/>
                </a:lnTo>
                <a:lnTo>
                  <a:pt x="24541" y="471330"/>
                </a:lnTo>
                <a:lnTo>
                  <a:pt x="6781" y="445124"/>
                </a:lnTo>
                <a:lnTo>
                  <a:pt x="0" y="413004"/>
                </a:lnTo>
                <a:lnTo>
                  <a:pt x="0" y="82296"/>
                </a:lnTo>
                <a:lnTo>
                  <a:pt x="6781" y="50590"/>
                </a:lnTo>
                <a:lnTo>
                  <a:pt x="24541" y="24522"/>
                </a:lnTo>
                <a:lnTo>
                  <a:pt x="50604" y="6766"/>
                </a:lnTo>
                <a:lnTo>
                  <a:pt x="82295" y="0"/>
                </a:lnTo>
                <a:lnTo>
                  <a:pt x="2345436" y="0"/>
                </a:lnTo>
                <a:lnTo>
                  <a:pt x="2377289" y="6766"/>
                </a:lnTo>
                <a:lnTo>
                  <a:pt x="2403405" y="24522"/>
                </a:lnTo>
                <a:lnTo>
                  <a:pt x="2421109" y="50590"/>
                </a:lnTo>
                <a:lnTo>
                  <a:pt x="2427732" y="82296"/>
                </a:lnTo>
                <a:lnTo>
                  <a:pt x="2427732" y="413004"/>
                </a:lnTo>
                <a:lnTo>
                  <a:pt x="2421109" y="445124"/>
                </a:lnTo>
                <a:lnTo>
                  <a:pt x="2403405" y="471330"/>
                </a:lnTo>
                <a:lnTo>
                  <a:pt x="2377289" y="488947"/>
                </a:lnTo>
                <a:lnTo>
                  <a:pt x="2345436" y="495300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3">
            <a:extLst>
              <a:ext uri="{FF2B5EF4-FFF2-40B4-BE49-F238E27FC236}">
                <a16:creationId xmlns:a16="http://schemas.microsoft.com/office/drawing/2014/main" id="{EC087B7F-CFE5-FC68-C662-4CDA6E4122A0}"/>
              </a:ext>
            </a:extLst>
          </p:cNvPr>
          <p:cNvSpPr txBox="1"/>
          <p:nvPr/>
        </p:nvSpPr>
        <p:spPr>
          <a:xfrm>
            <a:off x="6534721" y="1778807"/>
            <a:ext cx="2159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边有不同的类型</a:t>
            </a: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FC2C09CE-E1AA-D4D7-FE92-ADA74BC602A3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2BEA6C18-7066-B217-5004-4266574A6D58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4">
            <a:extLst>
              <a:ext uri="{FF2B5EF4-FFF2-40B4-BE49-F238E27FC236}">
                <a16:creationId xmlns:a16="http://schemas.microsoft.com/office/drawing/2014/main" id="{3D9734EE-6D65-583D-9362-4223CF6E3708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5">
            <a:extLst>
              <a:ext uri="{FF2B5EF4-FFF2-40B4-BE49-F238E27FC236}">
                <a16:creationId xmlns:a16="http://schemas.microsoft.com/office/drawing/2014/main" id="{B5640235-9E8D-91AC-2EB1-1EE09F9363FC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5CA1409-EC22-0556-2672-AB1F134CD922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550DA1-D0B0-0771-3309-478C0D46E5C9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99F66E80-7D06-923F-1CD1-0FEAD005DF4A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CD5B17D-0619-7091-563D-BC0DDB3208D3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8DD4C3B-347D-92C2-6489-E708C803FC78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4B49A184-EC6D-1DEA-4287-C8536F8F2B1E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DC9BF64F-165A-457E-9312-9A3516BC8125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D6D98F8E-30CE-8456-2DF1-52626D4A03CC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2AD16F40-D038-B449-4298-3F7E1304EB67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9E17466-0418-B938-CA06-5C6A51B0D2F1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0839CA6D-8AF2-6B36-044A-F63877F3DB91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0A78C8A-C483-2B63-B5F4-CD742D204144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7BFF8CA9-1C47-B73B-5BC8-2309F629AF85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79EE7AA5-C946-2BA3-9C5D-1E7DF6B8E22D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83C80EEC-B27C-B958-91A3-67F27438CC8A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A70D80-9093-E6A5-D68E-4D4D934E52F6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A70D80-9093-E6A5-D68E-4D4D934E5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19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A8540E-DE44-5B67-5771-69B74F98CBF7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A8540E-DE44-5B67-5771-69B74F98C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0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BA9F93-61E0-87DD-5154-6179374608BF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BA9F93-61E0-87DD-5154-617937460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1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03A1A-56DD-C82F-3A30-9CA910E60292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03A1A-56DD-C82F-3A30-9CA910E60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2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6AC7BE-7523-8F92-EF35-29B0C77166D0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6AC7BE-7523-8F92-EF35-29B0C771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3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8468E6-3D57-C675-FB1B-9715A3943F9D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8468E6-3D57-C675-FB1B-9715A3943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BA604D-6182-3F05-BDDF-B2D220C8BDB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BA604D-6182-3F05-BDDF-B2D220C8B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9CD717-0B73-9BB2-B98B-8DF5C6BEA09A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9CD717-0B73-9BB2-B98B-8DF5C6BEA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89A307-69CA-F707-E05F-8D6EC7901A44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89A307-69CA-F707-E05F-8D6EC790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7995BB-C29B-8A83-BEE0-33E0B254AE76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7995BB-C29B-8A83-BEE0-33E0B254A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28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8244A0-00D7-8407-8AE0-22662D987FEE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8244A0-00D7-8407-8AE0-22662D987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29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5548F5-239E-61D6-4416-6402144DCE9E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5548F5-239E-61D6-4416-6402144DC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0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8B130-771D-32CE-79C9-F56024CC5883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8B130-771D-32CE-79C9-F56024CC5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3D2B9B-499B-594D-0A99-182C7E60B900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3D2B9B-499B-594D-0A99-182C7E60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458E26-7371-0AA4-C13D-092A6BB54562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458E26-7371-0AA4-C13D-092A6BB54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DE0333-B1BB-463A-8283-5CA12C26A2C2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DE0333-B1BB-463A-8283-5CA12C26A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4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5682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 1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/>
              <a:t>ECC-Filter</a:t>
            </a:r>
            <a:endParaRPr spc="-5" dirty="0"/>
          </a:p>
        </p:txBody>
      </p:sp>
      <p:sp>
        <p:nvSpPr>
          <p:cNvPr id="96" name="object 32">
            <a:extLst>
              <a:ext uri="{FF2B5EF4-FFF2-40B4-BE49-F238E27FC236}">
                <a16:creationId xmlns:a16="http://schemas.microsoft.com/office/drawing/2014/main" id="{187D0F07-1A34-6762-DE56-D6BE1099D0F0}"/>
              </a:ext>
            </a:extLst>
          </p:cNvPr>
          <p:cNvSpPr/>
          <p:nvPr/>
        </p:nvSpPr>
        <p:spPr>
          <a:xfrm>
            <a:off x="6400800" y="1734445"/>
            <a:ext cx="2428240" cy="495300"/>
          </a:xfrm>
          <a:custGeom>
            <a:avLst/>
            <a:gdLst/>
            <a:ahLst/>
            <a:cxnLst/>
            <a:rect l="l" t="t" r="r" b="b"/>
            <a:pathLst>
              <a:path w="2428240" h="495300">
                <a:moveTo>
                  <a:pt x="2345436" y="495300"/>
                </a:moveTo>
                <a:lnTo>
                  <a:pt x="82295" y="495300"/>
                </a:lnTo>
                <a:lnTo>
                  <a:pt x="50604" y="488947"/>
                </a:lnTo>
                <a:lnTo>
                  <a:pt x="24541" y="471330"/>
                </a:lnTo>
                <a:lnTo>
                  <a:pt x="6781" y="445124"/>
                </a:lnTo>
                <a:lnTo>
                  <a:pt x="0" y="413004"/>
                </a:lnTo>
                <a:lnTo>
                  <a:pt x="0" y="82296"/>
                </a:lnTo>
                <a:lnTo>
                  <a:pt x="6781" y="50590"/>
                </a:lnTo>
                <a:lnTo>
                  <a:pt x="24541" y="24522"/>
                </a:lnTo>
                <a:lnTo>
                  <a:pt x="50604" y="6766"/>
                </a:lnTo>
                <a:lnTo>
                  <a:pt x="82295" y="0"/>
                </a:lnTo>
                <a:lnTo>
                  <a:pt x="2345436" y="0"/>
                </a:lnTo>
                <a:lnTo>
                  <a:pt x="2377289" y="6766"/>
                </a:lnTo>
                <a:lnTo>
                  <a:pt x="2403405" y="24522"/>
                </a:lnTo>
                <a:lnTo>
                  <a:pt x="2421109" y="50590"/>
                </a:lnTo>
                <a:lnTo>
                  <a:pt x="2427732" y="82296"/>
                </a:lnTo>
                <a:lnTo>
                  <a:pt x="2427732" y="413004"/>
                </a:lnTo>
                <a:lnTo>
                  <a:pt x="2421109" y="445124"/>
                </a:lnTo>
                <a:lnTo>
                  <a:pt x="2403405" y="471330"/>
                </a:lnTo>
                <a:lnTo>
                  <a:pt x="2377289" y="488947"/>
                </a:lnTo>
                <a:lnTo>
                  <a:pt x="2345436" y="495300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3">
            <a:extLst>
              <a:ext uri="{FF2B5EF4-FFF2-40B4-BE49-F238E27FC236}">
                <a16:creationId xmlns:a16="http://schemas.microsoft.com/office/drawing/2014/main" id="{EC087B7F-CFE5-FC68-C662-4CDA6E4122A0}"/>
              </a:ext>
            </a:extLst>
          </p:cNvPr>
          <p:cNvSpPr txBox="1"/>
          <p:nvPr/>
        </p:nvSpPr>
        <p:spPr>
          <a:xfrm>
            <a:off x="6534721" y="1778807"/>
            <a:ext cx="2159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边有不同的类型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70F63-7510-9462-1751-62110423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029" y="3111500"/>
            <a:ext cx="6883400" cy="635000"/>
          </a:xfrm>
          <a:prstGeom prst="rect">
            <a:avLst/>
          </a:prstGeom>
        </p:spPr>
      </p:pic>
      <p:sp>
        <p:nvSpPr>
          <p:cNvPr id="4" name="object 7">
            <a:extLst>
              <a:ext uri="{FF2B5EF4-FFF2-40B4-BE49-F238E27FC236}">
                <a16:creationId xmlns:a16="http://schemas.microsoft.com/office/drawing/2014/main" id="{FC2C09CE-E1AA-D4D7-FE92-ADA74BC602A3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2BEA6C18-7066-B217-5004-4266574A6D58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4">
            <a:extLst>
              <a:ext uri="{FF2B5EF4-FFF2-40B4-BE49-F238E27FC236}">
                <a16:creationId xmlns:a16="http://schemas.microsoft.com/office/drawing/2014/main" id="{3D9734EE-6D65-583D-9362-4223CF6E3708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5">
            <a:extLst>
              <a:ext uri="{FF2B5EF4-FFF2-40B4-BE49-F238E27FC236}">
                <a16:creationId xmlns:a16="http://schemas.microsoft.com/office/drawing/2014/main" id="{B5640235-9E8D-91AC-2EB1-1EE09F9363FC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5CA1409-EC22-0556-2672-AB1F134CD922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550DA1-D0B0-0771-3309-478C0D46E5C9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99F66E80-7D06-923F-1CD1-0FEAD005DF4A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CD5B17D-0619-7091-563D-BC0DDB3208D3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8DD4C3B-347D-92C2-6489-E708C803FC78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4B49A184-EC6D-1DEA-4287-C8536F8F2B1E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DC9BF64F-165A-457E-9312-9A3516BC8125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D6D98F8E-30CE-8456-2DF1-52626D4A03CC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2AD16F40-D038-B449-4298-3F7E1304EB67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9E17466-0418-B938-CA06-5C6A51B0D2F1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0839CA6D-8AF2-6B36-044A-F63877F3DB91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0A78C8A-C483-2B63-B5F4-CD742D204144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7BFF8CA9-1C47-B73B-5BC8-2309F629AF85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79EE7AA5-C946-2BA3-9C5D-1E7DF6B8E22D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83C80EEC-B27C-B958-91A3-67F27438CC8A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A70D80-9093-E6A5-D68E-4D4D934E52F6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A70D80-9093-E6A5-D68E-4D4D934E5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19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A8540E-DE44-5B67-5771-69B74F98CBF7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A8540E-DE44-5B67-5771-69B74F98C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0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BA9F93-61E0-87DD-5154-6179374608BF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BA9F93-61E0-87DD-5154-617937460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1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03A1A-56DD-C82F-3A30-9CA910E60292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03A1A-56DD-C82F-3A30-9CA910E60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2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6AC7BE-7523-8F92-EF35-29B0C77166D0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6AC7BE-7523-8F92-EF35-29B0C771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3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8468E6-3D57-C675-FB1B-9715A3943F9D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8468E6-3D57-C675-FB1B-9715A3943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BA604D-6182-3F05-BDDF-B2D220C8BDB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BA604D-6182-3F05-BDDF-B2D220C8B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9CD717-0B73-9BB2-B98B-8DF5C6BEA09A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9CD717-0B73-9BB2-B98B-8DF5C6BEA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89A307-69CA-F707-E05F-8D6EC7901A44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89A307-69CA-F707-E05F-8D6EC790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7995BB-C29B-8A83-BEE0-33E0B254AE76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7995BB-C29B-8A83-BEE0-33E0B254A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28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8244A0-00D7-8407-8AE0-22662D987FEE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8244A0-00D7-8407-8AE0-22662D987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29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5548F5-239E-61D6-4416-6402144DCE9E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5548F5-239E-61D6-4416-6402144DC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0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8B130-771D-32CE-79C9-F56024CC5883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8B130-771D-32CE-79C9-F56024CC5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3D2B9B-499B-594D-0A99-182C7E60B900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3D2B9B-499B-594D-0A99-182C7E60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458E26-7371-0AA4-C13D-092A6BB54562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458E26-7371-0AA4-C13D-092A6BB54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DE0333-B1BB-463A-8283-5CA12C26A2C2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DE0333-B1BB-463A-8283-5CA12C26A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4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6939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 1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/>
              <a:t>ECC-Filter</a:t>
            </a:r>
            <a:endParaRPr spc="-5" dirty="0"/>
          </a:p>
        </p:txBody>
      </p:sp>
      <p:sp>
        <p:nvSpPr>
          <p:cNvPr id="96" name="object 32">
            <a:extLst>
              <a:ext uri="{FF2B5EF4-FFF2-40B4-BE49-F238E27FC236}">
                <a16:creationId xmlns:a16="http://schemas.microsoft.com/office/drawing/2014/main" id="{187D0F07-1A34-6762-DE56-D6BE1099D0F0}"/>
              </a:ext>
            </a:extLst>
          </p:cNvPr>
          <p:cNvSpPr/>
          <p:nvPr/>
        </p:nvSpPr>
        <p:spPr>
          <a:xfrm>
            <a:off x="6400800" y="1734445"/>
            <a:ext cx="2428240" cy="495300"/>
          </a:xfrm>
          <a:custGeom>
            <a:avLst/>
            <a:gdLst/>
            <a:ahLst/>
            <a:cxnLst/>
            <a:rect l="l" t="t" r="r" b="b"/>
            <a:pathLst>
              <a:path w="2428240" h="495300">
                <a:moveTo>
                  <a:pt x="2345436" y="495300"/>
                </a:moveTo>
                <a:lnTo>
                  <a:pt x="82295" y="495300"/>
                </a:lnTo>
                <a:lnTo>
                  <a:pt x="50604" y="488947"/>
                </a:lnTo>
                <a:lnTo>
                  <a:pt x="24541" y="471330"/>
                </a:lnTo>
                <a:lnTo>
                  <a:pt x="6781" y="445124"/>
                </a:lnTo>
                <a:lnTo>
                  <a:pt x="0" y="413004"/>
                </a:lnTo>
                <a:lnTo>
                  <a:pt x="0" y="82296"/>
                </a:lnTo>
                <a:lnTo>
                  <a:pt x="6781" y="50590"/>
                </a:lnTo>
                <a:lnTo>
                  <a:pt x="24541" y="24522"/>
                </a:lnTo>
                <a:lnTo>
                  <a:pt x="50604" y="6766"/>
                </a:lnTo>
                <a:lnTo>
                  <a:pt x="82295" y="0"/>
                </a:lnTo>
                <a:lnTo>
                  <a:pt x="2345436" y="0"/>
                </a:lnTo>
                <a:lnTo>
                  <a:pt x="2377289" y="6766"/>
                </a:lnTo>
                <a:lnTo>
                  <a:pt x="2403405" y="24522"/>
                </a:lnTo>
                <a:lnTo>
                  <a:pt x="2421109" y="50590"/>
                </a:lnTo>
                <a:lnTo>
                  <a:pt x="2427732" y="82296"/>
                </a:lnTo>
                <a:lnTo>
                  <a:pt x="2427732" y="413004"/>
                </a:lnTo>
                <a:lnTo>
                  <a:pt x="2421109" y="445124"/>
                </a:lnTo>
                <a:lnTo>
                  <a:pt x="2403405" y="471330"/>
                </a:lnTo>
                <a:lnTo>
                  <a:pt x="2377289" y="488947"/>
                </a:lnTo>
                <a:lnTo>
                  <a:pt x="2345436" y="495300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3">
            <a:extLst>
              <a:ext uri="{FF2B5EF4-FFF2-40B4-BE49-F238E27FC236}">
                <a16:creationId xmlns:a16="http://schemas.microsoft.com/office/drawing/2014/main" id="{EC087B7F-CFE5-FC68-C662-4CDA6E4122A0}"/>
              </a:ext>
            </a:extLst>
          </p:cNvPr>
          <p:cNvSpPr txBox="1"/>
          <p:nvPr/>
        </p:nvSpPr>
        <p:spPr>
          <a:xfrm>
            <a:off x="6534721" y="1778807"/>
            <a:ext cx="2159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边有不同的类型</a:t>
            </a:r>
          </a:p>
        </p:txBody>
      </p:sp>
      <p:sp>
        <p:nvSpPr>
          <p:cNvPr id="132" name="object 68">
            <a:extLst>
              <a:ext uri="{FF2B5EF4-FFF2-40B4-BE49-F238E27FC236}">
                <a16:creationId xmlns:a16="http://schemas.microsoft.com/office/drawing/2014/main" id="{BA5E5C7C-FFA9-9049-4D6F-CC10A6F134FF}"/>
              </a:ext>
            </a:extLst>
          </p:cNvPr>
          <p:cNvSpPr/>
          <p:nvPr/>
        </p:nvSpPr>
        <p:spPr>
          <a:xfrm>
            <a:off x="9525000" y="3111374"/>
            <a:ext cx="1968043" cy="622426"/>
          </a:xfrm>
          <a:custGeom>
            <a:avLst/>
            <a:gdLst/>
            <a:ahLst/>
            <a:cxnLst/>
            <a:rect l="l" t="t" r="r" b="b"/>
            <a:pathLst>
              <a:path w="1374775" h="472439">
                <a:moveTo>
                  <a:pt x="1295400" y="472440"/>
                </a:moveTo>
                <a:lnTo>
                  <a:pt x="77724" y="472440"/>
                </a:lnTo>
                <a:lnTo>
                  <a:pt x="47373" y="466126"/>
                </a:lnTo>
                <a:lnTo>
                  <a:pt x="22545" y="449151"/>
                </a:lnTo>
                <a:lnTo>
                  <a:pt x="5875" y="424008"/>
                </a:lnTo>
                <a:lnTo>
                  <a:pt x="0" y="393192"/>
                </a:lnTo>
                <a:lnTo>
                  <a:pt x="0" y="77724"/>
                </a:lnTo>
                <a:lnTo>
                  <a:pt x="5875" y="47359"/>
                </a:lnTo>
                <a:lnTo>
                  <a:pt x="22545" y="22526"/>
                </a:lnTo>
                <a:lnTo>
                  <a:pt x="47373" y="5861"/>
                </a:lnTo>
                <a:lnTo>
                  <a:pt x="77724" y="0"/>
                </a:lnTo>
                <a:lnTo>
                  <a:pt x="1295400" y="0"/>
                </a:lnTo>
                <a:lnTo>
                  <a:pt x="1326245" y="5861"/>
                </a:lnTo>
                <a:lnTo>
                  <a:pt x="1351397" y="22526"/>
                </a:lnTo>
                <a:lnTo>
                  <a:pt x="1368362" y="47359"/>
                </a:lnTo>
                <a:lnTo>
                  <a:pt x="1374648" y="77724"/>
                </a:lnTo>
                <a:lnTo>
                  <a:pt x="1374648" y="393192"/>
                </a:lnTo>
                <a:lnTo>
                  <a:pt x="1368362" y="424008"/>
                </a:lnTo>
                <a:lnTo>
                  <a:pt x="1351397" y="449151"/>
                </a:lnTo>
                <a:lnTo>
                  <a:pt x="1326245" y="466126"/>
                </a:lnTo>
                <a:lnTo>
                  <a:pt x="1295400" y="47244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69">
            <a:extLst>
              <a:ext uri="{FF2B5EF4-FFF2-40B4-BE49-F238E27FC236}">
                <a16:creationId xmlns:a16="http://schemas.microsoft.com/office/drawing/2014/main" id="{5707E162-8590-5F40-7B3A-6B8319EB426C}"/>
              </a:ext>
            </a:extLst>
          </p:cNvPr>
          <p:cNvSpPr/>
          <p:nvPr/>
        </p:nvSpPr>
        <p:spPr>
          <a:xfrm>
            <a:off x="9140686" y="3893048"/>
            <a:ext cx="645160" cy="948055"/>
          </a:xfrm>
          <a:custGeom>
            <a:avLst/>
            <a:gdLst/>
            <a:ahLst/>
            <a:cxnLst/>
            <a:rect l="l" t="t" r="r" b="b"/>
            <a:pathLst>
              <a:path w="645159" h="948054">
                <a:moveTo>
                  <a:pt x="205087" y="804672"/>
                </a:moveTo>
                <a:lnTo>
                  <a:pt x="54863" y="804672"/>
                </a:lnTo>
                <a:lnTo>
                  <a:pt x="533400" y="0"/>
                </a:lnTo>
                <a:lnTo>
                  <a:pt x="644651" y="65531"/>
                </a:lnTo>
                <a:lnTo>
                  <a:pt x="205087" y="804672"/>
                </a:lnTo>
                <a:close/>
              </a:path>
              <a:path w="645159" h="948054">
                <a:moveTo>
                  <a:pt x="44195" y="947927"/>
                </a:moveTo>
                <a:lnTo>
                  <a:pt x="0" y="771143"/>
                </a:lnTo>
                <a:lnTo>
                  <a:pt x="54863" y="804672"/>
                </a:lnTo>
                <a:lnTo>
                  <a:pt x="205087" y="804672"/>
                </a:lnTo>
                <a:lnTo>
                  <a:pt x="166115" y="870203"/>
                </a:lnTo>
                <a:lnTo>
                  <a:pt x="220979" y="903731"/>
                </a:lnTo>
                <a:lnTo>
                  <a:pt x="44195" y="947927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70">
            <a:extLst>
              <a:ext uri="{FF2B5EF4-FFF2-40B4-BE49-F238E27FC236}">
                <a16:creationId xmlns:a16="http://schemas.microsoft.com/office/drawing/2014/main" id="{A428084B-B550-1A14-294C-0EE31E297726}"/>
              </a:ext>
            </a:extLst>
          </p:cNvPr>
          <p:cNvSpPr/>
          <p:nvPr/>
        </p:nvSpPr>
        <p:spPr>
          <a:xfrm>
            <a:off x="5562334" y="5014710"/>
            <a:ext cx="4881880" cy="472440"/>
          </a:xfrm>
          <a:custGeom>
            <a:avLst/>
            <a:gdLst/>
            <a:ahLst/>
            <a:cxnLst/>
            <a:rect l="l" t="t" r="r" b="b"/>
            <a:pathLst>
              <a:path w="4881880" h="472439">
                <a:moveTo>
                  <a:pt x="4802124" y="472439"/>
                </a:moveTo>
                <a:lnTo>
                  <a:pt x="79248" y="472439"/>
                </a:lnTo>
                <a:lnTo>
                  <a:pt x="48423" y="466599"/>
                </a:lnTo>
                <a:lnTo>
                  <a:pt x="23279" y="449941"/>
                </a:lnTo>
                <a:lnTo>
                  <a:pt x="6306" y="425101"/>
                </a:lnTo>
                <a:lnTo>
                  <a:pt x="0" y="394715"/>
                </a:lnTo>
                <a:lnTo>
                  <a:pt x="0" y="79248"/>
                </a:lnTo>
                <a:lnTo>
                  <a:pt x="6306" y="48452"/>
                </a:lnTo>
                <a:lnTo>
                  <a:pt x="23279" y="23317"/>
                </a:lnTo>
                <a:lnTo>
                  <a:pt x="48423" y="6335"/>
                </a:lnTo>
                <a:lnTo>
                  <a:pt x="79248" y="0"/>
                </a:lnTo>
                <a:lnTo>
                  <a:pt x="4802124" y="0"/>
                </a:lnTo>
                <a:lnTo>
                  <a:pt x="4833183" y="6335"/>
                </a:lnTo>
                <a:lnTo>
                  <a:pt x="4858407" y="23317"/>
                </a:lnTo>
                <a:lnTo>
                  <a:pt x="4875301" y="48452"/>
                </a:lnTo>
                <a:lnTo>
                  <a:pt x="4881371" y="79248"/>
                </a:lnTo>
                <a:lnTo>
                  <a:pt x="4881371" y="394715"/>
                </a:lnTo>
                <a:lnTo>
                  <a:pt x="4875301" y="425101"/>
                </a:lnTo>
                <a:lnTo>
                  <a:pt x="4858407" y="449941"/>
                </a:lnTo>
                <a:lnTo>
                  <a:pt x="4833183" y="466599"/>
                </a:lnTo>
                <a:lnTo>
                  <a:pt x="4802124" y="472439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71">
            <a:extLst>
              <a:ext uri="{FF2B5EF4-FFF2-40B4-BE49-F238E27FC236}">
                <a16:creationId xmlns:a16="http://schemas.microsoft.com/office/drawing/2014/main" id="{9802BDCB-4E45-A709-2498-2F0F1581C254}"/>
              </a:ext>
            </a:extLst>
          </p:cNvPr>
          <p:cNvSpPr txBox="1"/>
          <p:nvPr/>
        </p:nvSpPr>
        <p:spPr>
          <a:xfrm>
            <a:off x="5704345" y="5047565"/>
            <a:ext cx="4597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针对某种特定边的类型的参数矩阵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70F63-7510-9462-1751-62110423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029" y="3111500"/>
            <a:ext cx="6883400" cy="635000"/>
          </a:xfrm>
          <a:prstGeom prst="rect">
            <a:avLst/>
          </a:prstGeom>
        </p:spPr>
      </p:pic>
      <p:sp>
        <p:nvSpPr>
          <p:cNvPr id="4" name="object 7">
            <a:extLst>
              <a:ext uri="{FF2B5EF4-FFF2-40B4-BE49-F238E27FC236}">
                <a16:creationId xmlns:a16="http://schemas.microsoft.com/office/drawing/2014/main" id="{FC2C09CE-E1AA-D4D7-FE92-ADA74BC602A3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2BEA6C18-7066-B217-5004-4266574A6D58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4">
            <a:extLst>
              <a:ext uri="{FF2B5EF4-FFF2-40B4-BE49-F238E27FC236}">
                <a16:creationId xmlns:a16="http://schemas.microsoft.com/office/drawing/2014/main" id="{3D9734EE-6D65-583D-9362-4223CF6E3708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5">
            <a:extLst>
              <a:ext uri="{FF2B5EF4-FFF2-40B4-BE49-F238E27FC236}">
                <a16:creationId xmlns:a16="http://schemas.microsoft.com/office/drawing/2014/main" id="{B5640235-9E8D-91AC-2EB1-1EE09F9363FC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5CA1409-EC22-0556-2672-AB1F134CD922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550DA1-D0B0-0771-3309-478C0D46E5C9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99F66E80-7D06-923F-1CD1-0FEAD005DF4A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CD5B17D-0619-7091-563D-BC0DDB3208D3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8DD4C3B-347D-92C2-6489-E708C803FC78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4B49A184-EC6D-1DEA-4287-C8536F8F2B1E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DC9BF64F-165A-457E-9312-9A3516BC8125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D6D98F8E-30CE-8456-2DF1-52626D4A03CC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2AD16F40-D038-B449-4298-3F7E1304EB67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9E17466-0418-B938-CA06-5C6A51B0D2F1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0839CA6D-8AF2-6B36-044A-F63877F3DB91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0A78C8A-C483-2B63-B5F4-CD742D204144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7BFF8CA9-1C47-B73B-5BC8-2309F629AF85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79EE7AA5-C946-2BA3-9C5D-1E7DF6B8E22D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83C80EEC-B27C-B958-91A3-67F27438CC8A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A70D80-9093-E6A5-D68E-4D4D934E52F6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A70D80-9093-E6A5-D68E-4D4D934E5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19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A8540E-DE44-5B67-5771-69B74F98CBF7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A8540E-DE44-5B67-5771-69B74F98C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0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BA9F93-61E0-87DD-5154-6179374608BF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BA9F93-61E0-87DD-5154-617937460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1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03A1A-56DD-C82F-3A30-9CA910E60292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03A1A-56DD-C82F-3A30-9CA910E60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2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6AC7BE-7523-8F92-EF35-29B0C77166D0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6AC7BE-7523-8F92-EF35-29B0C771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3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8468E6-3D57-C675-FB1B-9715A3943F9D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8468E6-3D57-C675-FB1B-9715A3943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BA604D-6182-3F05-BDDF-B2D220C8BDB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BA604D-6182-3F05-BDDF-B2D220C8B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9CD717-0B73-9BB2-B98B-8DF5C6BEA09A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9CD717-0B73-9BB2-B98B-8DF5C6BEA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89A307-69CA-F707-E05F-8D6EC7901A44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89A307-69CA-F707-E05F-8D6EC790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7995BB-C29B-8A83-BEE0-33E0B254AE76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7995BB-C29B-8A83-BEE0-33E0B254A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28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8244A0-00D7-8407-8AE0-22662D987FEE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8244A0-00D7-8407-8AE0-22662D987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29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5548F5-239E-61D6-4416-6402144DCE9E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5548F5-239E-61D6-4416-6402144DC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0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8B130-771D-32CE-79C9-F56024CC5883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8B130-771D-32CE-79C9-F56024CC5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3D2B9B-499B-594D-0A99-182C7E60B900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3D2B9B-499B-594D-0A99-182C7E60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458E26-7371-0AA4-C13D-092A6BB54562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458E26-7371-0AA4-C13D-092A6BB54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DE0333-B1BB-463A-8283-5CA12C26A2C2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DE0333-B1BB-463A-8283-5CA12C26A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4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67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01810"/>
            <a:ext cx="2311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图池化操作</a:t>
            </a:r>
          </a:p>
        </p:txBody>
      </p:sp>
      <p:sp>
        <p:nvSpPr>
          <p:cNvPr id="4" name="object 4"/>
          <p:cNvSpPr/>
          <p:nvPr/>
        </p:nvSpPr>
        <p:spPr>
          <a:xfrm>
            <a:off x="2362200" y="1447800"/>
            <a:ext cx="1257585" cy="336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9222" y="2755063"/>
            <a:ext cx="1716405" cy="635635"/>
          </a:xfrm>
          <a:custGeom>
            <a:avLst/>
            <a:gdLst/>
            <a:ahLst/>
            <a:cxnLst/>
            <a:rect l="l" t="t" r="r" b="b"/>
            <a:pathLst>
              <a:path w="1716404" h="635635">
                <a:moveTo>
                  <a:pt x="1711642" y="635622"/>
                </a:moveTo>
                <a:lnTo>
                  <a:pt x="4762" y="635622"/>
                </a:lnTo>
                <a:lnTo>
                  <a:pt x="3289" y="635393"/>
                </a:lnTo>
                <a:lnTo>
                  <a:pt x="1968" y="634707"/>
                </a:lnTo>
                <a:lnTo>
                  <a:pt x="914" y="633653"/>
                </a:lnTo>
                <a:lnTo>
                  <a:pt x="228" y="632333"/>
                </a:lnTo>
                <a:lnTo>
                  <a:pt x="0" y="630859"/>
                </a:lnTo>
                <a:lnTo>
                  <a:pt x="0" y="4762"/>
                </a:lnTo>
                <a:lnTo>
                  <a:pt x="4762" y="0"/>
                </a:lnTo>
                <a:lnTo>
                  <a:pt x="1711642" y="0"/>
                </a:lnTo>
                <a:lnTo>
                  <a:pt x="171640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26097"/>
                </a:lnTo>
                <a:lnTo>
                  <a:pt x="4762" y="626097"/>
                </a:lnTo>
                <a:lnTo>
                  <a:pt x="9525" y="630859"/>
                </a:lnTo>
                <a:lnTo>
                  <a:pt x="1716405" y="630859"/>
                </a:lnTo>
                <a:lnTo>
                  <a:pt x="1716176" y="632333"/>
                </a:lnTo>
                <a:lnTo>
                  <a:pt x="1715490" y="633653"/>
                </a:lnTo>
                <a:lnTo>
                  <a:pt x="1714436" y="634707"/>
                </a:lnTo>
                <a:lnTo>
                  <a:pt x="1713115" y="635393"/>
                </a:lnTo>
                <a:lnTo>
                  <a:pt x="1711642" y="635622"/>
                </a:lnTo>
                <a:close/>
              </a:path>
              <a:path w="1716404" h="63563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16404" h="635635">
                <a:moveTo>
                  <a:pt x="170688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06880" y="4762"/>
                </a:lnTo>
                <a:lnTo>
                  <a:pt x="1706880" y="9525"/>
                </a:lnTo>
                <a:close/>
              </a:path>
              <a:path w="1716404" h="635635">
                <a:moveTo>
                  <a:pt x="1706880" y="630859"/>
                </a:moveTo>
                <a:lnTo>
                  <a:pt x="1706880" y="4762"/>
                </a:lnTo>
                <a:lnTo>
                  <a:pt x="1711642" y="9525"/>
                </a:lnTo>
                <a:lnTo>
                  <a:pt x="1716405" y="9525"/>
                </a:lnTo>
                <a:lnTo>
                  <a:pt x="1716405" y="626097"/>
                </a:lnTo>
                <a:lnTo>
                  <a:pt x="1711642" y="626097"/>
                </a:lnTo>
                <a:lnTo>
                  <a:pt x="1706880" y="630859"/>
                </a:lnTo>
                <a:close/>
              </a:path>
              <a:path w="1716404" h="635635">
                <a:moveTo>
                  <a:pt x="1716405" y="9525"/>
                </a:moveTo>
                <a:lnTo>
                  <a:pt x="1711642" y="9525"/>
                </a:lnTo>
                <a:lnTo>
                  <a:pt x="1706880" y="4762"/>
                </a:lnTo>
                <a:lnTo>
                  <a:pt x="1716405" y="4762"/>
                </a:lnTo>
                <a:lnTo>
                  <a:pt x="1716405" y="9525"/>
                </a:lnTo>
                <a:close/>
              </a:path>
              <a:path w="1716404" h="635635">
                <a:moveTo>
                  <a:pt x="9525" y="630859"/>
                </a:moveTo>
                <a:lnTo>
                  <a:pt x="4762" y="626097"/>
                </a:lnTo>
                <a:lnTo>
                  <a:pt x="9525" y="626097"/>
                </a:lnTo>
                <a:lnTo>
                  <a:pt x="9525" y="630859"/>
                </a:lnTo>
                <a:close/>
              </a:path>
              <a:path w="1716404" h="635635">
                <a:moveTo>
                  <a:pt x="1706880" y="630859"/>
                </a:moveTo>
                <a:lnTo>
                  <a:pt x="9525" y="630859"/>
                </a:lnTo>
                <a:lnTo>
                  <a:pt x="9525" y="626097"/>
                </a:lnTo>
                <a:lnTo>
                  <a:pt x="1706880" y="626097"/>
                </a:lnTo>
                <a:lnTo>
                  <a:pt x="1706880" y="630859"/>
                </a:lnTo>
                <a:close/>
              </a:path>
              <a:path w="1716404" h="635635">
                <a:moveTo>
                  <a:pt x="1716405" y="630859"/>
                </a:moveTo>
                <a:lnTo>
                  <a:pt x="1706880" y="630859"/>
                </a:lnTo>
                <a:lnTo>
                  <a:pt x="1711642" y="626097"/>
                </a:lnTo>
                <a:lnTo>
                  <a:pt x="1716405" y="626097"/>
                </a:lnTo>
                <a:lnTo>
                  <a:pt x="1716405" y="63085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32833" y="2842375"/>
            <a:ext cx="10915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latin typeface="Microsoft JhengHei UI"/>
                <a:cs typeface="Microsoft JhengHei UI"/>
              </a:rPr>
              <a:t>图池</a:t>
            </a:r>
            <a:r>
              <a:rPr sz="2800" spc="-5" dirty="0">
                <a:latin typeface="Microsoft JhengHei UI"/>
                <a:cs typeface="Microsoft JhengHei UI"/>
              </a:rPr>
              <a:t>化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66796" y="2902013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60" h="341630">
                <a:moveTo>
                  <a:pt x="664463" y="341376"/>
                </a:moveTo>
                <a:lnTo>
                  <a:pt x="664463" y="256032"/>
                </a:lnTo>
                <a:lnTo>
                  <a:pt x="0" y="256032"/>
                </a:lnTo>
                <a:lnTo>
                  <a:pt x="0" y="85344"/>
                </a:lnTo>
                <a:lnTo>
                  <a:pt x="664463" y="85344"/>
                </a:lnTo>
                <a:lnTo>
                  <a:pt x="664463" y="0"/>
                </a:lnTo>
                <a:lnTo>
                  <a:pt x="835151" y="170688"/>
                </a:lnTo>
                <a:lnTo>
                  <a:pt x="664463" y="34137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61919" y="2897822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37"/>
                </a:lnTo>
                <a:lnTo>
                  <a:pt x="664819" y="3162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44"/>
                </a:lnTo>
                <a:lnTo>
                  <a:pt x="672680" y="1358"/>
                </a:lnTo>
                <a:lnTo>
                  <a:pt x="676059" y="4737"/>
                </a:lnTo>
                <a:lnTo>
                  <a:pt x="674077" y="4737"/>
                </a:lnTo>
                <a:lnTo>
                  <a:pt x="665949" y="8102"/>
                </a:lnTo>
                <a:lnTo>
                  <a:pt x="674077" y="16230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30"/>
                </a:moveTo>
                <a:lnTo>
                  <a:pt x="665949" y="8102"/>
                </a:lnTo>
                <a:lnTo>
                  <a:pt x="674077" y="4737"/>
                </a:lnTo>
                <a:lnTo>
                  <a:pt x="674077" y="16230"/>
                </a:lnTo>
                <a:close/>
              </a:path>
              <a:path w="844550" h="350519">
                <a:moveTo>
                  <a:pt x="832897" y="175050"/>
                </a:moveTo>
                <a:lnTo>
                  <a:pt x="674077" y="16230"/>
                </a:lnTo>
                <a:lnTo>
                  <a:pt x="674077" y="4737"/>
                </a:lnTo>
                <a:lnTo>
                  <a:pt x="676059" y="4737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897" y="175050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83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24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22"/>
                </a:moveTo>
                <a:lnTo>
                  <a:pt x="832897" y="175050"/>
                </a:lnTo>
                <a:lnTo>
                  <a:pt x="836269" y="171678"/>
                </a:lnTo>
                <a:lnTo>
                  <a:pt x="836269" y="178422"/>
                </a:lnTo>
                <a:close/>
              </a:path>
              <a:path w="844550" h="350519">
                <a:moveTo>
                  <a:pt x="843000" y="178422"/>
                </a:moveTo>
                <a:lnTo>
                  <a:pt x="836269" y="178422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15"/>
                </a:lnTo>
                <a:lnTo>
                  <a:pt x="843000" y="178422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897" y="175050"/>
                </a:lnTo>
                <a:lnTo>
                  <a:pt x="836269" y="178422"/>
                </a:lnTo>
                <a:lnTo>
                  <a:pt x="843000" y="178422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74460" y="2879153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59" h="341630">
                <a:moveTo>
                  <a:pt x="664464" y="341375"/>
                </a:moveTo>
                <a:lnTo>
                  <a:pt x="664464" y="256031"/>
                </a:lnTo>
                <a:lnTo>
                  <a:pt x="0" y="256031"/>
                </a:lnTo>
                <a:lnTo>
                  <a:pt x="0" y="85343"/>
                </a:lnTo>
                <a:lnTo>
                  <a:pt x="664464" y="85343"/>
                </a:lnTo>
                <a:lnTo>
                  <a:pt x="664464" y="0"/>
                </a:lnTo>
                <a:lnTo>
                  <a:pt x="835151" y="170687"/>
                </a:lnTo>
                <a:lnTo>
                  <a:pt x="664464" y="34137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69430" y="2874810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24"/>
                </a:lnTo>
                <a:lnTo>
                  <a:pt x="664819" y="3149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31"/>
                </a:lnTo>
                <a:lnTo>
                  <a:pt x="672680" y="1358"/>
                </a:lnTo>
                <a:lnTo>
                  <a:pt x="676046" y="4724"/>
                </a:lnTo>
                <a:lnTo>
                  <a:pt x="674077" y="4724"/>
                </a:lnTo>
                <a:lnTo>
                  <a:pt x="665949" y="8089"/>
                </a:lnTo>
                <a:lnTo>
                  <a:pt x="674077" y="16217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17"/>
                </a:moveTo>
                <a:lnTo>
                  <a:pt x="665949" y="8089"/>
                </a:lnTo>
                <a:lnTo>
                  <a:pt x="674077" y="4724"/>
                </a:lnTo>
                <a:lnTo>
                  <a:pt x="674077" y="16217"/>
                </a:lnTo>
                <a:close/>
              </a:path>
              <a:path w="844550" h="350519">
                <a:moveTo>
                  <a:pt x="832904" y="175044"/>
                </a:moveTo>
                <a:lnTo>
                  <a:pt x="674077" y="16217"/>
                </a:lnTo>
                <a:lnTo>
                  <a:pt x="674077" y="4724"/>
                </a:lnTo>
                <a:lnTo>
                  <a:pt x="676046" y="4724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904" y="175044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70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11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09"/>
                </a:moveTo>
                <a:lnTo>
                  <a:pt x="832904" y="175044"/>
                </a:lnTo>
                <a:lnTo>
                  <a:pt x="836269" y="171678"/>
                </a:lnTo>
                <a:lnTo>
                  <a:pt x="836269" y="178409"/>
                </a:lnTo>
                <a:close/>
              </a:path>
              <a:path w="844550" h="350519">
                <a:moveTo>
                  <a:pt x="843000" y="178409"/>
                </a:moveTo>
                <a:lnTo>
                  <a:pt x="836269" y="178409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03"/>
                </a:lnTo>
                <a:lnTo>
                  <a:pt x="843000" y="178409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904" y="175044"/>
                </a:lnTo>
                <a:lnTo>
                  <a:pt x="836269" y="178409"/>
                </a:lnTo>
                <a:lnTo>
                  <a:pt x="843000" y="178409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93060" y="494722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80321" y="49338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78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75713" y="494722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3659" y="49338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7509" y="494722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54287" y="493392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0160" y="494722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37320" y="49338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93060" y="5073715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80321" y="506040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75713" y="5073715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3659" y="506039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78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67509" y="507371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54287" y="506042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50160" y="5073715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37320" y="506040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93060" y="519411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80321" y="518199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67509" y="5194110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54287" y="518201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50160" y="519411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37320" y="518199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0285" y="5192587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67304" y="518021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93060" y="532365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80448" y="531105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77236" y="532365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63786" y="531105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76"/>
                </a:moveTo>
                <a:lnTo>
                  <a:pt x="12700" y="142176"/>
                </a:lnTo>
                <a:lnTo>
                  <a:pt x="10210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189" y="129476"/>
                </a:lnTo>
                <a:lnTo>
                  <a:pt x="141947" y="131965"/>
                </a:lnTo>
                <a:lnTo>
                  <a:pt x="131965" y="141935"/>
                </a:lnTo>
                <a:lnTo>
                  <a:pt x="129489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76"/>
                </a:lnTo>
                <a:lnTo>
                  <a:pt x="1294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7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129476"/>
                </a:moveTo>
                <a:lnTo>
                  <a:pt x="116789" y="129476"/>
                </a:lnTo>
                <a:lnTo>
                  <a:pt x="129489" y="116776"/>
                </a:lnTo>
                <a:lnTo>
                  <a:pt x="142189" y="116776"/>
                </a:lnTo>
                <a:lnTo>
                  <a:pt x="142189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67509" y="532365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54414" y="531107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50160" y="532365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37447" y="531105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93060" y="545471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80321" y="544200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75713" y="545471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63659" y="544200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67509" y="5454715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54287" y="54420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50160" y="545471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37320" y="544200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93060" y="558120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80321" y="556851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75713" y="558120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63659" y="556850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67509" y="5581207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54287" y="556854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0160" y="558120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637320" y="556850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93060" y="5703127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80321" y="569010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67509" y="570312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4287" y="569013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50160" y="5703127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37320" y="569009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0285" y="570160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67304" y="568833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93060" y="583114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80448" y="581916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77236" y="5831142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63786" y="581915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10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67509" y="5831142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54414" y="581919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50160" y="583114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37447" y="581915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59799" y="6071819"/>
            <a:ext cx="254000" cy="217170"/>
          </a:xfrm>
          <a:custGeom>
            <a:avLst/>
            <a:gdLst/>
            <a:ahLst/>
            <a:cxnLst/>
            <a:rect l="l" t="t" r="r" b="b"/>
            <a:pathLst>
              <a:path w="254000" h="217170">
                <a:moveTo>
                  <a:pt x="114655" y="10147"/>
                </a:moveTo>
                <a:lnTo>
                  <a:pt x="5333" y="10147"/>
                </a:lnTo>
                <a:lnTo>
                  <a:pt x="5333" y="0"/>
                </a:lnTo>
                <a:lnTo>
                  <a:pt x="114655" y="0"/>
                </a:lnTo>
                <a:lnTo>
                  <a:pt x="114655" y="10147"/>
                </a:lnTo>
                <a:close/>
              </a:path>
              <a:path w="254000" h="217170">
                <a:moveTo>
                  <a:pt x="154554" y="74396"/>
                </a:moveTo>
                <a:lnTo>
                  <a:pt x="133324" y="74396"/>
                </a:lnTo>
                <a:lnTo>
                  <a:pt x="175310" y="17589"/>
                </a:lnTo>
                <a:lnTo>
                  <a:pt x="175983" y="16230"/>
                </a:lnTo>
                <a:lnTo>
                  <a:pt x="177977" y="14884"/>
                </a:lnTo>
                <a:lnTo>
                  <a:pt x="177977" y="14198"/>
                </a:lnTo>
                <a:lnTo>
                  <a:pt x="169459" y="11634"/>
                </a:lnTo>
                <a:lnTo>
                  <a:pt x="161315" y="8877"/>
                </a:lnTo>
                <a:lnTo>
                  <a:pt x="154171" y="4215"/>
                </a:lnTo>
                <a:lnTo>
                  <a:pt x="151361" y="0"/>
                </a:lnTo>
                <a:lnTo>
                  <a:pt x="239979" y="0"/>
                </a:lnTo>
                <a:lnTo>
                  <a:pt x="239979" y="10147"/>
                </a:lnTo>
                <a:lnTo>
                  <a:pt x="219976" y="10147"/>
                </a:lnTo>
                <a:lnTo>
                  <a:pt x="211975" y="11493"/>
                </a:lnTo>
                <a:lnTo>
                  <a:pt x="201307" y="12179"/>
                </a:lnTo>
                <a:lnTo>
                  <a:pt x="200647" y="12852"/>
                </a:lnTo>
                <a:lnTo>
                  <a:pt x="197319" y="16903"/>
                </a:lnTo>
                <a:lnTo>
                  <a:pt x="154554" y="74396"/>
                </a:lnTo>
                <a:close/>
              </a:path>
              <a:path w="254000" h="217170">
                <a:moveTo>
                  <a:pt x="0" y="217093"/>
                </a:moveTo>
                <a:lnTo>
                  <a:pt x="0" y="201549"/>
                </a:lnTo>
                <a:lnTo>
                  <a:pt x="22669" y="201549"/>
                </a:lnTo>
                <a:lnTo>
                  <a:pt x="28663" y="200863"/>
                </a:lnTo>
                <a:lnTo>
                  <a:pt x="39331" y="199516"/>
                </a:lnTo>
                <a:lnTo>
                  <a:pt x="40005" y="199516"/>
                </a:lnTo>
                <a:lnTo>
                  <a:pt x="42659" y="195452"/>
                </a:lnTo>
                <a:lnTo>
                  <a:pt x="107327" y="109562"/>
                </a:lnTo>
                <a:lnTo>
                  <a:pt x="36004" y="10147"/>
                </a:lnTo>
                <a:lnTo>
                  <a:pt x="87998" y="10147"/>
                </a:lnTo>
                <a:lnTo>
                  <a:pt x="133324" y="74396"/>
                </a:lnTo>
                <a:lnTo>
                  <a:pt x="154554" y="74396"/>
                </a:lnTo>
                <a:lnTo>
                  <a:pt x="143992" y="88595"/>
                </a:lnTo>
                <a:lnTo>
                  <a:pt x="168894" y="123761"/>
                </a:lnTo>
                <a:lnTo>
                  <a:pt x="117322" y="123761"/>
                </a:lnTo>
                <a:lnTo>
                  <a:pt x="64668" y="194779"/>
                </a:lnTo>
                <a:lnTo>
                  <a:pt x="63995" y="195452"/>
                </a:lnTo>
                <a:lnTo>
                  <a:pt x="62661" y="197485"/>
                </a:lnTo>
                <a:lnTo>
                  <a:pt x="62001" y="198158"/>
                </a:lnTo>
                <a:lnTo>
                  <a:pt x="70612" y="200361"/>
                </a:lnTo>
                <a:lnTo>
                  <a:pt x="78911" y="203068"/>
                </a:lnTo>
                <a:lnTo>
                  <a:pt x="86086" y="208053"/>
                </a:lnTo>
                <a:lnTo>
                  <a:pt x="90557" y="215768"/>
                </a:lnTo>
                <a:lnTo>
                  <a:pt x="32627" y="215768"/>
                </a:lnTo>
                <a:lnTo>
                  <a:pt x="21670" y="215915"/>
                </a:lnTo>
                <a:lnTo>
                  <a:pt x="10712" y="216315"/>
                </a:lnTo>
                <a:lnTo>
                  <a:pt x="0" y="217093"/>
                </a:lnTo>
                <a:close/>
              </a:path>
              <a:path w="254000" h="217170">
                <a:moveTo>
                  <a:pt x="223977" y="201549"/>
                </a:moveTo>
                <a:lnTo>
                  <a:pt x="172643" y="201549"/>
                </a:lnTo>
                <a:lnTo>
                  <a:pt x="117322" y="123761"/>
                </a:lnTo>
                <a:lnTo>
                  <a:pt x="168894" y="123761"/>
                </a:lnTo>
                <a:lnTo>
                  <a:pt x="223977" y="201549"/>
                </a:lnTo>
                <a:close/>
              </a:path>
              <a:path w="254000" h="217170">
                <a:moveTo>
                  <a:pt x="145986" y="217093"/>
                </a:moveTo>
                <a:lnTo>
                  <a:pt x="145986" y="201549"/>
                </a:lnTo>
                <a:lnTo>
                  <a:pt x="253974" y="201549"/>
                </a:lnTo>
                <a:lnTo>
                  <a:pt x="253974" y="215768"/>
                </a:lnTo>
                <a:lnTo>
                  <a:pt x="190606" y="215768"/>
                </a:lnTo>
                <a:lnTo>
                  <a:pt x="174485" y="215915"/>
                </a:lnTo>
                <a:lnTo>
                  <a:pt x="158611" y="216315"/>
                </a:lnTo>
                <a:lnTo>
                  <a:pt x="145986" y="217093"/>
                </a:lnTo>
                <a:close/>
              </a:path>
              <a:path w="254000" h="217170">
                <a:moveTo>
                  <a:pt x="91325" y="217093"/>
                </a:moveTo>
                <a:lnTo>
                  <a:pt x="80735" y="216315"/>
                </a:lnTo>
                <a:lnTo>
                  <a:pt x="67581" y="215915"/>
                </a:lnTo>
                <a:lnTo>
                  <a:pt x="54301" y="215768"/>
                </a:lnTo>
                <a:lnTo>
                  <a:pt x="90557" y="215768"/>
                </a:lnTo>
                <a:lnTo>
                  <a:pt x="91325" y="217093"/>
                </a:lnTo>
                <a:close/>
              </a:path>
              <a:path w="254000" h="217170">
                <a:moveTo>
                  <a:pt x="253974" y="216997"/>
                </a:moveTo>
                <a:lnTo>
                  <a:pt x="244569" y="216315"/>
                </a:lnTo>
                <a:lnTo>
                  <a:pt x="230393" y="215915"/>
                </a:lnTo>
                <a:lnTo>
                  <a:pt x="215842" y="215768"/>
                </a:lnTo>
                <a:lnTo>
                  <a:pt x="253974" y="215768"/>
                </a:lnTo>
                <a:lnTo>
                  <a:pt x="253974" y="216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17917" y="4969205"/>
            <a:ext cx="937094" cy="1022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78000" y="6080659"/>
            <a:ext cx="251460" cy="221615"/>
          </a:xfrm>
          <a:custGeom>
            <a:avLst/>
            <a:gdLst/>
            <a:ahLst/>
            <a:cxnLst/>
            <a:rect l="l" t="t" r="r" b="b"/>
            <a:pathLst>
              <a:path w="251459" h="221614">
                <a:moveTo>
                  <a:pt x="0" y="221310"/>
                </a:moveTo>
                <a:lnTo>
                  <a:pt x="0" y="206070"/>
                </a:lnTo>
                <a:lnTo>
                  <a:pt x="6680" y="206070"/>
                </a:lnTo>
                <a:lnTo>
                  <a:pt x="19210" y="204300"/>
                </a:lnTo>
                <a:lnTo>
                  <a:pt x="47536" y="162563"/>
                </a:lnTo>
                <a:lnTo>
                  <a:pt x="73149" y="104210"/>
                </a:lnTo>
                <a:lnTo>
                  <a:pt x="112941" y="8610"/>
                </a:lnTo>
                <a:lnTo>
                  <a:pt x="114947" y="2654"/>
                </a:lnTo>
                <a:lnTo>
                  <a:pt x="116281" y="0"/>
                </a:lnTo>
                <a:lnTo>
                  <a:pt x="135001" y="0"/>
                </a:lnTo>
                <a:lnTo>
                  <a:pt x="138341" y="8610"/>
                </a:lnTo>
                <a:lnTo>
                  <a:pt x="158315" y="56984"/>
                </a:lnTo>
                <a:lnTo>
                  <a:pt x="110934" y="56984"/>
                </a:lnTo>
                <a:lnTo>
                  <a:pt x="74853" y="145110"/>
                </a:lnTo>
                <a:lnTo>
                  <a:pt x="194703" y="145110"/>
                </a:lnTo>
                <a:lnTo>
                  <a:pt x="200996" y="160350"/>
                </a:lnTo>
                <a:lnTo>
                  <a:pt x="68173" y="160350"/>
                </a:lnTo>
                <a:lnTo>
                  <a:pt x="52133" y="198119"/>
                </a:lnTo>
                <a:lnTo>
                  <a:pt x="52133" y="198780"/>
                </a:lnTo>
                <a:lnTo>
                  <a:pt x="50787" y="202095"/>
                </a:lnTo>
                <a:lnTo>
                  <a:pt x="55183" y="204631"/>
                </a:lnTo>
                <a:lnTo>
                  <a:pt x="64904" y="207478"/>
                </a:lnTo>
                <a:lnTo>
                  <a:pt x="74752" y="212437"/>
                </a:lnTo>
                <a:lnTo>
                  <a:pt x="78827" y="220010"/>
                </a:lnTo>
                <a:lnTo>
                  <a:pt x="47387" y="220010"/>
                </a:lnTo>
                <a:lnTo>
                  <a:pt x="29042" y="220102"/>
                </a:lnTo>
                <a:lnTo>
                  <a:pt x="19465" y="220402"/>
                </a:lnTo>
                <a:lnTo>
                  <a:pt x="0" y="221310"/>
                </a:lnTo>
                <a:close/>
              </a:path>
              <a:path w="251459" h="221614">
                <a:moveTo>
                  <a:pt x="194703" y="145110"/>
                </a:moveTo>
                <a:lnTo>
                  <a:pt x="147688" y="145110"/>
                </a:lnTo>
                <a:lnTo>
                  <a:pt x="110934" y="56984"/>
                </a:lnTo>
                <a:lnTo>
                  <a:pt x="158315" y="56984"/>
                </a:lnTo>
                <a:lnTo>
                  <a:pt x="194703" y="145110"/>
                </a:lnTo>
                <a:close/>
              </a:path>
              <a:path w="251459" h="221614">
                <a:moveTo>
                  <a:pt x="219875" y="206070"/>
                </a:moveTo>
                <a:lnTo>
                  <a:pt x="173088" y="206070"/>
                </a:lnTo>
                <a:lnTo>
                  <a:pt x="153708" y="160350"/>
                </a:lnTo>
                <a:lnTo>
                  <a:pt x="200996" y="160350"/>
                </a:lnTo>
                <a:lnTo>
                  <a:pt x="219875" y="206070"/>
                </a:lnTo>
                <a:close/>
              </a:path>
              <a:path w="251459" h="221614">
                <a:moveTo>
                  <a:pt x="142341" y="221310"/>
                </a:moveTo>
                <a:lnTo>
                  <a:pt x="142341" y="206070"/>
                </a:lnTo>
                <a:lnTo>
                  <a:pt x="251282" y="206070"/>
                </a:lnTo>
                <a:lnTo>
                  <a:pt x="251282" y="220010"/>
                </a:lnTo>
                <a:lnTo>
                  <a:pt x="186138" y="220010"/>
                </a:lnTo>
                <a:lnTo>
                  <a:pt x="170245" y="220154"/>
                </a:lnTo>
                <a:lnTo>
                  <a:pt x="154602" y="220546"/>
                </a:lnTo>
                <a:lnTo>
                  <a:pt x="142341" y="221310"/>
                </a:lnTo>
                <a:close/>
              </a:path>
              <a:path w="251459" h="221614">
                <a:moveTo>
                  <a:pt x="79527" y="221310"/>
                </a:moveTo>
                <a:lnTo>
                  <a:pt x="69566" y="220546"/>
                </a:lnTo>
                <a:lnTo>
                  <a:pt x="58477" y="220154"/>
                </a:lnTo>
                <a:lnTo>
                  <a:pt x="47387" y="220010"/>
                </a:lnTo>
                <a:lnTo>
                  <a:pt x="78827" y="220010"/>
                </a:lnTo>
                <a:lnTo>
                  <a:pt x="79527" y="221310"/>
                </a:lnTo>
                <a:close/>
              </a:path>
              <a:path w="251459" h="221614">
                <a:moveTo>
                  <a:pt x="251282" y="221310"/>
                </a:moveTo>
                <a:lnTo>
                  <a:pt x="240127" y="220546"/>
                </a:lnTo>
                <a:lnTo>
                  <a:pt x="225715" y="220154"/>
                </a:lnTo>
                <a:lnTo>
                  <a:pt x="211053" y="220010"/>
                </a:lnTo>
                <a:lnTo>
                  <a:pt x="251282" y="220010"/>
                </a:lnTo>
                <a:lnTo>
                  <a:pt x="251282" y="2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85516" y="1707515"/>
            <a:ext cx="919131" cy="2449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576007" y="6034127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59" h="233045">
                <a:moveTo>
                  <a:pt x="0" y="232892"/>
                </a:moveTo>
                <a:lnTo>
                  <a:pt x="0" y="217500"/>
                </a:lnTo>
                <a:lnTo>
                  <a:pt x="7035" y="217500"/>
                </a:lnTo>
                <a:lnTo>
                  <a:pt x="20165" y="215559"/>
                </a:lnTo>
                <a:lnTo>
                  <a:pt x="49767" y="171126"/>
                </a:lnTo>
                <a:lnTo>
                  <a:pt x="76783" y="109365"/>
                </a:lnTo>
                <a:lnTo>
                  <a:pt x="118973" y="8394"/>
                </a:lnTo>
                <a:lnTo>
                  <a:pt x="121081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19" y="8394"/>
                </a:lnTo>
                <a:lnTo>
                  <a:pt x="166977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2" y="153162"/>
                </a:lnTo>
                <a:lnTo>
                  <a:pt x="211500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610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5" y="218900"/>
                </a:lnTo>
                <a:lnTo>
                  <a:pt x="78745" y="223928"/>
                </a:lnTo>
                <a:lnTo>
                  <a:pt x="83426" y="232281"/>
                </a:lnTo>
                <a:lnTo>
                  <a:pt x="30591" y="232303"/>
                </a:lnTo>
                <a:lnTo>
                  <a:pt x="10022" y="232783"/>
                </a:lnTo>
                <a:lnTo>
                  <a:pt x="0" y="232892"/>
                </a:lnTo>
                <a:close/>
              </a:path>
              <a:path w="264159" h="233045">
                <a:moveTo>
                  <a:pt x="205182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77" y="60147"/>
                </a:lnTo>
                <a:lnTo>
                  <a:pt x="205182" y="153162"/>
                </a:lnTo>
                <a:close/>
              </a:path>
              <a:path w="264159" h="233045">
                <a:moveTo>
                  <a:pt x="231609" y="217500"/>
                </a:moveTo>
                <a:lnTo>
                  <a:pt x="182333" y="217500"/>
                </a:lnTo>
                <a:lnTo>
                  <a:pt x="161912" y="168541"/>
                </a:lnTo>
                <a:lnTo>
                  <a:pt x="211500" y="168541"/>
                </a:lnTo>
                <a:lnTo>
                  <a:pt x="231609" y="217500"/>
                </a:lnTo>
                <a:close/>
              </a:path>
              <a:path w="264159" h="233045">
                <a:moveTo>
                  <a:pt x="149948" y="232892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81"/>
                </a:lnTo>
                <a:lnTo>
                  <a:pt x="178990" y="232281"/>
                </a:lnTo>
                <a:lnTo>
                  <a:pt x="162556" y="232488"/>
                </a:lnTo>
                <a:lnTo>
                  <a:pt x="149948" y="232892"/>
                </a:lnTo>
                <a:close/>
              </a:path>
              <a:path w="264159" h="233045">
                <a:moveTo>
                  <a:pt x="83769" y="232892"/>
                </a:moveTo>
                <a:lnTo>
                  <a:pt x="73280" y="232488"/>
                </a:lnTo>
                <a:lnTo>
                  <a:pt x="61599" y="232281"/>
                </a:lnTo>
                <a:lnTo>
                  <a:pt x="83426" y="232281"/>
                </a:lnTo>
                <a:lnTo>
                  <a:pt x="83769" y="232892"/>
                </a:lnTo>
                <a:close/>
              </a:path>
              <a:path w="264159" h="233045">
                <a:moveTo>
                  <a:pt x="263994" y="232892"/>
                </a:moveTo>
                <a:lnTo>
                  <a:pt x="252642" y="232488"/>
                </a:lnTo>
                <a:lnTo>
                  <a:pt x="237594" y="232281"/>
                </a:lnTo>
                <a:lnTo>
                  <a:pt x="263994" y="232281"/>
                </a:lnTo>
                <a:lnTo>
                  <a:pt x="263994" y="232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54086" y="6214567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79" h="148589">
                <a:moveTo>
                  <a:pt x="18999" y="38455"/>
                </a:moveTo>
                <a:lnTo>
                  <a:pt x="11264" y="38455"/>
                </a:lnTo>
                <a:lnTo>
                  <a:pt x="11264" y="34264"/>
                </a:lnTo>
                <a:lnTo>
                  <a:pt x="15481" y="20281"/>
                </a:lnTo>
                <a:lnTo>
                  <a:pt x="19710" y="12585"/>
                </a:lnTo>
                <a:lnTo>
                  <a:pt x="23926" y="6286"/>
                </a:lnTo>
                <a:lnTo>
                  <a:pt x="29565" y="0"/>
                </a:lnTo>
                <a:lnTo>
                  <a:pt x="38709" y="0"/>
                </a:lnTo>
                <a:lnTo>
                  <a:pt x="44929" y="644"/>
                </a:lnTo>
                <a:lnTo>
                  <a:pt x="52003" y="3057"/>
                </a:lnTo>
                <a:lnTo>
                  <a:pt x="56225" y="6286"/>
                </a:lnTo>
                <a:lnTo>
                  <a:pt x="38011" y="6286"/>
                </a:lnTo>
                <a:lnTo>
                  <a:pt x="31992" y="8351"/>
                </a:lnTo>
                <a:lnTo>
                  <a:pt x="27362" y="13892"/>
                </a:lnTo>
                <a:lnTo>
                  <a:pt x="23655" y="21925"/>
                </a:lnTo>
                <a:lnTo>
                  <a:pt x="20408" y="31470"/>
                </a:lnTo>
                <a:lnTo>
                  <a:pt x="18999" y="37757"/>
                </a:lnTo>
                <a:lnTo>
                  <a:pt x="18999" y="38455"/>
                </a:lnTo>
                <a:close/>
              </a:path>
              <a:path w="132079" h="148589">
                <a:moveTo>
                  <a:pt x="73499" y="16078"/>
                </a:moveTo>
                <a:lnTo>
                  <a:pt x="62649" y="16078"/>
                </a:lnTo>
                <a:lnTo>
                  <a:pt x="68524" y="10913"/>
                </a:lnTo>
                <a:lnTo>
                  <a:pt x="76379" y="5681"/>
                </a:lnTo>
                <a:lnTo>
                  <a:pt x="85818" y="1628"/>
                </a:lnTo>
                <a:lnTo>
                  <a:pt x="96443" y="0"/>
                </a:lnTo>
                <a:lnTo>
                  <a:pt x="108773" y="2283"/>
                </a:lnTo>
                <a:lnTo>
                  <a:pt x="115194" y="6286"/>
                </a:lnTo>
                <a:lnTo>
                  <a:pt x="95732" y="6286"/>
                </a:lnTo>
                <a:lnTo>
                  <a:pt x="89180" y="7118"/>
                </a:lnTo>
                <a:lnTo>
                  <a:pt x="81305" y="10310"/>
                </a:lnTo>
                <a:lnTo>
                  <a:pt x="73499" y="16078"/>
                </a:lnTo>
                <a:close/>
              </a:path>
              <a:path w="132079" h="148589">
                <a:moveTo>
                  <a:pt x="35902" y="139865"/>
                </a:moveTo>
                <a:lnTo>
                  <a:pt x="16192" y="139865"/>
                </a:lnTo>
                <a:lnTo>
                  <a:pt x="16192" y="137769"/>
                </a:lnTo>
                <a:lnTo>
                  <a:pt x="18300" y="131470"/>
                </a:lnTo>
                <a:lnTo>
                  <a:pt x="45046" y="25171"/>
                </a:lnTo>
                <a:lnTo>
                  <a:pt x="45046" y="23774"/>
                </a:lnTo>
                <a:lnTo>
                  <a:pt x="45758" y="20281"/>
                </a:lnTo>
                <a:lnTo>
                  <a:pt x="45734" y="11795"/>
                </a:lnTo>
                <a:lnTo>
                  <a:pt x="44348" y="6286"/>
                </a:lnTo>
                <a:lnTo>
                  <a:pt x="56225" y="6286"/>
                </a:lnTo>
                <a:lnTo>
                  <a:pt x="58415" y="7961"/>
                </a:lnTo>
                <a:lnTo>
                  <a:pt x="62649" y="16078"/>
                </a:lnTo>
                <a:lnTo>
                  <a:pt x="73499" y="16078"/>
                </a:lnTo>
                <a:lnTo>
                  <a:pt x="72372" y="16911"/>
                </a:lnTo>
                <a:lnTo>
                  <a:pt x="62649" y="27965"/>
                </a:lnTo>
                <a:lnTo>
                  <a:pt x="50685" y="74828"/>
                </a:lnTo>
                <a:lnTo>
                  <a:pt x="50685" y="75526"/>
                </a:lnTo>
                <a:lnTo>
                  <a:pt x="49974" y="77622"/>
                </a:lnTo>
                <a:lnTo>
                  <a:pt x="49974" y="78320"/>
                </a:lnTo>
                <a:lnTo>
                  <a:pt x="50899" y="82674"/>
                </a:lnTo>
                <a:lnTo>
                  <a:pt x="54200" y="89514"/>
                </a:lnTo>
                <a:lnTo>
                  <a:pt x="56355" y="91617"/>
                </a:lnTo>
                <a:lnTo>
                  <a:pt x="47167" y="91617"/>
                </a:lnTo>
                <a:lnTo>
                  <a:pt x="37312" y="130073"/>
                </a:lnTo>
                <a:lnTo>
                  <a:pt x="35902" y="135674"/>
                </a:lnTo>
                <a:lnTo>
                  <a:pt x="35902" y="139865"/>
                </a:lnTo>
                <a:close/>
              </a:path>
              <a:path w="132079" h="148589">
                <a:moveTo>
                  <a:pt x="94619" y="98602"/>
                </a:moveTo>
                <a:lnTo>
                  <a:pt x="71094" y="98602"/>
                </a:lnTo>
                <a:lnTo>
                  <a:pt x="79877" y="96679"/>
                </a:lnTo>
                <a:lnTo>
                  <a:pt x="87996" y="91609"/>
                </a:lnTo>
                <a:lnTo>
                  <a:pt x="109291" y="50960"/>
                </a:lnTo>
                <a:lnTo>
                  <a:pt x="112636" y="29362"/>
                </a:lnTo>
                <a:lnTo>
                  <a:pt x="111282" y="18973"/>
                </a:lnTo>
                <a:lnTo>
                  <a:pt x="107618" y="11795"/>
                </a:lnTo>
                <a:lnTo>
                  <a:pt x="102236" y="7631"/>
                </a:lnTo>
                <a:lnTo>
                  <a:pt x="95732" y="6286"/>
                </a:lnTo>
                <a:lnTo>
                  <a:pt x="115194" y="6286"/>
                </a:lnTo>
                <a:lnTo>
                  <a:pt x="120111" y="9351"/>
                </a:lnTo>
                <a:lnTo>
                  <a:pt x="128413" y="21533"/>
                </a:lnTo>
                <a:lnTo>
                  <a:pt x="131635" y="39154"/>
                </a:lnTo>
                <a:lnTo>
                  <a:pt x="126235" y="63997"/>
                </a:lnTo>
                <a:lnTo>
                  <a:pt x="112190" y="85231"/>
                </a:lnTo>
                <a:lnTo>
                  <a:pt x="94619" y="98602"/>
                </a:lnTo>
                <a:close/>
              </a:path>
              <a:path w="132079" h="148589">
                <a:moveTo>
                  <a:pt x="71094" y="105600"/>
                </a:moveTo>
                <a:lnTo>
                  <a:pt x="61814" y="104103"/>
                </a:lnTo>
                <a:lnTo>
                  <a:pt x="54906" y="100442"/>
                </a:lnTo>
                <a:lnTo>
                  <a:pt x="50086" y="95828"/>
                </a:lnTo>
                <a:lnTo>
                  <a:pt x="47167" y="91617"/>
                </a:lnTo>
                <a:lnTo>
                  <a:pt x="56355" y="91617"/>
                </a:lnTo>
                <a:lnTo>
                  <a:pt x="60668" y="95828"/>
                </a:lnTo>
                <a:lnTo>
                  <a:pt x="71094" y="98602"/>
                </a:lnTo>
                <a:lnTo>
                  <a:pt x="94619" y="98602"/>
                </a:lnTo>
                <a:lnTo>
                  <a:pt x="92732" y="100038"/>
                </a:lnTo>
                <a:lnTo>
                  <a:pt x="71094" y="105600"/>
                </a:lnTo>
                <a:close/>
              </a:path>
              <a:path w="132079" h="148589">
                <a:moveTo>
                  <a:pt x="9855" y="148259"/>
                </a:moveTo>
                <a:lnTo>
                  <a:pt x="2108" y="148259"/>
                </a:lnTo>
                <a:lnTo>
                  <a:pt x="0" y="147561"/>
                </a:lnTo>
                <a:lnTo>
                  <a:pt x="0" y="139865"/>
                </a:lnTo>
                <a:lnTo>
                  <a:pt x="53492" y="139865"/>
                </a:lnTo>
                <a:lnTo>
                  <a:pt x="53492" y="147561"/>
                </a:lnTo>
                <a:lnTo>
                  <a:pt x="17589" y="147561"/>
                </a:lnTo>
                <a:lnTo>
                  <a:pt x="9855" y="148259"/>
                </a:lnTo>
                <a:close/>
              </a:path>
              <a:path w="132079" h="148589">
                <a:moveTo>
                  <a:pt x="50685" y="148259"/>
                </a:moveTo>
                <a:lnTo>
                  <a:pt x="40830" y="148259"/>
                </a:lnTo>
                <a:lnTo>
                  <a:pt x="31673" y="147561"/>
                </a:lnTo>
                <a:lnTo>
                  <a:pt x="53492" y="147561"/>
                </a:lnTo>
                <a:lnTo>
                  <a:pt x="50685" y="1482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549513" y="5066119"/>
            <a:ext cx="854938" cy="13538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80517" y="5074477"/>
            <a:ext cx="800709" cy="8714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/>
              <a:t>GGNN-Filter</a:t>
            </a:r>
            <a:endParaRPr spc="-5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68D6A1E-6188-CFEB-8E36-CD134E339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03" y="3182011"/>
            <a:ext cx="5626100" cy="584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14BCD11-460F-C22A-C3A9-282792623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397" y="4318000"/>
            <a:ext cx="3683000" cy="482600"/>
          </a:xfrm>
          <a:prstGeom prst="rect">
            <a:avLst/>
          </a:prstGeom>
        </p:spPr>
      </p:pic>
      <p:sp>
        <p:nvSpPr>
          <p:cNvPr id="62" name="object 7">
            <a:extLst>
              <a:ext uri="{FF2B5EF4-FFF2-40B4-BE49-F238E27FC236}">
                <a16:creationId xmlns:a16="http://schemas.microsoft.com/office/drawing/2014/main" id="{028405A7-FBC1-0FF8-8DDB-DE1CD001DDF0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3">
            <a:extLst>
              <a:ext uri="{FF2B5EF4-FFF2-40B4-BE49-F238E27FC236}">
                <a16:creationId xmlns:a16="http://schemas.microsoft.com/office/drawing/2014/main" id="{D2070FFE-0B98-22CC-AE45-B722087D2251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4">
            <a:extLst>
              <a:ext uri="{FF2B5EF4-FFF2-40B4-BE49-F238E27FC236}">
                <a16:creationId xmlns:a16="http://schemas.microsoft.com/office/drawing/2014/main" id="{14377142-CF92-991D-9B28-2D18B4703DC2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5">
            <a:extLst>
              <a:ext uri="{FF2B5EF4-FFF2-40B4-BE49-F238E27FC236}">
                <a16:creationId xmlns:a16="http://schemas.microsoft.com/office/drawing/2014/main" id="{B9DDD561-142D-41A5-D27D-9A752BFE6F35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8">
            <a:extLst>
              <a:ext uri="{FF2B5EF4-FFF2-40B4-BE49-F238E27FC236}">
                <a16:creationId xmlns:a16="http://schemas.microsoft.com/office/drawing/2014/main" id="{647FD13A-0295-0306-DF0B-860E62A1F1DA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9">
            <a:extLst>
              <a:ext uri="{FF2B5EF4-FFF2-40B4-BE49-F238E27FC236}">
                <a16:creationId xmlns:a16="http://schemas.microsoft.com/office/drawing/2014/main" id="{696943C3-CB07-522E-24D5-E96E39B42296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0">
            <a:extLst>
              <a:ext uri="{FF2B5EF4-FFF2-40B4-BE49-F238E27FC236}">
                <a16:creationId xmlns:a16="http://schemas.microsoft.com/office/drawing/2014/main" id="{92C98F29-FAE7-ED4C-93B9-EE2DBC100B90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1">
            <a:extLst>
              <a:ext uri="{FF2B5EF4-FFF2-40B4-BE49-F238E27FC236}">
                <a16:creationId xmlns:a16="http://schemas.microsoft.com/office/drawing/2014/main" id="{CB627430-57D6-3F1D-B277-52067C97A3F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2">
            <a:extLst>
              <a:ext uri="{FF2B5EF4-FFF2-40B4-BE49-F238E27FC236}">
                <a16:creationId xmlns:a16="http://schemas.microsoft.com/office/drawing/2014/main" id="{2EAAE72F-ABCF-1D13-D817-ADB0EE2B7300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3">
            <a:extLst>
              <a:ext uri="{FF2B5EF4-FFF2-40B4-BE49-F238E27FC236}">
                <a16:creationId xmlns:a16="http://schemas.microsoft.com/office/drawing/2014/main" id="{F625CE59-96BB-5076-F85C-2F354FFCC3EE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4">
            <a:extLst>
              <a:ext uri="{FF2B5EF4-FFF2-40B4-BE49-F238E27FC236}">
                <a16:creationId xmlns:a16="http://schemas.microsoft.com/office/drawing/2014/main" id="{3B16DC64-2993-7B19-D560-C948A5BE205B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5" name="object 15">
            <a:extLst>
              <a:ext uri="{FF2B5EF4-FFF2-40B4-BE49-F238E27FC236}">
                <a16:creationId xmlns:a16="http://schemas.microsoft.com/office/drawing/2014/main" id="{65DC507E-F27A-A14B-7373-597C7561F06F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16">
            <a:extLst>
              <a:ext uri="{FF2B5EF4-FFF2-40B4-BE49-F238E27FC236}">
                <a16:creationId xmlns:a16="http://schemas.microsoft.com/office/drawing/2014/main" id="{BD4AE349-EB9E-CDD9-D5FA-04D57BCE9B84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7">
            <a:extLst>
              <a:ext uri="{FF2B5EF4-FFF2-40B4-BE49-F238E27FC236}">
                <a16:creationId xmlns:a16="http://schemas.microsoft.com/office/drawing/2014/main" id="{4666880E-E88E-84F3-6CE5-076FF56A9FE4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8">
            <a:extLst>
              <a:ext uri="{FF2B5EF4-FFF2-40B4-BE49-F238E27FC236}">
                <a16:creationId xmlns:a16="http://schemas.microsoft.com/office/drawing/2014/main" id="{D66A92C3-6FD0-FA6E-67B8-8158B9E13C79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9">
            <a:extLst>
              <a:ext uri="{FF2B5EF4-FFF2-40B4-BE49-F238E27FC236}">
                <a16:creationId xmlns:a16="http://schemas.microsoft.com/office/drawing/2014/main" id="{3E7DF54A-82EF-3A80-2E9D-E2700DE1ABB5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0">
            <a:extLst>
              <a:ext uri="{FF2B5EF4-FFF2-40B4-BE49-F238E27FC236}">
                <a16:creationId xmlns:a16="http://schemas.microsoft.com/office/drawing/2014/main" id="{D017477D-02CC-B5EB-4CBC-28DB31D080CD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1">
            <a:extLst>
              <a:ext uri="{FF2B5EF4-FFF2-40B4-BE49-F238E27FC236}">
                <a16:creationId xmlns:a16="http://schemas.microsoft.com/office/drawing/2014/main" id="{C674718F-87D6-65F1-60CA-38322923EE57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2">
            <a:extLst>
              <a:ext uri="{FF2B5EF4-FFF2-40B4-BE49-F238E27FC236}">
                <a16:creationId xmlns:a16="http://schemas.microsoft.com/office/drawing/2014/main" id="{196CF24C-1122-C885-EDFF-24C99A49DC12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D7D3C40-FF9D-F2AF-993A-3AA3C1005E0B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D7D3C40-FF9D-F2AF-993A-3AA3C1005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0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5874376-BC3C-52CD-9415-340A0E5EEF99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5874376-BC3C-52CD-9415-340A0E5E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C9C06BD-43BA-04FB-7AA7-72F82CF531A8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C9C06BD-43BA-04FB-7AA7-72F82CF5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DDBB04B-5DFC-A835-9CA3-12560351500F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DDBB04B-5DFC-A835-9CA3-125603515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3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AC3BDC-FC93-D619-9462-ED2C4A8341BB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AC3BDC-FC93-D619-9462-ED2C4A834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4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2CD3AF1-152E-04F3-F0F0-339C586CF951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2CD3AF1-152E-04F3-F0F0-339C586CF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4843E4C-060A-8D17-7C73-5A0E477291E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4843E4C-060A-8D17-7C73-5A0E47729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CDA8A5A-6A56-34BE-FC74-FCFB983C5375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CDA8A5A-6A56-34BE-FC74-FCFB983C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1DEF11D-382E-68CF-2420-742ECDA20E59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1DEF11D-382E-68CF-2420-742ECDA20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C4EB7E5-585D-440D-03FE-F47C52C93EA5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C4EB7E5-585D-440D-03FE-F47C52C93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29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48AF5EF-9CAC-EA41-863A-22A43959AE85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48AF5EF-9CAC-EA41-863A-22A43959A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0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BDF8584-D775-7B54-3CAE-7B8AC3FB3319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BDF8584-D775-7B54-3CAE-7B8AC3FB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39179B-59EF-DAFC-7B09-04CD972559D9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39179B-59EF-DAFC-7B09-04CD97255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23DEC44-334C-9F84-126F-CCECF2D2F37F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23DEC44-334C-9F84-126F-CCECF2D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88EA362-57A8-2B1E-BF67-85E611166238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88EA362-57A8-2B1E-BF67-85E611166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55BE317-0B13-FB81-C1DB-93E4ADF401AC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55BE317-0B13-FB81-C1DB-93E4ADF40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8767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/>
              <a:t>GGNN-Filter</a:t>
            </a:r>
            <a:endParaRPr spc="-5" dirty="0"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04D65C6D-94FF-F5EA-E6FF-DF56E4CB561A}"/>
              </a:ext>
            </a:extLst>
          </p:cNvPr>
          <p:cNvSpPr/>
          <p:nvPr/>
        </p:nvSpPr>
        <p:spPr>
          <a:xfrm>
            <a:off x="5318493" y="1677761"/>
            <a:ext cx="5140960" cy="472440"/>
          </a:xfrm>
          <a:custGeom>
            <a:avLst/>
            <a:gdLst/>
            <a:ahLst/>
            <a:cxnLst/>
            <a:rect l="l" t="t" r="r" b="b"/>
            <a:pathLst>
              <a:path w="5140959" h="472439">
                <a:moveTo>
                  <a:pt x="5061204" y="472440"/>
                </a:moveTo>
                <a:lnTo>
                  <a:pt x="79248" y="472440"/>
                </a:lnTo>
                <a:lnTo>
                  <a:pt x="48502" y="466326"/>
                </a:lnTo>
                <a:lnTo>
                  <a:pt x="23383" y="449418"/>
                </a:lnTo>
                <a:lnTo>
                  <a:pt x="6385" y="424208"/>
                </a:lnTo>
                <a:lnTo>
                  <a:pt x="0" y="393192"/>
                </a:lnTo>
                <a:lnTo>
                  <a:pt x="0" y="79248"/>
                </a:lnTo>
                <a:lnTo>
                  <a:pt x="6385" y="48202"/>
                </a:lnTo>
                <a:lnTo>
                  <a:pt x="23383" y="22983"/>
                </a:lnTo>
                <a:lnTo>
                  <a:pt x="48502" y="6085"/>
                </a:lnTo>
                <a:lnTo>
                  <a:pt x="79248" y="0"/>
                </a:lnTo>
                <a:lnTo>
                  <a:pt x="5061204" y="0"/>
                </a:lnTo>
                <a:lnTo>
                  <a:pt x="5092185" y="6085"/>
                </a:lnTo>
                <a:lnTo>
                  <a:pt x="5117382" y="22983"/>
                </a:lnTo>
                <a:lnTo>
                  <a:pt x="5134302" y="48202"/>
                </a:lnTo>
                <a:lnTo>
                  <a:pt x="5140452" y="79248"/>
                </a:lnTo>
                <a:lnTo>
                  <a:pt x="5140452" y="393192"/>
                </a:lnTo>
                <a:lnTo>
                  <a:pt x="5134302" y="424208"/>
                </a:lnTo>
                <a:lnTo>
                  <a:pt x="5117382" y="449418"/>
                </a:lnTo>
                <a:lnTo>
                  <a:pt x="5092185" y="466326"/>
                </a:lnTo>
                <a:lnTo>
                  <a:pt x="5061204" y="47244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BFE3C4FA-C6E7-5719-F3D1-20993A06FC44}"/>
              </a:ext>
            </a:extLst>
          </p:cNvPr>
          <p:cNvSpPr txBox="1"/>
          <p:nvPr/>
        </p:nvSpPr>
        <p:spPr>
          <a:xfrm>
            <a:off x="5590197" y="1710158"/>
            <a:ext cx="4597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针对某种特定边的类型的参数矩阵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0BD7F23E-09FD-8AE2-4805-3C6623B1A04C}"/>
              </a:ext>
            </a:extLst>
          </p:cNvPr>
          <p:cNvSpPr/>
          <p:nvPr/>
        </p:nvSpPr>
        <p:spPr>
          <a:xfrm>
            <a:off x="8645387" y="2171536"/>
            <a:ext cx="628015" cy="958850"/>
          </a:xfrm>
          <a:custGeom>
            <a:avLst/>
            <a:gdLst/>
            <a:ahLst/>
            <a:cxnLst/>
            <a:rect l="l" t="t" r="r" b="b"/>
            <a:pathLst>
              <a:path w="628015" h="958850">
                <a:moveTo>
                  <a:pt x="111251" y="958596"/>
                </a:moveTo>
                <a:lnTo>
                  <a:pt x="0" y="894588"/>
                </a:lnTo>
                <a:lnTo>
                  <a:pt x="458724" y="79248"/>
                </a:lnTo>
                <a:lnTo>
                  <a:pt x="403859" y="48768"/>
                </a:lnTo>
                <a:lnTo>
                  <a:pt x="579119" y="0"/>
                </a:lnTo>
                <a:lnTo>
                  <a:pt x="618982" y="143256"/>
                </a:lnTo>
                <a:lnTo>
                  <a:pt x="571500" y="143256"/>
                </a:lnTo>
                <a:lnTo>
                  <a:pt x="111251" y="958596"/>
                </a:lnTo>
                <a:close/>
              </a:path>
              <a:path w="628015" h="958850">
                <a:moveTo>
                  <a:pt x="627887" y="175260"/>
                </a:moveTo>
                <a:lnTo>
                  <a:pt x="571500" y="143256"/>
                </a:lnTo>
                <a:lnTo>
                  <a:pt x="618982" y="143256"/>
                </a:lnTo>
                <a:lnTo>
                  <a:pt x="627887" y="17526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68">
            <a:extLst>
              <a:ext uri="{FF2B5EF4-FFF2-40B4-BE49-F238E27FC236}">
                <a16:creationId xmlns:a16="http://schemas.microsoft.com/office/drawing/2014/main" id="{4F833DBB-824B-233F-8A03-86C18FB9A4C7}"/>
              </a:ext>
            </a:extLst>
          </p:cNvPr>
          <p:cNvSpPr/>
          <p:nvPr/>
        </p:nvSpPr>
        <p:spPr>
          <a:xfrm>
            <a:off x="8455850" y="3158873"/>
            <a:ext cx="1968043" cy="622426"/>
          </a:xfrm>
          <a:custGeom>
            <a:avLst/>
            <a:gdLst/>
            <a:ahLst/>
            <a:cxnLst/>
            <a:rect l="l" t="t" r="r" b="b"/>
            <a:pathLst>
              <a:path w="1374775" h="472439">
                <a:moveTo>
                  <a:pt x="1295400" y="472440"/>
                </a:moveTo>
                <a:lnTo>
                  <a:pt x="77724" y="472440"/>
                </a:lnTo>
                <a:lnTo>
                  <a:pt x="47373" y="466126"/>
                </a:lnTo>
                <a:lnTo>
                  <a:pt x="22545" y="449151"/>
                </a:lnTo>
                <a:lnTo>
                  <a:pt x="5875" y="424008"/>
                </a:lnTo>
                <a:lnTo>
                  <a:pt x="0" y="393192"/>
                </a:lnTo>
                <a:lnTo>
                  <a:pt x="0" y="77724"/>
                </a:lnTo>
                <a:lnTo>
                  <a:pt x="5875" y="47359"/>
                </a:lnTo>
                <a:lnTo>
                  <a:pt x="22545" y="22526"/>
                </a:lnTo>
                <a:lnTo>
                  <a:pt x="47373" y="5861"/>
                </a:lnTo>
                <a:lnTo>
                  <a:pt x="77724" y="0"/>
                </a:lnTo>
                <a:lnTo>
                  <a:pt x="1295400" y="0"/>
                </a:lnTo>
                <a:lnTo>
                  <a:pt x="1326245" y="5861"/>
                </a:lnTo>
                <a:lnTo>
                  <a:pt x="1351397" y="22526"/>
                </a:lnTo>
                <a:lnTo>
                  <a:pt x="1368362" y="47359"/>
                </a:lnTo>
                <a:lnTo>
                  <a:pt x="1374648" y="77724"/>
                </a:lnTo>
                <a:lnTo>
                  <a:pt x="1374648" y="393192"/>
                </a:lnTo>
                <a:lnTo>
                  <a:pt x="1368362" y="424008"/>
                </a:lnTo>
                <a:lnTo>
                  <a:pt x="1351397" y="449151"/>
                </a:lnTo>
                <a:lnTo>
                  <a:pt x="1326245" y="466126"/>
                </a:lnTo>
                <a:lnTo>
                  <a:pt x="1295400" y="47244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68D6A1E-6188-CFEB-8E36-CD134E339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03" y="3182011"/>
            <a:ext cx="5626100" cy="584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14BCD11-460F-C22A-C3A9-282792623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397" y="4318000"/>
            <a:ext cx="3683000" cy="482600"/>
          </a:xfrm>
          <a:prstGeom prst="rect">
            <a:avLst/>
          </a:prstGeom>
        </p:spPr>
      </p:pic>
      <p:sp>
        <p:nvSpPr>
          <p:cNvPr id="62" name="object 7">
            <a:extLst>
              <a:ext uri="{FF2B5EF4-FFF2-40B4-BE49-F238E27FC236}">
                <a16:creationId xmlns:a16="http://schemas.microsoft.com/office/drawing/2014/main" id="{028405A7-FBC1-0FF8-8DDB-DE1CD001DDF0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3">
            <a:extLst>
              <a:ext uri="{FF2B5EF4-FFF2-40B4-BE49-F238E27FC236}">
                <a16:creationId xmlns:a16="http://schemas.microsoft.com/office/drawing/2014/main" id="{D2070FFE-0B98-22CC-AE45-B722087D2251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4">
            <a:extLst>
              <a:ext uri="{FF2B5EF4-FFF2-40B4-BE49-F238E27FC236}">
                <a16:creationId xmlns:a16="http://schemas.microsoft.com/office/drawing/2014/main" id="{14377142-CF92-991D-9B28-2D18B4703DC2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5">
            <a:extLst>
              <a:ext uri="{FF2B5EF4-FFF2-40B4-BE49-F238E27FC236}">
                <a16:creationId xmlns:a16="http://schemas.microsoft.com/office/drawing/2014/main" id="{B9DDD561-142D-41A5-D27D-9A752BFE6F35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8">
            <a:extLst>
              <a:ext uri="{FF2B5EF4-FFF2-40B4-BE49-F238E27FC236}">
                <a16:creationId xmlns:a16="http://schemas.microsoft.com/office/drawing/2014/main" id="{647FD13A-0295-0306-DF0B-860E62A1F1DA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9">
            <a:extLst>
              <a:ext uri="{FF2B5EF4-FFF2-40B4-BE49-F238E27FC236}">
                <a16:creationId xmlns:a16="http://schemas.microsoft.com/office/drawing/2014/main" id="{696943C3-CB07-522E-24D5-E96E39B42296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0">
            <a:extLst>
              <a:ext uri="{FF2B5EF4-FFF2-40B4-BE49-F238E27FC236}">
                <a16:creationId xmlns:a16="http://schemas.microsoft.com/office/drawing/2014/main" id="{92C98F29-FAE7-ED4C-93B9-EE2DBC100B90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1">
            <a:extLst>
              <a:ext uri="{FF2B5EF4-FFF2-40B4-BE49-F238E27FC236}">
                <a16:creationId xmlns:a16="http://schemas.microsoft.com/office/drawing/2014/main" id="{CB627430-57D6-3F1D-B277-52067C97A3F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2">
            <a:extLst>
              <a:ext uri="{FF2B5EF4-FFF2-40B4-BE49-F238E27FC236}">
                <a16:creationId xmlns:a16="http://schemas.microsoft.com/office/drawing/2014/main" id="{2EAAE72F-ABCF-1D13-D817-ADB0EE2B7300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3">
            <a:extLst>
              <a:ext uri="{FF2B5EF4-FFF2-40B4-BE49-F238E27FC236}">
                <a16:creationId xmlns:a16="http://schemas.microsoft.com/office/drawing/2014/main" id="{F625CE59-96BB-5076-F85C-2F354FFCC3EE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4">
            <a:extLst>
              <a:ext uri="{FF2B5EF4-FFF2-40B4-BE49-F238E27FC236}">
                <a16:creationId xmlns:a16="http://schemas.microsoft.com/office/drawing/2014/main" id="{3B16DC64-2993-7B19-D560-C948A5BE205B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5" name="object 15">
            <a:extLst>
              <a:ext uri="{FF2B5EF4-FFF2-40B4-BE49-F238E27FC236}">
                <a16:creationId xmlns:a16="http://schemas.microsoft.com/office/drawing/2014/main" id="{65DC507E-F27A-A14B-7373-597C7561F06F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16">
            <a:extLst>
              <a:ext uri="{FF2B5EF4-FFF2-40B4-BE49-F238E27FC236}">
                <a16:creationId xmlns:a16="http://schemas.microsoft.com/office/drawing/2014/main" id="{BD4AE349-EB9E-CDD9-D5FA-04D57BCE9B84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7">
            <a:extLst>
              <a:ext uri="{FF2B5EF4-FFF2-40B4-BE49-F238E27FC236}">
                <a16:creationId xmlns:a16="http://schemas.microsoft.com/office/drawing/2014/main" id="{4666880E-E88E-84F3-6CE5-076FF56A9FE4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8">
            <a:extLst>
              <a:ext uri="{FF2B5EF4-FFF2-40B4-BE49-F238E27FC236}">
                <a16:creationId xmlns:a16="http://schemas.microsoft.com/office/drawing/2014/main" id="{D66A92C3-6FD0-FA6E-67B8-8158B9E13C79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9">
            <a:extLst>
              <a:ext uri="{FF2B5EF4-FFF2-40B4-BE49-F238E27FC236}">
                <a16:creationId xmlns:a16="http://schemas.microsoft.com/office/drawing/2014/main" id="{3E7DF54A-82EF-3A80-2E9D-E2700DE1ABB5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0">
            <a:extLst>
              <a:ext uri="{FF2B5EF4-FFF2-40B4-BE49-F238E27FC236}">
                <a16:creationId xmlns:a16="http://schemas.microsoft.com/office/drawing/2014/main" id="{D017477D-02CC-B5EB-4CBC-28DB31D080CD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1">
            <a:extLst>
              <a:ext uri="{FF2B5EF4-FFF2-40B4-BE49-F238E27FC236}">
                <a16:creationId xmlns:a16="http://schemas.microsoft.com/office/drawing/2014/main" id="{C674718F-87D6-65F1-60CA-38322923EE57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2">
            <a:extLst>
              <a:ext uri="{FF2B5EF4-FFF2-40B4-BE49-F238E27FC236}">
                <a16:creationId xmlns:a16="http://schemas.microsoft.com/office/drawing/2014/main" id="{196CF24C-1122-C885-EDFF-24C99A49DC12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D7D3C40-FF9D-F2AF-993A-3AA3C1005E0B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D7D3C40-FF9D-F2AF-993A-3AA3C1005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0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5874376-BC3C-52CD-9415-340A0E5EEF99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5874376-BC3C-52CD-9415-340A0E5E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C9C06BD-43BA-04FB-7AA7-72F82CF531A8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C9C06BD-43BA-04FB-7AA7-72F82CF5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DDBB04B-5DFC-A835-9CA3-12560351500F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DDBB04B-5DFC-A835-9CA3-125603515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3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AC3BDC-FC93-D619-9462-ED2C4A8341BB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2AC3BDC-FC93-D619-9462-ED2C4A834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4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2CD3AF1-152E-04F3-F0F0-339C586CF951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2CD3AF1-152E-04F3-F0F0-339C586CF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4843E4C-060A-8D17-7C73-5A0E477291E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4843E4C-060A-8D17-7C73-5A0E47729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CDA8A5A-6A56-34BE-FC74-FCFB983C5375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CDA8A5A-6A56-34BE-FC74-FCFB983C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1DEF11D-382E-68CF-2420-742ECDA20E59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1DEF11D-382E-68CF-2420-742ECDA20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C4EB7E5-585D-440D-03FE-F47C52C93EA5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C4EB7E5-585D-440D-03FE-F47C52C93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29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48AF5EF-9CAC-EA41-863A-22A43959AE85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48AF5EF-9CAC-EA41-863A-22A43959A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0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BDF8584-D775-7B54-3CAE-7B8AC3FB3319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BDF8584-D775-7B54-3CAE-7B8AC3FB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39179B-59EF-DAFC-7B09-04CD972559D9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39179B-59EF-DAFC-7B09-04CD97255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23DEC44-334C-9F84-126F-CCECF2D2F37F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23DEC44-334C-9F84-126F-CCECF2D2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88EA362-57A8-2B1E-BF67-85E611166238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88EA362-57A8-2B1E-BF67-85E611166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55BE317-0B13-FB81-C1DB-93E4ADF401AC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55BE317-0B13-FB81-C1DB-93E4ADF40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6981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228600"/>
            <a:ext cx="151765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M</a:t>
            </a:r>
            <a:r>
              <a:rPr spc="-5" dirty="0"/>
              <a:t>PNN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D509F53-F19C-0E86-12E7-7402DF928DF8}"/>
              </a:ext>
            </a:extLst>
          </p:cNvPr>
          <p:cNvGrpSpPr/>
          <p:nvPr/>
        </p:nvGrpSpPr>
        <p:grpSpPr>
          <a:xfrm>
            <a:off x="6492771" y="1408583"/>
            <a:ext cx="2426335" cy="494030"/>
            <a:chOff x="6539218" y="1586699"/>
            <a:chExt cx="2426335" cy="494030"/>
          </a:xfrm>
        </p:grpSpPr>
        <p:sp>
          <p:nvSpPr>
            <p:cNvPr id="74" name="object 74"/>
            <p:cNvSpPr/>
            <p:nvPr/>
          </p:nvSpPr>
          <p:spPr>
            <a:xfrm>
              <a:off x="6539218" y="1586699"/>
              <a:ext cx="2426335" cy="494030"/>
            </a:xfrm>
            <a:custGeom>
              <a:avLst/>
              <a:gdLst/>
              <a:ahLst/>
              <a:cxnLst/>
              <a:rect l="l" t="t" r="r" b="b"/>
              <a:pathLst>
                <a:path w="2426334" h="494030">
                  <a:moveTo>
                    <a:pt x="2343911" y="493776"/>
                  </a:moveTo>
                  <a:lnTo>
                    <a:pt x="82296" y="493776"/>
                  </a:lnTo>
                  <a:lnTo>
                    <a:pt x="50299" y="487568"/>
                  </a:lnTo>
                  <a:lnTo>
                    <a:pt x="24136" y="470001"/>
                  </a:lnTo>
                  <a:lnTo>
                    <a:pt x="6479" y="443748"/>
                  </a:lnTo>
                  <a:lnTo>
                    <a:pt x="0" y="411480"/>
                  </a:lnTo>
                  <a:lnTo>
                    <a:pt x="0" y="82296"/>
                  </a:lnTo>
                  <a:lnTo>
                    <a:pt x="6479" y="49877"/>
                  </a:lnTo>
                  <a:lnTo>
                    <a:pt x="24136" y="23574"/>
                  </a:lnTo>
                  <a:lnTo>
                    <a:pt x="50299" y="6057"/>
                  </a:lnTo>
                  <a:lnTo>
                    <a:pt x="82296" y="0"/>
                  </a:lnTo>
                  <a:lnTo>
                    <a:pt x="2343911" y="0"/>
                  </a:lnTo>
                  <a:lnTo>
                    <a:pt x="2376316" y="6057"/>
                  </a:lnTo>
                  <a:lnTo>
                    <a:pt x="2402614" y="23574"/>
                  </a:lnTo>
                  <a:lnTo>
                    <a:pt x="2420135" y="49877"/>
                  </a:lnTo>
                  <a:lnTo>
                    <a:pt x="2426207" y="82296"/>
                  </a:lnTo>
                  <a:lnTo>
                    <a:pt x="2426207" y="411480"/>
                  </a:lnTo>
                  <a:lnTo>
                    <a:pt x="2420135" y="443748"/>
                  </a:lnTo>
                  <a:lnTo>
                    <a:pt x="2402614" y="470001"/>
                  </a:lnTo>
                  <a:lnTo>
                    <a:pt x="2376316" y="487568"/>
                  </a:lnTo>
                  <a:lnTo>
                    <a:pt x="2343911" y="493776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 txBox="1"/>
            <p:nvPr/>
          </p:nvSpPr>
          <p:spPr>
            <a:xfrm>
              <a:off x="7231394" y="1662177"/>
              <a:ext cx="104203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dirty="0">
                  <a:latin typeface="Microsoft JhengHei UI"/>
                  <a:cs typeface="Microsoft JhengHei UI"/>
                </a:rPr>
                <a:t>信息传</a:t>
              </a:r>
              <a:r>
                <a:rPr sz="2000" spc="5" dirty="0">
                  <a:latin typeface="Microsoft JhengHei UI"/>
                  <a:cs typeface="Microsoft JhengHei UI"/>
                </a:rPr>
                <a:t>递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3A00387-380B-20E3-000F-F1D366D56883}"/>
              </a:ext>
            </a:extLst>
          </p:cNvPr>
          <p:cNvGrpSpPr/>
          <p:nvPr/>
        </p:nvGrpSpPr>
        <p:grpSpPr>
          <a:xfrm>
            <a:off x="6492771" y="3708133"/>
            <a:ext cx="2426335" cy="495300"/>
            <a:chOff x="6539218" y="3868128"/>
            <a:chExt cx="2426335" cy="495300"/>
          </a:xfrm>
        </p:grpSpPr>
        <p:sp>
          <p:nvSpPr>
            <p:cNvPr id="76" name="object 76"/>
            <p:cNvSpPr/>
            <p:nvPr/>
          </p:nvSpPr>
          <p:spPr>
            <a:xfrm>
              <a:off x="6539218" y="3868128"/>
              <a:ext cx="2426335" cy="495300"/>
            </a:xfrm>
            <a:custGeom>
              <a:avLst/>
              <a:gdLst/>
              <a:ahLst/>
              <a:cxnLst/>
              <a:rect l="l" t="t" r="r" b="b"/>
              <a:pathLst>
                <a:path w="2426334" h="495300">
                  <a:moveTo>
                    <a:pt x="2343911" y="495300"/>
                  </a:moveTo>
                  <a:lnTo>
                    <a:pt x="82296" y="495300"/>
                  </a:lnTo>
                  <a:lnTo>
                    <a:pt x="50299" y="488933"/>
                  </a:lnTo>
                  <a:lnTo>
                    <a:pt x="24136" y="471311"/>
                  </a:lnTo>
                  <a:lnTo>
                    <a:pt x="6479" y="445109"/>
                  </a:lnTo>
                  <a:lnTo>
                    <a:pt x="0" y="413003"/>
                  </a:lnTo>
                  <a:lnTo>
                    <a:pt x="0" y="82295"/>
                  </a:lnTo>
                  <a:lnTo>
                    <a:pt x="6479" y="50575"/>
                  </a:lnTo>
                  <a:lnTo>
                    <a:pt x="24136" y="24503"/>
                  </a:lnTo>
                  <a:lnTo>
                    <a:pt x="50299" y="6752"/>
                  </a:lnTo>
                  <a:lnTo>
                    <a:pt x="82296" y="0"/>
                  </a:lnTo>
                  <a:lnTo>
                    <a:pt x="2343911" y="0"/>
                  </a:lnTo>
                  <a:lnTo>
                    <a:pt x="2376316" y="6752"/>
                  </a:lnTo>
                  <a:lnTo>
                    <a:pt x="2402614" y="24503"/>
                  </a:lnTo>
                  <a:lnTo>
                    <a:pt x="2420135" y="50575"/>
                  </a:lnTo>
                  <a:lnTo>
                    <a:pt x="2426207" y="82295"/>
                  </a:lnTo>
                  <a:lnTo>
                    <a:pt x="2426207" y="413003"/>
                  </a:lnTo>
                  <a:lnTo>
                    <a:pt x="2420135" y="445109"/>
                  </a:lnTo>
                  <a:lnTo>
                    <a:pt x="2402614" y="471311"/>
                  </a:lnTo>
                  <a:lnTo>
                    <a:pt x="2376316" y="488933"/>
                  </a:lnTo>
                  <a:lnTo>
                    <a:pt x="2343911" y="495300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 txBox="1"/>
            <p:nvPr/>
          </p:nvSpPr>
          <p:spPr>
            <a:xfrm>
              <a:off x="7231394" y="3944849"/>
              <a:ext cx="104203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dirty="0">
                  <a:latin typeface="Microsoft JhengHei UI"/>
                  <a:cs typeface="Microsoft JhengHei UI"/>
                </a:rPr>
                <a:t>更新函</a:t>
              </a:r>
              <a:r>
                <a:rPr sz="2000" spc="5" dirty="0">
                  <a:latin typeface="Microsoft JhengHei UI"/>
                  <a:cs typeface="Microsoft JhengHei UI"/>
                </a:rPr>
                <a:t>数</a:t>
              </a:r>
              <a:endParaRPr sz="2000">
                <a:latin typeface="Microsoft JhengHei UI"/>
                <a:cs typeface="Microsoft JhengHei U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4C81F5-F504-D70D-BCA5-8B9034C2B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88" y="4748446"/>
            <a:ext cx="3060700" cy="482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4FF35A7-9E6E-D94A-1840-55E240454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129" y="2639798"/>
            <a:ext cx="6832600" cy="584200"/>
          </a:xfrm>
          <a:prstGeom prst="rect">
            <a:avLst/>
          </a:prstGeom>
        </p:spPr>
      </p:pic>
      <p:sp>
        <p:nvSpPr>
          <p:cNvPr id="88" name="object 7">
            <a:extLst>
              <a:ext uri="{FF2B5EF4-FFF2-40B4-BE49-F238E27FC236}">
                <a16:creationId xmlns:a16="http://schemas.microsoft.com/office/drawing/2014/main" id="{1F2E9290-4062-7792-63DA-6483C5AE2A3B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3">
            <a:extLst>
              <a:ext uri="{FF2B5EF4-FFF2-40B4-BE49-F238E27FC236}">
                <a16:creationId xmlns:a16="http://schemas.microsoft.com/office/drawing/2014/main" id="{00C02663-7000-5C0B-FC57-F8D809073E72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4">
            <a:extLst>
              <a:ext uri="{FF2B5EF4-FFF2-40B4-BE49-F238E27FC236}">
                <a16:creationId xmlns:a16="http://schemas.microsoft.com/office/drawing/2014/main" id="{A6AF149C-0A9C-6B7B-A0D4-C3426D652879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5">
            <a:extLst>
              <a:ext uri="{FF2B5EF4-FFF2-40B4-BE49-F238E27FC236}">
                <a16:creationId xmlns:a16="http://schemas.microsoft.com/office/drawing/2014/main" id="{DC5471E6-EB7D-97D4-4560-73D543BBD527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">
            <a:extLst>
              <a:ext uri="{FF2B5EF4-FFF2-40B4-BE49-F238E27FC236}">
                <a16:creationId xmlns:a16="http://schemas.microsoft.com/office/drawing/2014/main" id="{B2C55155-0038-C03B-7B84-F9244C58EB31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">
            <a:extLst>
              <a:ext uri="{FF2B5EF4-FFF2-40B4-BE49-F238E27FC236}">
                <a16:creationId xmlns:a16="http://schemas.microsoft.com/office/drawing/2014/main" id="{E35CC2EF-D152-A4A6-0D7E-2D316393D2C6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10">
            <a:extLst>
              <a:ext uri="{FF2B5EF4-FFF2-40B4-BE49-F238E27FC236}">
                <a16:creationId xmlns:a16="http://schemas.microsoft.com/office/drawing/2014/main" id="{E9A0DA80-62DE-279D-DC31-F18EE8CD4BEF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11">
            <a:extLst>
              <a:ext uri="{FF2B5EF4-FFF2-40B4-BE49-F238E27FC236}">
                <a16:creationId xmlns:a16="http://schemas.microsoft.com/office/drawing/2014/main" id="{0A206413-7E59-485E-15C1-E2EE758C23F6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12">
            <a:extLst>
              <a:ext uri="{FF2B5EF4-FFF2-40B4-BE49-F238E27FC236}">
                <a16:creationId xmlns:a16="http://schemas.microsoft.com/office/drawing/2014/main" id="{2B759333-DF16-0869-61BE-CF5FE7F24C44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13">
            <a:extLst>
              <a:ext uri="{FF2B5EF4-FFF2-40B4-BE49-F238E27FC236}">
                <a16:creationId xmlns:a16="http://schemas.microsoft.com/office/drawing/2014/main" id="{6395FCB0-EE78-4028-A3E8-A4EFFF81A3C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14">
            <a:extLst>
              <a:ext uri="{FF2B5EF4-FFF2-40B4-BE49-F238E27FC236}">
                <a16:creationId xmlns:a16="http://schemas.microsoft.com/office/drawing/2014/main" id="{B3247007-CB57-3F52-3FA4-030B2D79A91D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5">
            <a:extLst>
              <a:ext uri="{FF2B5EF4-FFF2-40B4-BE49-F238E27FC236}">
                <a16:creationId xmlns:a16="http://schemas.microsoft.com/office/drawing/2014/main" id="{15486287-9CB5-4295-AC74-B48580438153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1" name="object 16">
            <a:extLst>
              <a:ext uri="{FF2B5EF4-FFF2-40B4-BE49-F238E27FC236}">
                <a16:creationId xmlns:a16="http://schemas.microsoft.com/office/drawing/2014/main" id="{858AA14C-93F1-AB70-8F3B-2BB7B9544453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7">
            <a:extLst>
              <a:ext uri="{FF2B5EF4-FFF2-40B4-BE49-F238E27FC236}">
                <a16:creationId xmlns:a16="http://schemas.microsoft.com/office/drawing/2014/main" id="{3AF4F164-22F8-3D52-DE66-FB654E1A0516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8">
            <a:extLst>
              <a:ext uri="{FF2B5EF4-FFF2-40B4-BE49-F238E27FC236}">
                <a16:creationId xmlns:a16="http://schemas.microsoft.com/office/drawing/2014/main" id="{49CB9C45-A407-A0FE-FD0F-BC2140CF9B1B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9">
            <a:extLst>
              <a:ext uri="{FF2B5EF4-FFF2-40B4-BE49-F238E27FC236}">
                <a16:creationId xmlns:a16="http://schemas.microsoft.com/office/drawing/2014/main" id="{F3531E41-54C6-37BD-7A77-E2CAD8B172EE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0">
            <a:extLst>
              <a:ext uri="{FF2B5EF4-FFF2-40B4-BE49-F238E27FC236}">
                <a16:creationId xmlns:a16="http://schemas.microsoft.com/office/drawing/2014/main" id="{E1623226-EA29-190A-83A5-24D157B1BD78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1">
            <a:extLst>
              <a:ext uri="{FF2B5EF4-FFF2-40B4-BE49-F238E27FC236}">
                <a16:creationId xmlns:a16="http://schemas.microsoft.com/office/drawing/2014/main" id="{6978FEEB-0850-7AE2-7E78-91A1D5D23727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2">
            <a:extLst>
              <a:ext uri="{FF2B5EF4-FFF2-40B4-BE49-F238E27FC236}">
                <a16:creationId xmlns:a16="http://schemas.microsoft.com/office/drawing/2014/main" id="{D321B78D-1023-539D-8602-2A92F4C85CF3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EDAACA5-E11B-2941-A776-463D40AB7916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EDAACA5-E11B-2941-A776-463D40AB7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4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C902718-5466-6A06-7FD6-86BC7CF3B38B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C902718-5466-6A06-7FD6-86BC7CF3B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5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E249A66-CF62-222F-41F2-5A03F1CE180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E249A66-CF62-222F-41F2-5A03F1CE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D99C775-3181-58B7-F657-EA81E7FF7D89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D99C775-3181-58B7-F657-EA81E7FF7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2CA3B27-8094-6DB1-AD60-41CFB36A68BC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2CA3B27-8094-6DB1-AD60-41CFB36A6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8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FEADDA2-D229-B022-9D0B-9A9DCC6221BF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FEADDA2-D229-B022-9D0B-9A9DCC622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FC5876A-5F9B-EE0B-D1B7-77B89A5CB5EB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FC5876A-5F9B-EE0B-D1B7-77B89A5C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942C6E2-A7B2-79C1-70C8-D3A74D73EDB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942C6E2-A7B2-79C1-70C8-D3A74D73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1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D581140-0BF5-26C6-0550-270F81B03A4D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D581140-0BF5-26C6-0550-270F81B03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31A95A3-4C0F-1314-D17B-EF21B3652EC2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31A95A3-4C0F-1314-D17B-EF21B365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3232AC-1C70-7DA7-7EEC-EDE7D44335F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3232AC-1C70-7DA7-7EEC-EDE7D4433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7482C49-AC83-E6B7-8344-F9B89C7AE896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7482C49-AC83-E6B7-8344-F9B89C7AE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0EFFB84-0AE5-42F0-A37C-F18E07C1EA85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0EFFB84-0AE5-42F0-A37C-F18E07C1E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1948356-997D-EF21-F13F-A0DE0BF39B50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1948356-997D-EF21-F13F-A0DE0BF39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84A7D40-8E23-B29C-6818-6B46ED018301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84A7D40-8E23-B29C-6818-6B46ED018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8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5AFA3C3-E96C-DA85-91A5-FB180B08E75D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5AFA3C3-E96C-DA85-91A5-FB180B08E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9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302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228600"/>
            <a:ext cx="151765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M</a:t>
            </a:r>
            <a:r>
              <a:rPr spc="-5" dirty="0"/>
              <a:t>PNN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D509F53-F19C-0E86-12E7-7402DF928DF8}"/>
              </a:ext>
            </a:extLst>
          </p:cNvPr>
          <p:cNvGrpSpPr/>
          <p:nvPr/>
        </p:nvGrpSpPr>
        <p:grpSpPr>
          <a:xfrm>
            <a:off x="6492771" y="1408583"/>
            <a:ext cx="2426335" cy="494030"/>
            <a:chOff x="6539218" y="1586699"/>
            <a:chExt cx="2426335" cy="494030"/>
          </a:xfrm>
        </p:grpSpPr>
        <p:sp>
          <p:nvSpPr>
            <p:cNvPr id="74" name="object 74"/>
            <p:cNvSpPr/>
            <p:nvPr/>
          </p:nvSpPr>
          <p:spPr>
            <a:xfrm>
              <a:off x="6539218" y="1586699"/>
              <a:ext cx="2426335" cy="494030"/>
            </a:xfrm>
            <a:custGeom>
              <a:avLst/>
              <a:gdLst/>
              <a:ahLst/>
              <a:cxnLst/>
              <a:rect l="l" t="t" r="r" b="b"/>
              <a:pathLst>
                <a:path w="2426334" h="494030">
                  <a:moveTo>
                    <a:pt x="2343911" y="493776"/>
                  </a:moveTo>
                  <a:lnTo>
                    <a:pt x="82296" y="493776"/>
                  </a:lnTo>
                  <a:lnTo>
                    <a:pt x="50299" y="487568"/>
                  </a:lnTo>
                  <a:lnTo>
                    <a:pt x="24136" y="470001"/>
                  </a:lnTo>
                  <a:lnTo>
                    <a:pt x="6479" y="443748"/>
                  </a:lnTo>
                  <a:lnTo>
                    <a:pt x="0" y="411480"/>
                  </a:lnTo>
                  <a:lnTo>
                    <a:pt x="0" y="82296"/>
                  </a:lnTo>
                  <a:lnTo>
                    <a:pt x="6479" y="49877"/>
                  </a:lnTo>
                  <a:lnTo>
                    <a:pt x="24136" y="23574"/>
                  </a:lnTo>
                  <a:lnTo>
                    <a:pt x="50299" y="6057"/>
                  </a:lnTo>
                  <a:lnTo>
                    <a:pt x="82296" y="0"/>
                  </a:lnTo>
                  <a:lnTo>
                    <a:pt x="2343911" y="0"/>
                  </a:lnTo>
                  <a:lnTo>
                    <a:pt x="2376316" y="6057"/>
                  </a:lnTo>
                  <a:lnTo>
                    <a:pt x="2402614" y="23574"/>
                  </a:lnTo>
                  <a:lnTo>
                    <a:pt x="2420135" y="49877"/>
                  </a:lnTo>
                  <a:lnTo>
                    <a:pt x="2426207" y="82296"/>
                  </a:lnTo>
                  <a:lnTo>
                    <a:pt x="2426207" y="411480"/>
                  </a:lnTo>
                  <a:lnTo>
                    <a:pt x="2420135" y="443748"/>
                  </a:lnTo>
                  <a:lnTo>
                    <a:pt x="2402614" y="470001"/>
                  </a:lnTo>
                  <a:lnTo>
                    <a:pt x="2376316" y="487568"/>
                  </a:lnTo>
                  <a:lnTo>
                    <a:pt x="2343911" y="493776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 txBox="1"/>
            <p:nvPr/>
          </p:nvSpPr>
          <p:spPr>
            <a:xfrm>
              <a:off x="7231394" y="1662177"/>
              <a:ext cx="104203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dirty="0">
                  <a:latin typeface="Microsoft JhengHei UI"/>
                  <a:cs typeface="Microsoft JhengHei UI"/>
                </a:rPr>
                <a:t>信息传</a:t>
              </a:r>
              <a:r>
                <a:rPr sz="2000" spc="5" dirty="0">
                  <a:latin typeface="Microsoft JhengHei UI"/>
                  <a:cs typeface="Microsoft JhengHei UI"/>
                </a:rPr>
                <a:t>递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3A00387-380B-20E3-000F-F1D366D56883}"/>
              </a:ext>
            </a:extLst>
          </p:cNvPr>
          <p:cNvGrpSpPr/>
          <p:nvPr/>
        </p:nvGrpSpPr>
        <p:grpSpPr>
          <a:xfrm>
            <a:off x="6492771" y="3708133"/>
            <a:ext cx="2426335" cy="495300"/>
            <a:chOff x="6539218" y="3868128"/>
            <a:chExt cx="2426335" cy="495300"/>
          </a:xfrm>
        </p:grpSpPr>
        <p:sp>
          <p:nvSpPr>
            <p:cNvPr id="76" name="object 76"/>
            <p:cNvSpPr/>
            <p:nvPr/>
          </p:nvSpPr>
          <p:spPr>
            <a:xfrm>
              <a:off x="6539218" y="3868128"/>
              <a:ext cx="2426335" cy="495300"/>
            </a:xfrm>
            <a:custGeom>
              <a:avLst/>
              <a:gdLst/>
              <a:ahLst/>
              <a:cxnLst/>
              <a:rect l="l" t="t" r="r" b="b"/>
              <a:pathLst>
                <a:path w="2426334" h="495300">
                  <a:moveTo>
                    <a:pt x="2343911" y="495300"/>
                  </a:moveTo>
                  <a:lnTo>
                    <a:pt x="82296" y="495300"/>
                  </a:lnTo>
                  <a:lnTo>
                    <a:pt x="50299" y="488933"/>
                  </a:lnTo>
                  <a:lnTo>
                    <a:pt x="24136" y="471311"/>
                  </a:lnTo>
                  <a:lnTo>
                    <a:pt x="6479" y="445109"/>
                  </a:lnTo>
                  <a:lnTo>
                    <a:pt x="0" y="413003"/>
                  </a:lnTo>
                  <a:lnTo>
                    <a:pt x="0" y="82295"/>
                  </a:lnTo>
                  <a:lnTo>
                    <a:pt x="6479" y="50575"/>
                  </a:lnTo>
                  <a:lnTo>
                    <a:pt x="24136" y="24503"/>
                  </a:lnTo>
                  <a:lnTo>
                    <a:pt x="50299" y="6752"/>
                  </a:lnTo>
                  <a:lnTo>
                    <a:pt x="82296" y="0"/>
                  </a:lnTo>
                  <a:lnTo>
                    <a:pt x="2343911" y="0"/>
                  </a:lnTo>
                  <a:lnTo>
                    <a:pt x="2376316" y="6752"/>
                  </a:lnTo>
                  <a:lnTo>
                    <a:pt x="2402614" y="24503"/>
                  </a:lnTo>
                  <a:lnTo>
                    <a:pt x="2420135" y="50575"/>
                  </a:lnTo>
                  <a:lnTo>
                    <a:pt x="2426207" y="82295"/>
                  </a:lnTo>
                  <a:lnTo>
                    <a:pt x="2426207" y="413003"/>
                  </a:lnTo>
                  <a:lnTo>
                    <a:pt x="2420135" y="445109"/>
                  </a:lnTo>
                  <a:lnTo>
                    <a:pt x="2402614" y="471311"/>
                  </a:lnTo>
                  <a:lnTo>
                    <a:pt x="2376316" y="488933"/>
                  </a:lnTo>
                  <a:lnTo>
                    <a:pt x="2343911" y="495300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 txBox="1"/>
            <p:nvPr/>
          </p:nvSpPr>
          <p:spPr>
            <a:xfrm>
              <a:off x="7231394" y="3944849"/>
              <a:ext cx="1042035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000" dirty="0">
                  <a:latin typeface="Microsoft JhengHei UI"/>
                  <a:cs typeface="Microsoft JhengHei UI"/>
                </a:rPr>
                <a:t>更新函</a:t>
              </a:r>
              <a:r>
                <a:rPr sz="2000" spc="5" dirty="0">
                  <a:latin typeface="Microsoft JhengHei UI"/>
                  <a:cs typeface="Microsoft JhengHei UI"/>
                </a:rPr>
                <a:t>数</a:t>
              </a:r>
              <a:endParaRPr sz="2000">
                <a:latin typeface="Microsoft JhengHei UI"/>
                <a:cs typeface="Microsoft JhengHei UI"/>
              </a:endParaRPr>
            </a:p>
          </p:txBody>
        </p:sp>
      </p:grpSp>
      <p:sp>
        <p:nvSpPr>
          <p:cNvPr id="78" name="object 78"/>
          <p:cNvSpPr/>
          <p:nvPr/>
        </p:nvSpPr>
        <p:spPr>
          <a:xfrm>
            <a:off x="4541254" y="5805131"/>
            <a:ext cx="4482465" cy="495300"/>
          </a:xfrm>
          <a:custGeom>
            <a:avLst/>
            <a:gdLst/>
            <a:ahLst/>
            <a:cxnLst/>
            <a:rect l="l" t="t" r="r" b="b"/>
            <a:pathLst>
              <a:path w="4482465" h="495300">
                <a:moveTo>
                  <a:pt x="4399788" y="495300"/>
                </a:moveTo>
                <a:lnTo>
                  <a:pt x="82296" y="495300"/>
                </a:lnTo>
                <a:lnTo>
                  <a:pt x="50277" y="489013"/>
                </a:lnTo>
                <a:lnTo>
                  <a:pt x="24107" y="471420"/>
                </a:lnTo>
                <a:lnTo>
                  <a:pt x="6457" y="445193"/>
                </a:lnTo>
                <a:lnTo>
                  <a:pt x="0" y="413003"/>
                </a:lnTo>
                <a:lnTo>
                  <a:pt x="0" y="83820"/>
                </a:lnTo>
                <a:lnTo>
                  <a:pt x="6457" y="51299"/>
                </a:lnTo>
                <a:lnTo>
                  <a:pt x="24107" y="24803"/>
                </a:lnTo>
                <a:lnTo>
                  <a:pt x="50277" y="6860"/>
                </a:lnTo>
                <a:lnTo>
                  <a:pt x="82296" y="0"/>
                </a:lnTo>
                <a:lnTo>
                  <a:pt x="4399788" y="0"/>
                </a:lnTo>
                <a:lnTo>
                  <a:pt x="4432058" y="6860"/>
                </a:lnTo>
                <a:lnTo>
                  <a:pt x="4458314" y="24803"/>
                </a:lnTo>
                <a:lnTo>
                  <a:pt x="4475881" y="51299"/>
                </a:lnTo>
                <a:lnTo>
                  <a:pt x="4482084" y="83820"/>
                </a:lnTo>
                <a:lnTo>
                  <a:pt x="4482084" y="413003"/>
                </a:lnTo>
                <a:lnTo>
                  <a:pt x="4475881" y="445193"/>
                </a:lnTo>
                <a:lnTo>
                  <a:pt x="4458314" y="471420"/>
                </a:lnTo>
                <a:lnTo>
                  <a:pt x="4432058" y="489013"/>
                </a:lnTo>
                <a:lnTo>
                  <a:pt x="4399788" y="495300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4857129" y="5905913"/>
            <a:ext cx="431177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000" spc="60" dirty="0">
                <a:latin typeface="Cambria Math"/>
                <a:cs typeface="Cambria Math"/>
              </a:rPr>
              <a:t>        </a:t>
            </a:r>
            <a:r>
              <a:rPr sz="2000" spc="50" dirty="0" err="1">
                <a:latin typeface="Microsoft JhengHei UI"/>
                <a:cs typeface="Microsoft JhengHei UI"/>
              </a:rPr>
              <a:t>和</a:t>
            </a:r>
            <a:r>
              <a:rPr lang="en-US" sz="2000" spc="50" dirty="0">
                <a:latin typeface="Cambria Math"/>
                <a:cs typeface="Cambria Math"/>
              </a:rPr>
              <a:t>          </a:t>
            </a:r>
            <a:r>
              <a:rPr sz="2000" spc="50" dirty="0" err="1">
                <a:latin typeface="Microsoft JhengHei UI"/>
                <a:cs typeface="Microsoft JhengHei UI"/>
              </a:rPr>
              <a:t>是需要进一步设计函数</a:t>
            </a:r>
            <a:endParaRPr sz="2000" dirty="0">
              <a:latin typeface="Microsoft JhengHei UI"/>
              <a:cs typeface="Microsoft JhengHei UI"/>
            </a:endParaRPr>
          </a:p>
        </p:txBody>
      </p:sp>
      <p:pic>
        <p:nvPicPr>
          <p:cNvPr id="85" name="图片 84" descr="\documentclass{article}&#10;\usepackage{amsmath}&#10;\pagestyle{empty}&#10;\begin{document}&#10;$M_k()$&#10;&#10;&#10;&#10;\end{document}" title="IguanaTex Bitmap Display">
            <a:extLst>
              <a:ext uri="{FF2B5EF4-FFF2-40B4-BE49-F238E27FC236}">
                <a16:creationId xmlns:a16="http://schemas.microsoft.com/office/drawing/2014/main" id="{E84AF219-946D-B9B6-715A-2A92E3471F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54" y="5867887"/>
            <a:ext cx="775004" cy="369788"/>
          </a:xfrm>
          <a:prstGeom prst="rect">
            <a:avLst/>
          </a:prstGeom>
        </p:spPr>
      </p:pic>
      <p:pic>
        <p:nvPicPr>
          <p:cNvPr id="87" name="图片 86" descr="\documentclass{article}&#10;\usepackage{amsmath}&#10;\pagestyle{empty}&#10;\begin{document}&#10;$U_k()$&#10;&#10;&#10;&#10;&#10;\end{document}" title="IguanaTex Bitmap Display">
            <a:extLst>
              <a:ext uri="{FF2B5EF4-FFF2-40B4-BE49-F238E27FC236}">
                <a16:creationId xmlns:a16="http://schemas.microsoft.com/office/drawing/2014/main" id="{A8F31485-85C6-36CF-3964-D238DE7D0E4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33" y="5867887"/>
            <a:ext cx="657646" cy="3697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4C81F5-F504-D70D-BCA5-8B9034C2B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588" y="4748446"/>
            <a:ext cx="3060700" cy="482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4FF35A7-9E6E-D94A-1840-55E240454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129" y="2639798"/>
            <a:ext cx="6832600" cy="584200"/>
          </a:xfrm>
          <a:prstGeom prst="rect">
            <a:avLst/>
          </a:prstGeom>
        </p:spPr>
      </p:pic>
      <p:sp>
        <p:nvSpPr>
          <p:cNvPr id="88" name="object 7">
            <a:extLst>
              <a:ext uri="{FF2B5EF4-FFF2-40B4-BE49-F238E27FC236}">
                <a16:creationId xmlns:a16="http://schemas.microsoft.com/office/drawing/2014/main" id="{1F2E9290-4062-7792-63DA-6483C5AE2A3B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3">
            <a:extLst>
              <a:ext uri="{FF2B5EF4-FFF2-40B4-BE49-F238E27FC236}">
                <a16:creationId xmlns:a16="http://schemas.microsoft.com/office/drawing/2014/main" id="{00C02663-7000-5C0B-FC57-F8D809073E72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4">
            <a:extLst>
              <a:ext uri="{FF2B5EF4-FFF2-40B4-BE49-F238E27FC236}">
                <a16:creationId xmlns:a16="http://schemas.microsoft.com/office/drawing/2014/main" id="{A6AF149C-0A9C-6B7B-A0D4-C3426D652879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5">
            <a:extLst>
              <a:ext uri="{FF2B5EF4-FFF2-40B4-BE49-F238E27FC236}">
                <a16:creationId xmlns:a16="http://schemas.microsoft.com/office/drawing/2014/main" id="{DC5471E6-EB7D-97D4-4560-73D543BBD527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">
            <a:extLst>
              <a:ext uri="{FF2B5EF4-FFF2-40B4-BE49-F238E27FC236}">
                <a16:creationId xmlns:a16="http://schemas.microsoft.com/office/drawing/2014/main" id="{B2C55155-0038-C03B-7B84-F9244C58EB31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">
            <a:extLst>
              <a:ext uri="{FF2B5EF4-FFF2-40B4-BE49-F238E27FC236}">
                <a16:creationId xmlns:a16="http://schemas.microsoft.com/office/drawing/2014/main" id="{E35CC2EF-D152-A4A6-0D7E-2D316393D2C6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10">
            <a:extLst>
              <a:ext uri="{FF2B5EF4-FFF2-40B4-BE49-F238E27FC236}">
                <a16:creationId xmlns:a16="http://schemas.microsoft.com/office/drawing/2014/main" id="{E9A0DA80-62DE-279D-DC31-F18EE8CD4BEF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11">
            <a:extLst>
              <a:ext uri="{FF2B5EF4-FFF2-40B4-BE49-F238E27FC236}">
                <a16:creationId xmlns:a16="http://schemas.microsoft.com/office/drawing/2014/main" id="{0A206413-7E59-485E-15C1-E2EE758C23F6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12">
            <a:extLst>
              <a:ext uri="{FF2B5EF4-FFF2-40B4-BE49-F238E27FC236}">
                <a16:creationId xmlns:a16="http://schemas.microsoft.com/office/drawing/2014/main" id="{2B759333-DF16-0869-61BE-CF5FE7F24C44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13">
            <a:extLst>
              <a:ext uri="{FF2B5EF4-FFF2-40B4-BE49-F238E27FC236}">
                <a16:creationId xmlns:a16="http://schemas.microsoft.com/office/drawing/2014/main" id="{6395FCB0-EE78-4028-A3E8-A4EFFF81A3C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14">
            <a:extLst>
              <a:ext uri="{FF2B5EF4-FFF2-40B4-BE49-F238E27FC236}">
                <a16:creationId xmlns:a16="http://schemas.microsoft.com/office/drawing/2014/main" id="{B3247007-CB57-3F52-3FA4-030B2D79A91D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5">
            <a:extLst>
              <a:ext uri="{FF2B5EF4-FFF2-40B4-BE49-F238E27FC236}">
                <a16:creationId xmlns:a16="http://schemas.microsoft.com/office/drawing/2014/main" id="{15486287-9CB5-4295-AC74-B48580438153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1" name="object 16">
            <a:extLst>
              <a:ext uri="{FF2B5EF4-FFF2-40B4-BE49-F238E27FC236}">
                <a16:creationId xmlns:a16="http://schemas.microsoft.com/office/drawing/2014/main" id="{858AA14C-93F1-AB70-8F3B-2BB7B9544453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7">
            <a:extLst>
              <a:ext uri="{FF2B5EF4-FFF2-40B4-BE49-F238E27FC236}">
                <a16:creationId xmlns:a16="http://schemas.microsoft.com/office/drawing/2014/main" id="{3AF4F164-22F8-3D52-DE66-FB654E1A0516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8">
            <a:extLst>
              <a:ext uri="{FF2B5EF4-FFF2-40B4-BE49-F238E27FC236}">
                <a16:creationId xmlns:a16="http://schemas.microsoft.com/office/drawing/2014/main" id="{49CB9C45-A407-A0FE-FD0F-BC2140CF9B1B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9">
            <a:extLst>
              <a:ext uri="{FF2B5EF4-FFF2-40B4-BE49-F238E27FC236}">
                <a16:creationId xmlns:a16="http://schemas.microsoft.com/office/drawing/2014/main" id="{F3531E41-54C6-37BD-7A77-E2CAD8B172EE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0">
            <a:extLst>
              <a:ext uri="{FF2B5EF4-FFF2-40B4-BE49-F238E27FC236}">
                <a16:creationId xmlns:a16="http://schemas.microsoft.com/office/drawing/2014/main" id="{E1623226-EA29-190A-83A5-24D157B1BD78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1">
            <a:extLst>
              <a:ext uri="{FF2B5EF4-FFF2-40B4-BE49-F238E27FC236}">
                <a16:creationId xmlns:a16="http://schemas.microsoft.com/office/drawing/2014/main" id="{6978FEEB-0850-7AE2-7E78-91A1D5D23727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2">
            <a:extLst>
              <a:ext uri="{FF2B5EF4-FFF2-40B4-BE49-F238E27FC236}">
                <a16:creationId xmlns:a16="http://schemas.microsoft.com/office/drawing/2014/main" id="{D321B78D-1023-539D-8602-2A92F4C85CF3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EDAACA5-E11B-2941-A776-463D40AB7916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EDAACA5-E11B-2941-A776-463D40AB7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4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C902718-5466-6A06-7FD6-86BC7CF3B38B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C902718-5466-6A06-7FD6-86BC7CF3B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5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E249A66-CF62-222F-41F2-5A03F1CE180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E249A66-CF62-222F-41F2-5A03F1CE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D99C775-3181-58B7-F657-EA81E7FF7D89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D99C775-3181-58B7-F657-EA81E7FF7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2CA3B27-8094-6DB1-AD60-41CFB36A68BC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2CA3B27-8094-6DB1-AD60-41CFB36A6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8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FEADDA2-D229-B022-9D0B-9A9DCC6221BF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FEADDA2-D229-B022-9D0B-9A9DCC622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FC5876A-5F9B-EE0B-D1B7-77B89A5CB5EB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FC5876A-5F9B-EE0B-D1B7-77B89A5C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942C6E2-A7B2-79C1-70C8-D3A74D73EDB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942C6E2-A7B2-79C1-70C8-D3A74D73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1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D581140-0BF5-26C6-0550-270F81B03A4D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D581140-0BF5-26C6-0550-270F81B03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31A95A3-4C0F-1314-D17B-EF21B3652EC2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31A95A3-4C0F-1314-D17B-EF21B365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3232AC-1C70-7DA7-7EEC-EDE7D44335F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3232AC-1C70-7DA7-7EEC-EDE7D4433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7482C49-AC83-E6B7-8344-F9B89C7AE896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7482C49-AC83-E6B7-8344-F9B89C7AE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0EFFB84-0AE5-42F0-A37C-F18E07C1EA85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0EFFB84-0AE5-42F0-A37C-F18E07C1E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1948356-997D-EF21-F13F-A0DE0BF39B50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1948356-997D-EF21-F13F-A0DE0BF39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84A7D40-8E23-B29C-6818-6B46ED018301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84A7D40-8E23-B29C-6818-6B46ED018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8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5AFA3C3-E96C-DA85-91A5-FB180B08E75D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5AFA3C3-E96C-DA85-91A5-FB180B08E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9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826" y="184259"/>
            <a:ext cx="12592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PPNP</a:t>
            </a:r>
          </a:p>
        </p:txBody>
      </p:sp>
      <p:sp>
        <p:nvSpPr>
          <p:cNvPr id="7" name="object 7"/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931864" y="1518229"/>
            <a:ext cx="183569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685925" algn="l"/>
              </a:tabLst>
            </a:pPr>
            <a:r>
              <a:rPr sz="2400" spc="-5" dirty="0">
                <a:latin typeface="Arial"/>
                <a:cs typeface="Arial"/>
              </a:rPr>
              <a:t>GCN-Filter:	</a:t>
            </a:r>
            <a:endParaRPr sz="4200" baseline="9920" dirty="0">
              <a:latin typeface="Cambria Math"/>
              <a:cs typeface="Cambria Math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60640-D652-0F8A-0F6F-20AE8907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558" y="1388920"/>
            <a:ext cx="6286500" cy="673100"/>
          </a:xfrm>
          <a:prstGeom prst="rect">
            <a:avLst/>
          </a:prstGeom>
        </p:spPr>
      </p:pic>
      <p:sp>
        <p:nvSpPr>
          <p:cNvPr id="78" name="object 8">
            <a:extLst>
              <a:ext uri="{FF2B5EF4-FFF2-40B4-BE49-F238E27FC236}">
                <a16:creationId xmlns:a16="http://schemas.microsoft.com/office/drawing/2014/main" id="{82B7690B-F527-221A-04C7-12619B612533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9">
            <a:extLst>
              <a:ext uri="{FF2B5EF4-FFF2-40B4-BE49-F238E27FC236}">
                <a16:creationId xmlns:a16="http://schemas.microsoft.com/office/drawing/2014/main" id="{1AEDB112-E399-6D0A-7D07-996A5BDFFB5A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0">
            <a:extLst>
              <a:ext uri="{FF2B5EF4-FFF2-40B4-BE49-F238E27FC236}">
                <a16:creationId xmlns:a16="http://schemas.microsoft.com/office/drawing/2014/main" id="{A2EAF8ED-E905-BB3A-73DF-5B862B603F43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1">
            <a:extLst>
              <a:ext uri="{FF2B5EF4-FFF2-40B4-BE49-F238E27FC236}">
                <a16:creationId xmlns:a16="http://schemas.microsoft.com/office/drawing/2014/main" id="{1F2EA540-3AE8-6D9A-6EE9-D2852AF50CEA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2">
            <a:extLst>
              <a:ext uri="{FF2B5EF4-FFF2-40B4-BE49-F238E27FC236}">
                <a16:creationId xmlns:a16="http://schemas.microsoft.com/office/drawing/2014/main" id="{D05CF714-438E-50DA-782D-6508FB45E3B6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3">
            <a:extLst>
              <a:ext uri="{FF2B5EF4-FFF2-40B4-BE49-F238E27FC236}">
                <a16:creationId xmlns:a16="http://schemas.microsoft.com/office/drawing/2014/main" id="{645CCFCB-0FD1-960A-6394-ACE7110309CB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4">
            <a:extLst>
              <a:ext uri="{FF2B5EF4-FFF2-40B4-BE49-F238E27FC236}">
                <a16:creationId xmlns:a16="http://schemas.microsoft.com/office/drawing/2014/main" id="{8F4F5D74-3EC0-28B8-94F4-698D865DA901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15">
            <a:extLst>
              <a:ext uri="{FF2B5EF4-FFF2-40B4-BE49-F238E27FC236}">
                <a16:creationId xmlns:a16="http://schemas.microsoft.com/office/drawing/2014/main" id="{887AB8F9-6708-859A-7BE2-60D9F221611F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16">
            <a:extLst>
              <a:ext uri="{FF2B5EF4-FFF2-40B4-BE49-F238E27FC236}">
                <a16:creationId xmlns:a16="http://schemas.microsoft.com/office/drawing/2014/main" id="{45F32FBB-1028-316E-5449-D8EF37D43C6B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7">
            <a:extLst>
              <a:ext uri="{FF2B5EF4-FFF2-40B4-BE49-F238E27FC236}">
                <a16:creationId xmlns:a16="http://schemas.microsoft.com/office/drawing/2014/main" id="{0C921FF3-6DC4-6D65-3288-14659BDC4608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8">
            <a:extLst>
              <a:ext uri="{FF2B5EF4-FFF2-40B4-BE49-F238E27FC236}">
                <a16:creationId xmlns:a16="http://schemas.microsoft.com/office/drawing/2014/main" id="{531A420B-E968-A9FE-9E70-82BBC8593BE8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9">
            <a:extLst>
              <a:ext uri="{FF2B5EF4-FFF2-40B4-BE49-F238E27FC236}">
                <a16:creationId xmlns:a16="http://schemas.microsoft.com/office/drawing/2014/main" id="{5BD30EF1-07B9-ACC0-B66F-6A4C85309B82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20">
            <a:extLst>
              <a:ext uri="{FF2B5EF4-FFF2-40B4-BE49-F238E27FC236}">
                <a16:creationId xmlns:a16="http://schemas.microsoft.com/office/drawing/2014/main" id="{A4E67F61-9C08-71E1-C208-F7DE5FD0A3EE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1">
            <a:extLst>
              <a:ext uri="{FF2B5EF4-FFF2-40B4-BE49-F238E27FC236}">
                <a16:creationId xmlns:a16="http://schemas.microsoft.com/office/drawing/2014/main" id="{09C23D62-97AC-54BF-E0A0-514E33F17F3B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22">
            <a:extLst>
              <a:ext uri="{FF2B5EF4-FFF2-40B4-BE49-F238E27FC236}">
                <a16:creationId xmlns:a16="http://schemas.microsoft.com/office/drawing/2014/main" id="{44BDFF36-9C1B-74C6-56FF-8CC75B01D507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7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2673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826" y="184259"/>
            <a:ext cx="12592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PPNP</a:t>
            </a:r>
          </a:p>
        </p:txBody>
      </p:sp>
      <p:sp>
        <p:nvSpPr>
          <p:cNvPr id="7" name="object 7"/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931864" y="1518229"/>
            <a:ext cx="183569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685925" algn="l"/>
              </a:tabLst>
            </a:pPr>
            <a:r>
              <a:rPr sz="2400" spc="-5" dirty="0">
                <a:latin typeface="Arial"/>
                <a:cs typeface="Arial"/>
              </a:rPr>
              <a:t>GCN-Filter:	</a:t>
            </a:r>
            <a:endParaRPr sz="4200" baseline="9920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307580" y="1578754"/>
            <a:ext cx="2636901" cy="568816"/>
          </a:xfrm>
          <a:custGeom>
            <a:avLst/>
            <a:gdLst/>
            <a:ahLst/>
            <a:cxnLst/>
            <a:rect l="l" t="t" r="r" b="b"/>
            <a:pathLst>
              <a:path w="1874520" h="573405">
                <a:moveTo>
                  <a:pt x="1778507" y="573023"/>
                </a:moveTo>
                <a:lnTo>
                  <a:pt x="96012" y="573023"/>
                </a:lnTo>
                <a:lnTo>
                  <a:pt x="58523" y="565396"/>
                </a:lnTo>
                <a:lnTo>
                  <a:pt x="28017" y="544844"/>
                </a:lnTo>
                <a:lnTo>
                  <a:pt x="7506" y="514379"/>
                </a:lnTo>
                <a:lnTo>
                  <a:pt x="0" y="477011"/>
                </a:lnTo>
                <a:lnTo>
                  <a:pt x="0" y="96011"/>
                </a:lnTo>
                <a:lnTo>
                  <a:pt x="7506" y="58773"/>
                </a:lnTo>
                <a:lnTo>
                  <a:pt x="28017" y="28351"/>
                </a:lnTo>
                <a:lnTo>
                  <a:pt x="58523" y="7756"/>
                </a:lnTo>
                <a:lnTo>
                  <a:pt x="96012" y="0"/>
                </a:lnTo>
                <a:lnTo>
                  <a:pt x="1778507" y="0"/>
                </a:lnTo>
                <a:lnTo>
                  <a:pt x="1815996" y="7756"/>
                </a:lnTo>
                <a:lnTo>
                  <a:pt x="1846502" y="28351"/>
                </a:lnTo>
                <a:lnTo>
                  <a:pt x="1867013" y="58773"/>
                </a:lnTo>
                <a:lnTo>
                  <a:pt x="1874520" y="96011"/>
                </a:lnTo>
                <a:lnTo>
                  <a:pt x="1874520" y="477011"/>
                </a:lnTo>
                <a:lnTo>
                  <a:pt x="1867013" y="514379"/>
                </a:lnTo>
                <a:lnTo>
                  <a:pt x="1846502" y="544844"/>
                </a:lnTo>
                <a:lnTo>
                  <a:pt x="1815996" y="565396"/>
                </a:lnTo>
                <a:lnTo>
                  <a:pt x="1778507" y="573023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44841" y="2159508"/>
            <a:ext cx="233679" cy="375285"/>
          </a:xfrm>
          <a:custGeom>
            <a:avLst/>
            <a:gdLst/>
            <a:ahLst/>
            <a:cxnLst/>
            <a:rect l="l" t="t" r="r" b="b"/>
            <a:pathLst>
              <a:path w="233679" h="375285">
                <a:moveTo>
                  <a:pt x="175259" y="257556"/>
                </a:moveTo>
                <a:lnTo>
                  <a:pt x="57911" y="257556"/>
                </a:lnTo>
                <a:lnTo>
                  <a:pt x="57911" y="0"/>
                </a:lnTo>
                <a:lnTo>
                  <a:pt x="175259" y="0"/>
                </a:lnTo>
                <a:lnTo>
                  <a:pt x="175259" y="257556"/>
                </a:lnTo>
                <a:close/>
              </a:path>
              <a:path w="233679" h="375285">
                <a:moveTo>
                  <a:pt x="117348" y="374904"/>
                </a:moveTo>
                <a:lnTo>
                  <a:pt x="0" y="257556"/>
                </a:lnTo>
                <a:lnTo>
                  <a:pt x="233171" y="257556"/>
                </a:lnTo>
                <a:lnTo>
                  <a:pt x="117348" y="37490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14259" y="2539440"/>
            <a:ext cx="2185418" cy="449580"/>
          </a:xfrm>
          <a:custGeom>
            <a:avLst/>
            <a:gdLst/>
            <a:ahLst/>
            <a:cxnLst/>
            <a:rect l="l" t="t" r="r" b="b"/>
            <a:pathLst>
              <a:path w="1874520" h="426719">
                <a:moveTo>
                  <a:pt x="1802892" y="426720"/>
                </a:moveTo>
                <a:lnTo>
                  <a:pt x="71627" y="426720"/>
                </a:lnTo>
                <a:lnTo>
                  <a:pt x="43655" y="420957"/>
                </a:lnTo>
                <a:lnTo>
                  <a:pt x="20897" y="405603"/>
                </a:lnTo>
                <a:lnTo>
                  <a:pt x="5598" y="382900"/>
                </a:lnTo>
                <a:lnTo>
                  <a:pt x="0" y="355092"/>
                </a:lnTo>
                <a:lnTo>
                  <a:pt x="0" y="70104"/>
                </a:lnTo>
                <a:lnTo>
                  <a:pt x="5598" y="42776"/>
                </a:lnTo>
                <a:lnTo>
                  <a:pt x="20897" y="20393"/>
                </a:lnTo>
                <a:lnTo>
                  <a:pt x="43655" y="5338"/>
                </a:lnTo>
                <a:lnTo>
                  <a:pt x="71627" y="0"/>
                </a:lnTo>
                <a:lnTo>
                  <a:pt x="1802892" y="0"/>
                </a:lnTo>
                <a:lnTo>
                  <a:pt x="1830864" y="5338"/>
                </a:lnTo>
                <a:lnTo>
                  <a:pt x="1853622" y="20393"/>
                </a:lnTo>
                <a:lnTo>
                  <a:pt x="1868921" y="42776"/>
                </a:lnTo>
                <a:lnTo>
                  <a:pt x="1874520" y="70104"/>
                </a:lnTo>
                <a:lnTo>
                  <a:pt x="1874520" y="355092"/>
                </a:lnTo>
                <a:lnTo>
                  <a:pt x="1868921" y="382900"/>
                </a:lnTo>
                <a:lnTo>
                  <a:pt x="1853622" y="405603"/>
                </a:lnTo>
                <a:lnTo>
                  <a:pt x="1830864" y="420957"/>
                </a:lnTo>
                <a:lnTo>
                  <a:pt x="1802892" y="42672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/>
            <a:r>
              <a:rPr lang="zh-CN" altLang="en-US" sz="2400" dirty="0">
                <a:latin typeface="Microsoft JhengHei UI"/>
                <a:cs typeface="Microsoft JhengHei UI"/>
              </a:rPr>
              <a:t>从周围节点聚合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60640-D652-0F8A-0F6F-20AE8907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558" y="1388920"/>
            <a:ext cx="6286500" cy="673100"/>
          </a:xfrm>
          <a:prstGeom prst="rect">
            <a:avLst/>
          </a:prstGeom>
        </p:spPr>
      </p:pic>
      <p:sp>
        <p:nvSpPr>
          <p:cNvPr id="78" name="object 8">
            <a:extLst>
              <a:ext uri="{FF2B5EF4-FFF2-40B4-BE49-F238E27FC236}">
                <a16:creationId xmlns:a16="http://schemas.microsoft.com/office/drawing/2014/main" id="{82B7690B-F527-221A-04C7-12619B612533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9">
            <a:extLst>
              <a:ext uri="{FF2B5EF4-FFF2-40B4-BE49-F238E27FC236}">
                <a16:creationId xmlns:a16="http://schemas.microsoft.com/office/drawing/2014/main" id="{1AEDB112-E399-6D0A-7D07-996A5BDFFB5A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0">
            <a:extLst>
              <a:ext uri="{FF2B5EF4-FFF2-40B4-BE49-F238E27FC236}">
                <a16:creationId xmlns:a16="http://schemas.microsoft.com/office/drawing/2014/main" id="{A2EAF8ED-E905-BB3A-73DF-5B862B603F43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1">
            <a:extLst>
              <a:ext uri="{FF2B5EF4-FFF2-40B4-BE49-F238E27FC236}">
                <a16:creationId xmlns:a16="http://schemas.microsoft.com/office/drawing/2014/main" id="{1F2EA540-3AE8-6D9A-6EE9-D2852AF50CEA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2">
            <a:extLst>
              <a:ext uri="{FF2B5EF4-FFF2-40B4-BE49-F238E27FC236}">
                <a16:creationId xmlns:a16="http://schemas.microsoft.com/office/drawing/2014/main" id="{D05CF714-438E-50DA-782D-6508FB45E3B6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3">
            <a:extLst>
              <a:ext uri="{FF2B5EF4-FFF2-40B4-BE49-F238E27FC236}">
                <a16:creationId xmlns:a16="http://schemas.microsoft.com/office/drawing/2014/main" id="{645CCFCB-0FD1-960A-6394-ACE7110309CB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4">
            <a:extLst>
              <a:ext uri="{FF2B5EF4-FFF2-40B4-BE49-F238E27FC236}">
                <a16:creationId xmlns:a16="http://schemas.microsoft.com/office/drawing/2014/main" id="{8F4F5D74-3EC0-28B8-94F4-698D865DA901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15">
            <a:extLst>
              <a:ext uri="{FF2B5EF4-FFF2-40B4-BE49-F238E27FC236}">
                <a16:creationId xmlns:a16="http://schemas.microsoft.com/office/drawing/2014/main" id="{887AB8F9-6708-859A-7BE2-60D9F221611F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16">
            <a:extLst>
              <a:ext uri="{FF2B5EF4-FFF2-40B4-BE49-F238E27FC236}">
                <a16:creationId xmlns:a16="http://schemas.microsoft.com/office/drawing/2014/main" id="{45F32FBB-1028-316E-5449-D8EF37D43C6B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7">
            <a:extLst>
              <a:ext uri="{FF2B5EF4-FFF2-40B4-BE49-F238E27FC236}">
                <a16:creationId xmlns:a16="http://schemas.microsoft.com/office/drawing/2014/main" id="{0C921FF3-6DC4-6D65-3288-14659BDC4608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8">
            <a:extLst>
              <a:ext uri="{FF2B5EF4-FFF2-40B4-BE49-F238E27FC236}">
                <a16:creationId xmlns:a16="http://schemas.microsoft.com/office/drawing/2014/main" id="{531A420B-E968-A9FE-9E70-82BBC8593BE8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9">
            <a:extLst>
              <a:ext uri="{FF2B5EF4-FFF2-40B4-BE49-F238E27FC236}">
                <a16:creationId xmlns:a16="http://schemas.microsoft.com/office/drawing/2014/main" id="{5BD30EF1-07B9-ACC0-B66F-6A4C85309B82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20">
            <a:extLst>
              <a:ext uri="{FF2B5EF4-FFF2-40B4-BE49-F238E27FC236}">
                <a16:creationId xmlns:a16="http://schemas.microsoft.com/office/drawing/2014/main" id="{A4E67F61-9C08-71E1-C208-F7DE5FD0A3EE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1">
            <a:extLst>
              <a:ext uri="{FF2B5EF4-FFF2-40B4-BE49-F238E27FC236}">
                <a16:creationId xmlns:a16="http://schemas.microsoft.com/office/drawing/2014/main" id="{09C23D62-97AC-54BF-E0A0-514E33F17F3B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22">
            <a:extLst>
              <a:ext uri="{FF2B5EF4-FFF2-40B4-BE49-F238E27FC236}">
                <a16:creationId xmlns:a16="http://schemas.microsoft.com/office/drawing/2014/main" id="{44BDFF36-9C1B-74C6-56FF-8CC75B01D507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7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5668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826" y="184259"/>
            <a:ext cx="12592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PPNP</a:t>
            </a:r>
          </a:p>
        </p:txBody>
      </p:sp>
      <p:sp>
        <p:nvSpPr>
          <p:cNvPr id="7" name="object 7"/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802" y="2201147"/>
            <a:ext cx="3810458" cy="3098800"/>
          </a:xfrm>
          <a:custGeom>
            <a:avLst/>
            <a:gdLst/>
            <a:ahLst/>
            <a:cxnLst/>
            <a:rect l="l" t="t" r="r" b="b"/>
            <a:pathLst>
              <a:path w="3596640" h="3098800">
                <a:moveTo>
                  <a:pt x="1828800" y="12700"/>
                </a:moveTo>
                <a:lnTo>
                  <a:pt x="1501241" y="12700"/>
                </a:lnTo>
                <a:lnTo>
                  <a:pt x="1508366" y="0"/>
                </a:lnTo>
                <a:lnTo>
                  <a:pt x="1809830" y="0"/>
                </a:lnTo>
                <a:lnTo>
                  <a:pt x="1828800" y="12700"/>
                </a:lnTo>
                <a:close/>
              </a:path>
              <a:path w="3596640" h="3098800">
                <a:moveTo>
                  <a:pt x="1868878" y="25400"/>
                </a:moveTo>
                <a:lnTo>
                  <a:pt x="1453461" y="25400"/>
                </a:lnTo>
                <a:lnTo>
                  <a:pt x="1463039" y="12700"/>
                </a:lnTo>
                <a:lnTo>
                  <a:pt x="1855589" y="12700"/>
                </a:lnTo>
                <a:lnTo>
                  <a:pt x="1868878" y="25400"/>
                </a:lnTo>
                <a:close/>
              </a:path>
              <a:path w="3596640" h="3098800">
                <a:moveTo>
                  <a:pt x="1909010" y="38100"/>
                </a:moveTo>
                <a:lnTo>
                  <a:pt x="1434304" y="38100"/>
                </a:lnTo>
                <a:lnTo>
                  <a:pt x="1443847" y="25400"/>
                </a:lnTo>
                <a:lnTo>
                  <a:pt x="1882139" y="25400"/>
                </a:lnTo>
                <a:lnTo>
                  <a:pt x="1909010" y="38100"/>
                </a:lnTo>
                <a:close/>
              </a:path>
              <a:path w="3596640" h="3098800">
                <a:moveTo>
                  <a:pt x="2331530" y="215900"/>
                </a:moveTo>
                <a:lnTo>
                  <a:pt x="1097280" y="215900"/>
                </a:lnTo>
                <a:lnTo>
                  <a:pt x="1114191" y="203200"/>
                </a:lnTo>
                <a:lnTo>
                  <a:pt x="1138728" y="203200"/>
                </a:lnTo>
                <a:lnTo>
                  <a:pt x="1158239" y="190500"/>
                </a:lnTo>
                <a:lnTo>
                  <a:pt x="1170301" y="190500"/>
                </a:lnTo>
                <a:lnTo>
                  <a:pt x="1186495" y="177800"/>
                </a:lnTo>
                <a:lnTo>
                  <a:pt x="1201897" y="165100"/>
                </a:lnTo>
                <a:lnTo>
                  <a:pt x="1211580" y="152400"/>
                </a:lnTo>
                <a:lnTo>
                  <a:pt x="1242060" y="152400"/>
                </a:lnTo>
                <a:lnTo>
                  <a:pt x="1256080" y="139700"/>
                </a:lnTo>
                <a:lnTo>
                  <a:pt x="1286808" y="114300"/>
                </a:lnTo>
                <a:lnTo>
                  <a:pt x="1319926" y="101600"/>
                </a:lnTo>
                <a:lnTo>
                  <a:pt x="1341120" y="88900"/>
                </a:lnTo>
                <a:lnTo>
                  <a:pt x="1354363" y="76200"/>
                </a:lnTo>
                <a:lnTo>
                  <a:pt x="1367909" y="76200"/>
                </a:lnTo>
                <a:lnTo>
                  <a:pt x="1381394" y="63500"/>
                </a:lnTo>
                <a:lnTo>
                  <a:pt x="1394460" y="63500"/>
                </a:lnTo>
                <a:lnTo>
                  <a:pt x="1402440" y="50800"/>
                </a:lnTo>
                <a:lnTo>
                  <a:pt x="1417287" y="50800"/>
                </a:lnTo>
                <a:lnTo>
                  <a:pt x="1424939" y="38100"/>
                </a:lnTo>
                <a:lnTo>
                  <a:pt x="1935870" y="38100"/>
                </a:lnTo>
                <a:lnTo>
                  <a:pt x="1988820" y="63500"/>
                </a:lnTo>
                <a:lnTo>
                  <a:pt x="2035362" y="76200"/>
                </a:lnTo>
                <a:lnTo>
                  <a:pt x="2134895" y="127000"/>
                </a:lnTo>
                <a:lnTo>
                  <a:pt x="2182489" y="139700"/>
                </a:lnTo>
                <a:lnTo>
                  <a:pt x="2225040" y="165100"/>
                </a:lnTo>
                <a:lnTo>
                  <a:pt x="2248046" y="177800"/>
                </a:lnTo>
                <a:lnTo>
                  <a:pt x="2293444" y="190500"/>
                </a:lnTo>
                <a:lnTo>
                  <a:pt x="2316480" y="203200"/>
                </a:lnTo>
                <a:lnTo>
                  <a:pt x="2331530" y="215900"/>
                </a:lnTo>
                <a:close/>
              </a:path>
              <a:path w="3596640" h="3098800">
                <a:moveTo>
                  <a:pt x="825434" y="292100"/>
                </a:moveTo>
                <a:lnTo>
                  <a:pt x="681889" y="292100"/>
                </a:lnTo>
                <a:lnTo>
                  <a:pt x="716280" y="266700"/>
                </a:lnTo>
                <a:lnTo>
                  <a:pt x="745064" y="254000"/>
                </a:lnTo>
                <a:lnTo>
                  <a:pt x="762950" y="241300"/>
                </a:lnTo>
                <a:lnTo>
                  <a:pt x="777240" y="241300"/>
                </a:lnTo>
                <a:lnTo>
                  <a:pt x="792219" y="228600"/>
                </a:lnTo>
                <a:lnTo>
                  <a:pt x="799495" y="228600"/>
                </a:lnTo>
                <a:lnTo>
                  <a:pt x="803262" y="215900"/>
                </a:lnTo>
                <a:lnTo>
                  <a:pt x="807720" y="203200"/>
                </a:lnTo>
                <a:lnTo>
                  <a:pt x="810010" y="215900"/>
                </a:lnTo>
                <a:lnTo>
                  <a:pt x="814458" y="241300"/>
                </a:lnTo>
                <a:lnTo>
                  <a:pt x="819348" y="266700"/>
                </a:lnTo>
                <a:lnTo>
                  <a:pt x="822960" y="279400"/>
                </a:lnTo>
                <a:lnTo>
                  <a:pt x="825434" y="292100"/>
                </a:lnTo>
                <a:close/>
              </a:path>
              <a:path w="3596640" h="3098800">
                <a:moveTo>
                  <a:pt x="2394679" y="241300"/>
                </a:moveTo>
                <a:lnTo>
                  <a:pt x="1040267" y="241300"/>
                </a:lnTo>
                <a:lnTo>
                  <a:pt x="1078228" y="215900"/>
                </a:lnTo>
                <a:lnTo>
                  <a:pt x="2346855" y="215900"/>
                </a:lnTo>
                <a:lnTo>
                  <a:pt x="2362232" y="228600"/>
                </a:lnTo>
                <a:lnTo>
                  <a:pt x="2377440" y="228600"/>
                </a:lnTo>
                <a:lnTo>
                  <a:pt x="2394679" y="241300"/>
                </a:lnTo>
                <a:close/>
              </a:path>
              <a:path w="3596640" h="3098800">
                <a:moveTo>
                  <a:pt x="2446020" y="266700"/>
                </a:moveTo>
                <a:lnTo>
                  <a:pt x="956443" y="266700"/>
                </a:lnTo>
                <a:lnTo>
                  <a:pt x="973458" y="254000"/>
                </a:lnTo>
                <a:lnTo>
                  <a:pt x="1005892" y="254000"/>
                </a:lnTo>
                <a:lnTo>
                  <a:pt x="1013561" y="241300"/>
                </a:lnTo>
                <a:lnTo>
                  <a:pt x="2411782" y="241300"/>
                </a:lnTo>
                <a:lnTo>
                  <a:pt x="2446020" y="266700"/>
                </a:lnTo>
                <a:close/>
              </a:path>
              <a:path w="3596640" h="3098800">
                <a:moveTo>
                  <a:pt x="2512889" y="292100"/>
                </a:moveTo>
                <a:lnTo>
                  <a:pt x="861060" y="292100"/>
                </a:lnTo>
                <a:lnTo>
                  <a:pt x="922019" y="279400"/>
                </a:lnTo>
                <a:lnTo>
                  <a:pt x="939361" y="266700"/>
                </a:lnTo>
                <a:lnTo>
                  <a:pt x="2474534" y="266700"/>
                </a:lnTo>
                <a:lnTo>
                  <a:pt x="2484120" y="279400"/>
                </a:lnTo>
                <a:lnTo>
                  <a:pt x="2506980" y="279400"/>
                </a:lnTo>
                <a:lnTo>
                  <a:pt x="2512889" y="292100"/>
                </a:lnTo>
                <a:close/>
              </a:path>
              <a:path w="3596640" h="3098800">
                <a:moveTo>
                  <a:pt x="832482" y="304800"/>
                </a:moveTo>
                <a:lnTo>
                  <a:pt x="647700" y="304800"/>
                </a:lnTo>
                <a:lnTo>
                  <a:pt x="664732" y="292100"/>
                </a:lnTo>
                <a:lnTo>
                  <a:pt x="828417" y="292100"/>
                </a:lnTo>
                <a:lnTo>
                  <a:pt x="832482" y="304800"/>
                </a:lnTo>
                <a:close/>
              </a:path>
              <a:path w="3596640" h="3098800">
                <a:moveTo>
                  <a:pt x="2529840" y="304800"/>
                </a:moveTo>
                <a:lnTo>
                  <a:pt x="850139" y="304800"/>
                </a:lnTo>
                <a:lnTo>
                  <a:pt x="855536" y="292100"/>
                </a:lnTo>
                <a:lnTo>
                  <a:pt x="2524066" y="292100"/>
                </a:lnTo>
                <a:lnTo>
                  <a:pt x="2529840" y="304800"/>
                </a:lnTo>
                <a:close/>
              </a:path>
              <a:path w="3596640" h="3098800">
                <a:moveTo>
                  <a:pt x="2556781" y="317500"/>
                </a:moveTo>
                <a:lnTo>
                  <a:pt x="635908" y="317500"/>
                </a:lnTo>
                <a:lnTo>
                  <a:pt x="641767" y="304800"/>
                </a:lnTo>
                <a:lnTo>
                  <a:pt x="2545691" y="304800"/>
                </a:lnTo>
                <a:lnTo>
                  <a:pt x="2556781" y="317500"/>
                </a:lnTo>
                <a:close/>
              </a:path>
              <a:path w="3596640" h="3098800">
                <a:moveTo>
                  <a:pt x="2628900" y="355600"/>
                </a:moveTo>
                <a:lnTo>
                  <a:pt x="591698" y="355600"/>
                </a:lnTo>
                <a:lnTo>
                  <a:pt x="598028" y="342900"/>
                </a:lnTo>
                <a:lnTo>
                  <a:pt x="624840" y="317500"/>
                </a:lnTo>
                <a:lnTo>
                  <a:pt x="2583180" y="317500"/>
                </a:lnTo>
                <a:lnTo>
                  <a:pt x="2595510" y="330200"/>
                </a:lnTo>
                <a:lnTo>
                  <a:pt x="2606840" y="330200"/>
                </a:lnTo>
                <a:lnTo>
                  <a:pt x="2617770" y="342900"/>
                </a:lnTo>
                <a:lnTo>
                  <a:pt x="2628900" y="355600"/>
                </a:lnTo>
                <a:close/>
              </a:path>
              <a:path w="3596640" h="3098800">
                <a:moveTo>
                  <a:pt x="2697480" y="381000"/>
                </a:moveTo>
                <a:lnTo>
                  <a:pt x="579120" y="381000"/>
                </a:lnTo>
                <a:lnTo>
                  <a:pt x="593891" y="355600"/>
                </a:lnTo>
                <a:lnTo>
                  <a:pt x="2661661" y="355600"/>
                </a:lnTo>
                <a:lnTo>
                  <a:pt x="2672739" y="368300"/>
                </a:lnTo>
                <a:lnTo>
                  <a:pt x="2697480" y="381000"/>
                </a:lnTo>
                <a:close/>
              </a:path>
              <a:path w="3596640" h="3098800">
                <a:moveTo>
                  <a:pt x="3594392" y="1854200"/>
                </a:moveTo>
                <a:lnTo>
                  <a:pt x="40143" y="1854200"/>
                </a:lnTo>
                <a:lnTo>
                  <a:pt x="53340" y="1828800"/>
                </a:lnTo>
                <a:lnTo>
                  <a:pt x="56934" y="1816100"/>
                </a:lnTo>
                <a:lnTo>
                  <a:pt x="58419" y="1803400"/>
                </a:lnTo>
                <a:lnTo>
                  <a:pt x="60959" y="1803400"/>
                </a:lnTo>
                <a:lnTo>
                  <a:pt x="66915" y="1790700"/>
                </a:lnTo>
                <a:lnTo>
                  <a:pt x="75037" y="1778000"/>
                </a:lnTo>
                <a:lnTo>
                  <a:pt x="83741" y="1765300"/>
                </a:lnTo>
                <a:lnTo>
                  <a:pt x="91440" y="1752600"/>
                </a:lnTo>
                <a:lnTo>
                  <a:pt x="95338" y="1752600"/>
                </a:lnTo>
                <a:lnTo>
                  <a:pt x="96520" y="1739900"/>
                </a:lnTo>
                <a:lnTo>
                  <a:pt x="99059" y="1727200"/>
                </a:lnTo>
                <a:lnTo>
                  <a:pt x="104940" y="1714500"/>
                </a:lnTo>
                <a:lnTo>
                  <a:pt x="112937" y="1701800"/>
                </a:lnTo>
                <a:lnTo>
                  <a:pt x="121616" y="1701800"/>
                </a:lnTo>
                <a:lnTo>
                  <a:pt x="129540" y="1689100"/>
                </a:lnTo>
                <a:lnTo>
                  <a:pt x="147158" y="1651000"/>
                </a:lnTo>
                <a:lnTo>
                  <a:pt x="142480" y="1651000"/>
                </a:lnTo>
                <a:lnTo>
                  <a:pt x="152399" y="1638300"/>
                </a:lnTo>
                <a:lnTo>
                  <a:pt x="157836" y="1625600"/>
                </a:lnTo>
                <a:lnTo>
                  <a:pt x="169823" y="1600200"/>
                </a:lnTo>
                <a:lnTo>
                  <a:pt x="175260" y="1600200"/>
                </a:lnTo>
                <a:lnTo>
                  <a:pt x="178854" y="1587500"/>
                </a:lnTo>
                <a:lnTo>
                  <a:pt x="180340" y="1574800"/>
                </a:lnTo>
                <a:lnTo>
                  <a:pt x="182880" y="1574800"/>
                </a:lnTo>
                <a:lnTo>
                  <a:pt x="189246" y="1549400"/>
                </a:lnTo>
                <a:lnTo>
                  <a:pt x="197005" y="1536700"/>
                </a:lnTo>
                <a:lnTo>
                  <a:pt x="205322" y="1524000"/>
                </a:lnTo>
                <a:lnTo>
                  <a:pt x="213359" y="1511300"/>
                </a:lnTo>
                <a:lnTo>
                  <a:pt x="220253" y="1498600"/>
                </a:lnTo>
                <a:lnTo>
                  <a:pt x="228138" y="1485900"/>
                </a:lnTo>
                <a:lnTo>
                  <a:pt x="236253" y="1473200"/>
                </a:lnTo>
                <a:lnTo>
                  <a:pt x="243840" y="1460500"/>
                </a:lnTo>
                <a:lnTo>
                  <a:pt x="247892" y="1460500"/>
                </a:lnTo>
                <a:lnTo>
                  <a:pt x="251536" y="1447800"/>
                </a:lnTo>
                <a:lnTo>
                  <a:pt x="255141" y="1435100"/>
                </a:lnTo>
                <a:lnTo>
                  <a:pt x="259079" y="1435100"/>
                </a:lnTo>
                <a:lnTo>
                  <a:pt x="262739" y="1422400"/>
                </a:lnTo>
                <a:lnTo>
                  <a:pt x="270660" y="1422400"/>
                </a:lnTo>
                <a:lnTo>
                  <a:pt x="274320" y="1409700"/>
                </a:lnTo>
                <a:lnTo>
                  <a:pt x="278287" y="1409700"/>
                </a:lnTo>
                <a:lnTo>
                  <a:pt x="285592" y="1384300"/>
                </a:lnTo>
                <a:lnTo>
                  <a:pt x="289560" y="1384300"/>
                </a:lnTo>
                <a:lnTo>
                  <a:pt x="293352" y="1371600"/>
                </a:lnTo>
                <a:lnTo>
                  <a:pt x="297532" y="1371600"/>
                </a:lnTo>
                <a:lnTo>
                  <a:pt x="301536" y="1358900"/>
                </a:lnTo>
                <a:lnTo>
                  <a:pt x="304800" y="1358900"/>
                </a:lnTo>
                <a:lnTo>
                  <a:pt x="307681" y="1346200"/>
                </a:lnTo>
                <a:lnTo>
                  <a:pt x="310024" y="1346200"/>
                </a:lnTo>
                <a:lnTo>
                  <a:pt x="311659" y="1333500"/>
                </a:lnTo>
                <a:lnTo>
                  <a:pt x="312420" y="1333500"/>
                </a:lnTo>
                <a:lnTo>
                  <a:pt x="315246" y="1219200"/>
                </a:lnTo>
                <a:lnTo>
                  <a:pt x="316237" y="1168400"/>
                </a:lnTo>
                <a:lnTo>
                  <a:pt x="317049" y="1117600"/>
                </a:lnTo>
                <a:lnTo>
                  <a:pt x="317758" y="1066800"/>
                </a:lnTo>
                <a:lnTo>
                  <a:pt x="318442" y="1016000"/>
                </a:lnTo>
                <a:lnTo>
                  <a:pt x="319177" y="965200"/>
                </a:lnTo>
                <a:lnTo>
                  <a:pt x="320040" y="914400"/>
                </a:lnTo>
                <a:lnTo>
                  <a:pt x="321649" y="914400"/>
                </a:lnTo>
                <a:lnTo>
                  <a:pt x="325602" y="901700"/>
                </a:lnTo>
                <a:lnTo>
                  <a:pt x="330584" y="889000"/>
                </a:lnTo>
                <a:lnTo>
                  <a:pt x="335280" y="876300"/>
                </a:lnTo>
                <a:lnTo>
                  <a:pt x="338918" y="863600"/>
                </a:lnTo>
                <a:lnTo>
                  <a:pt x="342747" y="850900"/>
                </a:lnTo>
                <a:lnTo>
                  <a:pt x="346652" y="838200"/>
                </a:lnTo>
                <a:lnTo>
                  <a:pt x="350520" y="838200"/>
                </a:lnTo>
                <a:lnTo>
                  <a:pt x="355523" y="812800"/>
                </a:lnTo>
                <a:lnTo>
                  <a:pt x="359292" y="800100"/>
                </a:lnTo>
                <a:lnTo>
                  <a:pt x="362485" y="787400"/>
                </a:lnTo>
                <a:lnTo>
                  <a:pt x="370180" y="749300"/>
                </a:lnTo>
                <a:lnTo>
                  <a:pt x="374027" y="723900"/>
                </a:lnTo>
                <a:lnTo>
                  <a:pt x="377550" y="711200"/>
                </a:lnTo>
                <a:lnTo>
                  <a:pt x="381000" y="685800"/>
                </a:lnTo>
                <a:lnTo>
                  <a:pt x="383847" y="673100"/>
                </a:lnTo>
                <a:lnTo>
                  <a:pt x="387881" y="660400"/>
                </a:lnTo>
                <a:lnTo>
                  <a:pt x="392285" y="647700"/>
                </a:lnTo>
                <a:lnTo>
                  <a:pt x="396240" y="647700"/>
                </a:lnTo>
                <a:lnTo>
                  <a:pt x="398343" y="635000"/>
                </a:lnTo>
                <a:lnTo>
                  <a:pt x="400226" y="622300"/>
                </a:lnTo>
                <a:lnTo>
                  <a:pt x="402021" y="622300"/>
                </a:lnTo>
                <a:lnTo>
                  <a:pt x="403860" y="609600"/>
                </a:lnTo>
                <a:lnTo>
                  <a:pt x="407745" y="609600"/>
                </a:lnTo>
                <a:lnTo>
                  <a:pt x="411680" y="596900"/>
                </a:lnTo>
                <a:lnTo>
                  <a:pt x="415515" y="596900"/>
                </a:lnTo>
                <a:lnTo>
                  <a:pt x="419100" y="584200"/>
                </a:lnTo>
                <a:lnTo>
                  <a:pt x="423013" y="584200"/>
                </a:lnTo>
                <a:lnTo>
                  <a:pt x="426577" y="571500"/>
                </a:lnTo>
                <a:lnTo>
                  <a:pt x="430212" y="558800"/>
                </a:lnTo>
                <a:lnTo>
                  <a:pt x="434340" y="558800"/>
                </a:lnTo>
                <a:lnTo>
                  <a:pt x="439760" y="546100"/>
                </a:lnTo>
                <a:lnTo>
                  <a:pt x="445650" y="546100"/>
                </a:lnTo>
                <a:lnTo>
                  <a:pt x="451601" y="533400"/>
                </a:lnTo>
                <a:lnTo>
                  <a:pt x="457200" y="533400"/>
                </a:lnTo>
                <a:lnTo>
                  <a:pt x="462988" y="520700"/>
                </a:lnTo>
                <a:lnTo>
                  <a:pt x="468377" y="508000"/>
                </a:lnTo>
                <a:lnTo>
                  <a:pt x="473893" y="495300"/>
                </a:lnTo>
                <a:lnTo>
                  <a:pt x="480060" y="495300"/>
                </a:lnTo>
                <a:lnTo>
                  <a:pt x="485287" y="482600"/>
                </a:lnTo>
                <a:lnTo>
                  <a:pt x="491056" y="482600"/>
                </a:lnTo>
                <a:lnTo>
                  <a:pt x="497042" y="469900"/>
                </a:lnTo>
                <a:lnTo>
                  <a:pt x="502920" y="469900"/>
                </a:lnTo>
                <a:lnTo>
                  <a:pt x="511718" y="457200"/>
                </a:lnTo>
                <a:lnTo>
                  <a:pt x="519207" y="444500"/>
                </a:lnTo>
                <a:lnTo>
                  <a:pt x="526172" y="431800"/>
                </a:lnTo>
                <a:lnTo>
                  <a:pt x="533400" y="419100"/>
                </a:lnTo>
                <a:lnTo>
                  <a:pt x="543572" y="406400"/>
                </a:lnTo>
                <a:lnTo>
                  <a:pt x="555374" y="393700"/>
                </a:lnTo>
                <a:lnTo>
                  <a:pt x="567618" y="381000"/>
                </a:lnTo>
                <a:lnTo>
                  <a:pt x="2715782" y="381000"/>
                </a:lnTo>
                <a:lnTo>
                  <a:pt x="2732865" y="393700"/>
                </a:lnTo>
                <a:lnTo>
                  <a:pt x="2766060" y="419100"/>
                </a:lnTo>
                <a:lnTo>
                  <a:pt x="2779032" y="431800"/>
                </a:lnTo>
                <a:lnTo>
                  <a:pt x="2794068" y="444500"/>
                </a:lnTo>
                <a:lnTo>
                  <a:pt x="2827063" y="482600"/>
                </a:lnTo>
                <a:lnTo>
                  <a:pt x="2842260" y="520700"/>
                </a:lnTo>
                <a:lnTo>
                  <a:pt x="2846189" y="533400"/>
                </a:lnTo>
                <a:lnTo>
                  <a:pt x="2850199" y="546100"/>
                </a:lnTo>
                <a:lnTo>
                  <a:pt x="2854048" y="558800"/>
                </a:lnTo>
                <a:lnTo>
                  <a:pt x="2857500" y="571500"/>
                </a:lnTo>
                <a:lnTo>
                  <a:pt x="2862335" y="584200"/>
                </a:lnTo>
                <a:lnTo>
                  <a:pt x="2866339" y="609600"/>
                </a:lnTo>
                <a:lnTo>
                  <a:pt x="2869733" y="635000"/>
                </a:lnTo>
                <a:lnTo>
                  <a:pt x="2872740" y="660400"/>
                </a:lnTo>
                <a:lnTo>
                  <a:pt x="2877109" y="685800"/>
                </a:lnTo>
                <a:lnTo>
                  <a:pt x="2879462" y="698500"/>
                </a:lnTo>
                <a:lnTo>
                  <a:pt x="2879145" y="698500"/>
                </a:lnTo>
                <a:lnTo>
                  <a:pt x="2880300" y="711200"/>
                </a:lnTo>
                <a:lnTo>
                  <a:pt x="2883071" y="749300"/>
                </a:lnTo>
                <a:lnTo>
                  <a:pt x="2887980" y="800100"/>
                </a:lnTo>
                <a:lnTo>
                  <a:pt x="2893425" y="838200"/>
                </a:lnTo>
                <a:lnTo>
                  <a:pt x="2895600" y="850900"/>
                </a:lnTo>
                <a:lnTo>
                  <a:pt x="2897478" y="850900"/>
                </a:lnTo>
                <a:lnTo>
                  <a:pt x="2899643" y="863600"/>
                </a:lnTo>
                <a:lnTo>
                  <a:pt x="2907017" y="927100"/>
                </a:lnTo>
                <a:lnTo>
                  <a:pt x="2912112" y="990600"/>
                </a:lnTo>
                <a:lnTo>
                  <a:pt x="2918460" y="1028700"/>
                </a:lnTo>
                <a:lnTo>
                  <a:pt x="2922612" y="1041400"/>
                </a:lnTo>
                <a:lnTo>
                  <a:pt x="2928075" y="1054100"/>
                </a:lnTo>
                <a:lnTo>
                  <a:pt x="2934445" y="1066800"/>
                </a:lnTo>
                <a:lnTo>
                  <a:pt x="2941320" y="1079500"/>
                </a:lnTo>
                <a:lnTo>
                  <a:pt x="2956669" y="1079500"/>
                </a:lnTo>
                <a:lnTo>
                  <a:pt x="2964303" y="1092200"/>
                </a:lnTo>
                <a:lnTo>
                  <a:pt x="2977573" y="1092200"/>
                </a:lnTo>
                <a:lnTo>
                  <a:pt x="2983139" y="1104900"/>
                </a:lnTo>
                <a:lnTo>
                  <a:pt x="3006234" y="1104900"/>
                </a:lnTo>
                <a:lnTo>
                  <a:pt x="3021768" y="1117600"/>
                </a:lnTo>
                <a:lnTo>
                  <a:pt x="3048000" y="1117600"/>
                </a:lnTo>
                <a:lnTo>
                  <a:pt x="3063209" y="1130300"/>
                </a:lnTo>
                <a:lnTo>
                  <a:pt x="3093628" y="1130300"/>
                </a:lnTo>
                <a:lnTo>
                  <a:pt x="3108960" y="1143000"/>
                </a:lnTo>
                <a:lnTo>
                  <a:pt x="3199469" y="1143000"/>
                </a:lnTo>
                <a:lnTo>
                  <a:pt x="3219511" y="1155700"/>
                </a:lnTo>
                <a:lnTo>
                  <a:pt x="3328067" y="1155700"/>
                </a:lnTo>
                <a:lnTo>
                  <a:pt x="3341398" y="1168400"/>
                </a:lnTo>
                <a:lnTo>
                  <a:pt x="3482393" y="1168400"/>
                </a:lnTo>
                <a:lnTo>
                  <a:pt x="3520440" y="1181100"/>
                </a:lnTo>
                <a:lnTo>
                  <a:pt x="3539262" y="1181100"/>
                </a:lnTo>
                <a:lnTo>
                  <a:pt x="3561261" y="1244600"/>
                </a:lnTo>
                <a:lnTo>
                  <a:pt x="3566160" y="1282700"/>
                </a:lnTo>
                <a:lnTo>
                  <a:pt x="3568616" y="1320800"/>
                </a:lnTo>
                <a:lnTo>
                  <a:pt x="3570460" y="1358900"/>
                </a:lnTo>
                <a:lnTo>
                  <a:pt x="3572058" y="1409700"/>
                </a:lnTo>
                <a:lnTo>
                  <a:pt x="3573780" y="1447800"/>
                </a:lnTo>
                <a:lnTo>
                  <a:pt x="3575855" y="1460500"/>
                </a:lnTo>
                <a:lnTo>
                  <a:pt x="3580585" y="1511300"/>
                </a:lnTo>
                <a:lnTo>
                  <a:pt x="3585722" y="1562100"/>
                </a:lnTo>
                <a:lnTo>
                  <a:pt x="3589020" y="1612900"/>
                </a:lnTo>
                <a:lnTo>
                  <a:pt x="3590807" y="1663700"/>
                </a:lnTo>
                <a:lnTo>
                  <a:pt x="3592151" y="1714500"/>
                </a:lnTo>
                <a:lnTo>
                  <a:pt x="3593155" y="1765300"/>
                </a:lnTo>
                <a:lnTo>
                  <a:pt x="3593920" y="1816100"/>
                </a:lnTo>
                <a:lnTo>
                  <a:pt x="3594392" y="1854200"/>
                </a:lnTo>
                <a:close/>
              </a:path>
              <a:path w="3596640" h="3098800">
                <a:moveTo>
                  <a:pt x="42774" y="1829896"/>
                </a:moveTo>
                <a:lnTo>
                  <a:pt x="43060" y="1828800"/>
                </a:lnTo>
                <a:lnTo>
                  <a:pt x="43272" y="1828800"/>
                </a:lnTo>
                <a:lnTo>
                  <a:pt x="42774" y="1829896"/>
                </a:lnTo>
                <a:close/>
              </a:path>
              <a:path w="3596640" h="3098800">
                <a:moveTo>
                  <a:pt x="3535680" y="2171700"/>
                </a:moveTo>
                <a:lnTo>
                  <a:pt x="55880" y="2171700"/>
                </a:lnTo>
                <a:lnTo>
                  <a:pt x="53340" y="2159000"/>
                </a:lnTo>
                <a:lnTo>
                  <a:pt x="47357" y="2146300"/>
                </a:lnTo>
                <a:lnTo>
                  <a:pt x="35391" y="2146300"/>
                </a:lnTo>
                <a:lnTo>
                  <a:pt x="30480" y="2133600"/>
                </a:lnTo>
                <a:lnTo>
                  <a:pt x="13735" y="2095500"/>
                </a:lnTo>
                <a:lnTo>
                  <a:pt x="5395" y="2032000"/>
                </a:lnTo>
                <a:lnTo>
                  <a:pt x="1978" y="1981200"/>
                </a:lnTo>
                <a:lnTo>
                  <a:pt x="0" y="1955800"/>
                </a:lnTo>
                <a:lnTo>
                  <a:pt x="4625" y="1930400"/>
                </a:lnTo>
                <a:lnTo>
                  <a:pt x="7810" y="1917700"/>
                </a:lnTo>
                <a:lnTo>
                  <a:pt x="12805" y="1905000"/>
                </a:lnTo>
                <a:lnTo>
                  <a:pt x="22859" y="1879600"/>
                </a:lnTo>
                <a:lnTo>
                  <a:pt x="37502" y="1841500"/>
                </a:lnTo>
                <a:lnTo>
                  <a:pt x="42774" y="1829896"/>
                </a:lnTo>
                <a:lnTo>
                  <a:pt x="39752" y="1841500"/>
                </a:lnTo>
                <a:lnTo>
                  <a:pt x="36238" y="1854200"/>
                </a:lnTo>
                <a:lnTo>
                  <a:pt x="3594392" y="1854200"/>
                </a:lnTo>
                <a:lnTo>
                  <a:pt x="3595143" y="1917700"/>
                </a:lnTo>
                <a:lnTo>
                  <a:pt x="3595806" y="1968500"/>
                </a:lnTo>
                <a:lnTo>
                  <a:pt x="3596640" y="2019300"/>
                </a:lnTo>
                <a:lnTo>
                  <a:pt x="3591651" y="2032000"/>
                </a:lnTo>
                <a:lnTo>
                  <a:pt x="3587043" y="2044700"/>
                </a:lnTo>
                <a:lnTo>
                  <a:pt x="3581518" y="2070100"/>
                </a:lnTo>
                <a:lnTo>
                  <a:pt x="3573780" y="2095500"/>
                </a:lnTo>
                <a:lnTo>
                  <a:pt x="3570248" y="2095500"/>
                </a:lnTo>
                <a:lnTo>
                  <a:pt x="3566255" y="2108200"/>
                </a:lnTo>
                <a:lnTo>
                  <a:pt x="3562214" y="2108200"/>
                </a:lnTo>
                <a:lnTo>
                  <a:pt x="3558540" y="2120900"/>
                </a:lnTo>
                <a:lnTo>
                  <a:pt x="3553619" y="2133600"/>
                </a:lnTo>
                <a:lnTo>
                  <a:pt x="3550486" y="2146300"/>
                </a:lnTo>
                <a:lnTo>
                  <a:pt x="3545665" y="2159000"/>
                </a:lnTo>
                <a:lnTo>
                  <a:pt x="3535680" y="2171700"/>
                </a:lnTo>
                <a:close/>
              </a:path>
              <a:path w="3596640" h="3098800">
                <a:moveTo>
                  <a:pt x="3512487" y="2184400"/>
                </a:moveTo>
                <a:lnTo>
                  <a:pt x="60959" y="2184400"/>
                </a:lnTo>
                <a:lnTo>
                  <a:pt x="56502" y="2171700"/>
                </a:lnTo>
                <a:lnTo>
                  <a:pt x="3528392" y="2171700"/>
                </a:lnTo>
                <a:lnTo>
                  <a:pt x="3512487" y="2184400"/>
                </a:lnTo>
                <a:close/>
              </a:path>
              <a:path w="3596640" h="3098800">
                <a:moveTo>
                  <a:pt x="3292179" y="2374900"/>
                </a:moveTo>
                <a:lnTo>
                  <a:pt x="581030" y="2374900"/>
                </a:lnTo>
                <a:lnTo>
                  <a:pt x="567837" y="2362200"/>
                </a:lnTo>
                <a:lnTo>
                  <a:pt x="541020" y="2362200"/>
                </a:lnTo>
                <a:lnTo>
                  <a:pt x="501528" y="2349500"/>
                </a:lnTo>
                <a:lnTo>
                  <a:pt x="484598" y="2336800"/>
                </a:lnTo>
                <a:lnTo>
                  <a:pt x="472720" y="2336800"/>
                </a:lnTo>
                <a:lnTo>
                  <a:pt x="449580" y="2324100"/>
                </a:lnTo>
                <a:lnTo>
                  <a:pt x="418777" y="2324100"/>
                </a:lnTo>
                <a:lnTo>
                  <a:pt x="404040" y="2311400"/>
                </a:lnTo>
                <a:lnTo>
                  <a:pt x="342900" y="2311400"/>
                </a:lnTo>
                <a:lnTo>
                  <a:pt x="283142" y="2298700"/>
                </a:lnTo>
                <a:lnTo>
                  <a:pt x="233915" y="2298700"/>
                </a:lnTo>
                <a:lnTo>
                  <a:pt x="231267" y="2286000"/>
                </a:lnTo>
                <a:lnTo>
                  <a:pt x="236954" y="2286000"/>
                </a:lnTo>
                <a:lnTo>
                  <a:pt x="232112" y="2273300"/>
                </a:lnTo>
                <a:lnTo>
                  <a:pt x="213359" y="2260600"/>
                </a:lnTo>
                <a:lnTo>
                  <a:pt x="190657" y="2260600"/>
                </a:lnTo>
                <a:lnTo>
                  <a:pt x="179089" y="2247900"/>
                </a:lnTo>
                <a:lnTo>
                  <a:pt x="167640" y="2247900"/>
                </a:lnTo>
                <a:lnTo>
                  <a:pt x="143129" y="2235200"/>
                </a:lnTo>
                <a:lnTo>
                  <a:pt x="124410" y="2235200"/>
                </a:lnTo>
                <a:lnTo>
                  <a:pt x="106351" y="2222500"/>
                </a:lnTo>
                <a:lnTo>
                  <a:pt x="83820" y="2209800"/>
                </a:lnTo>
                <a:lnTo>
                  <a:pt x="77499" y="2197100"/>
                </a:lnTo>
                <a:lnTo>
                  <a:pt x="71442" y="2197100"/>
                </a:lnTo>
                <a:lnTo>
                  <a:pt x="65858" y="2184400"/>
                </a:lnTo>
                <a:lnTo>
                  <a:pt x="3505200" y="2184400"/>
                </a:lnTo>
                <a:lnTo>
                  <a:pt x="3497199" y="2197100"/>
                </a:lnTo>
                <a:lnTo>
                  <a:pt x="3482713" y="2222500"/>
                </a:lnTo>
                <a:lnTo>
                  <a:pt x="3474720" y="2222500"/>
                </a:lnTo>
                <a:lnTo>
                  <a:pt x="3456134" y="2247900"/>
                </a:lnTo>
                <a:lnTo>
                  <a:pt x="3433891" y="2260600"/>
                </a:lnTo>
                <a:lnTo>
                  <a:pt x="3390900" y="2286000"/>
                </a:lnTo>
                <a:lnTo>
                  <a:pt x="3351914" y="2311400"/>
                </a:lnTo>
                <a:lnTo>
                  <a:pt x="3333221" y="2336800"/>
                </a:lnTo>
                <a:lnTo>
                  <a:pt x="3314700" y="2349500"/>
                </a:lnTo>
                <a:lnTo>
                  <a:pt x="3306912" y="2349500"/>
                </a:lnTo>
                <a:lnTo>
                  <a:pt x="3299574" y="2362200"/>
                </a:lnTo>
                <a:lnTo>
                  <a:pt x="3292179" y="2374900"/>
                </a:lnTo>
                <a:close/>
              </a:path>
              <a:path w="3596640" h="3098800">
                <a:moveTo>
                  <a:pt x="3261417" y="2400300"/>
                </a:moveTo>
                <a:lnTo>
                  <a:pt x="632747" y="2400300"/>
                </a:lnTo>
                <a:lnTo>
                  <a:pt x="617220" y="2387600"/>
                </a:lnTo>
                <a:lnTo>
                  <a:pt x="601814" y="2387600"/>
                </a:lnTo>
                <a:lnTo>
                  <a:pt x="594360" y="2374900"/>
                </a:lnTo>
                <a:lnTo>
                  <a:pt x="3284220" y="2374900"/>
                </a:lnTo>
                <a:lnTo>
                  <a:pt x="3273075" y="2387600"/>
                </a:lnTo>
                <a:lnTo>
                  <a:pt x="3261417" y="2400300"/>
                </a:lnTo>
                <a:close/>
              </a:path>
              <a:path w="3596640" h="3098800">
                <a:moveTo>
                  <a:pt x="3227165" y="2425700"/>
                </a:moveTo>
                <a:lnTo>
                  <a:pt x="678180" y="2425700"/>
                </a:lnTo>
                <a:lnTo>
                  <a:pt x="647933" y="2400300"/>
                </a:lnTo>
                <a:lnTo>
                  <a:pt x="3249729" y="2400300"/>
                </a:lnTo>
                <a:lnTo>
                  <a:pt x="3238499" y="2413000"/>
                </a:lnTo>
                <a:lnTo>
                  <a:pt x="3232570" y="2413000"/>
                </a:lnTo>
                <a:lnTo>
                  <a:pt x="3227165" y="2425700"/>
                </a:lnTo>
                <a:close/>
              </a:path>
              <a:path w="3596640" h="3098800">
                <a:moveTo>
                  <a:pt x="3215640" y="2438400"/>
                </a:moveTo>
                <a:lnTo>
                  <a:pt x="697339" y="2438400"/>
                </a:lnTo>
                <a:lnTo>
                  <a:pt x="687721" y="2425700"/>
                </a:lnTo>
                <a:lnTo>
                  <a:pt x="3221712" y="2425700"/>
                </a:lnTo>
                <a:lnTo>
                  <a:pt x="3215640" y="2438400"/>
                </a:lnTo>
                <a:close/>
              </a:path>
              <a:path w="3596640" h="3098800">
                <a:moveTo>
                  <a:pt x="3163716" y="2463800"/>
                </a:moveTo>
                <a:lnTo>
                  <a:pt x="733907" y="2463800"/>
                </a:lnTo>
                <a:lnTo>
                  <a:pt x="728138" y="2451100"/>
                </a:lnTo>
                <a:lnTo>
                  <a:pt x="716280" y="2451100"/>
                </a:lnTo>
                <a:lnTo>
                  <a:pt x="706903" y="2438400"/>
                </a:lnTo>
                <a:lnTo>
                  <a:pt x="3192683" y="2438400"/>
                </a:lnTo>
                <a:lnTo>
                  <a:pt x="3185160" y="2451100"/>
                </a:lnTo>
                <a:lnTo>
                  <a:pt x="3163716" y="2463800"/>
                </a:lnTo>
                <a:close/>
              </a:path>
              <a:path w="3596640" h="3098800">
                <a:moveTo>
                  <a:pt x="3131820" y="2489200"/>
                </a:moveTo>
                <a:lnTo>
                  <a:pt x="755902" y="2489200"/>
                </a:lnTo>
                <a:lnTo>
                  <a:pt x="745237" y="2463800"/>
                </a:lnTo>
                <a:lnTo>
                  <a:pt x="3156242" y="2463800"/>
                </a:lnTo>
                <a:lnTo>
                  <a:pt x="3149891" y="2476500"/>
                </a:lnTo>
                <a:lnTo>
                  <a:pt x="3131820" y="2489200"/>
                </a:lnTo>
                <a:close/>
              </a:path>
              <a:path w="3596640" h="3098800">
                <a:moveTo>
                  <a:pt x="785280" y="2514600"/>
                </a:moveTo>
                <a:lnTo>
                  <a:pt x="780922" y="2514600"/>
                </a:lnTo>
                <a:lnTo>
                  <a:pt x="762000" y="2489200"/>
                </a:lnTo>
                <a:lnTo>
                  <a:pt x="3116627" y="2489200"/>
                </a:lnTo>
                <a:lnTo>
                  <a:pt x="3108931" y="2501900"/>
                </a:lnTo>
                <a:lnTo>
                  <a:pt x="782988" y="2501900"/>
                </a:lnTo>
                <a:lnTo>
                  <a:pt x="785280" y="2514600"/>
                </a:lnTo>
                <a:close/>
              </a:path>
              <a:path w="3596640" h="3098800">
                <a:moveTo>
                  <a:pt x="2895933" y="2590800"/>
                </a:moveTo>
                <a:lnTo>
                  <a:pt x="845819" y="2590800"/>
                </a:lnTo>
                <a:lnTo>
                  <a:pt x="838916" y="2578100"/>
                </a:lnTo>
                <a:lnTo>
                  <a:pt x="831537" y="2565400"/>
                </a:lnTo>
                <a:lnTo>
                  <a:pt x="823679" y="2552700"/>
                </a:lnTo>
                <a:lnTo>
                  <a:pt x="815339" y="2540000"/>
                </a:lnTo>
                <a:lnTo>
                  <a:pt x="790104" y="2501900"/>
                </a:lnTo>
                <a:lnTo>
                  <a:pt x="3101340" y="2501900"/>
                </a:lnTo>
                <a:lnTo>
                  <a:pt x="3084200" y="2514600"/>
                </a:lnTo>
                <a:lnTo>
                  <a:pt x="3067188" y="2514600"/>
                </a:lnTo>
                <a:lnTo>
                  <a:pt x="3050106" y="2527300"/>
                </a:lnTo>
                <a:lnTo>
                  <a:pt x="3032760" y="2540000"/>
                </a:lnTo>
                <a:lnTo>
                  <a:pt x="3023404" y="2540000"/>
                </a:lnTo>
                <a:lnTo>
                  <a:pt x="3013810" y="2552700"/>
                </a:lnTo>
                <a:lnTo>
                  <a:pt x="2986948" y="2552700"/>
                </a:lnTo>
                <a:lnTo>
                  <a:pt x="2979339" y="2565400"/>
                </a:lnTo>
                <a:lnTo>
                  <a:pt x="2964180" y="2565400"/>
                </a:lnTo>
                <a:lnTo>
                  <a:pt x="2942321" y="2578100"/>
                </a:lnTo>
                <a:lnTo>
                  <a:pt x="2919350" y="2578100"/>
                </a:lnTo>
                <a:lnTo>
                  <a:pt x="2895933" y="2590800"/>
                </a:lnTo>
                <a:close/>
              </a:path>
              <a:path w="3596640" h="3098800">
                <a:moveTo>
                  <a:pt x="2836362" y="2603500"/>
                </a:moveTo>
                <a:lnTo>
                  <a:pt x="850277" y="2603500"/>
                </a:lnTo>
                <a:lnTo>
                  <a:pt x="849718" y="2590800"/>
                </a:lnTo>
                <a:lnTo>
                  <a:pt x="2872740" y="2590800"/>
                </a:lnTo>
                <a:lnTo>
                  <a:pt x="2836362" y="2603500"/>
                </a:lnTo>
                <a:close/>
              </a:path>
              <a:path w="3596640" h="3098800">
                <a:moveTo>
                  <a:pt x="2560320" y="2628900"/>
                </a:moveTo>
                <a:lnTo>
                  <a:pt x="860669" y="2628900"/>
                </a:lnTo>
                <a:lnTo>
                  <a:pt x="856932" y="2616200"/>
                </a:lnTo>
                <a:lnTo>
                  <a:pt x="853439" y="2603500"/>
                </a:lnTo>
                <a:lnTo>
                  <a:pt x="2819117" y="2603500"/>
                </a:lnTo>
                <a:lnTo>
                  <a:pt x="2788920" y="2616200"/>
                </a:lnTo>
                <a:lnTo>
                  <a:pt x="2606000" y="2616200"/>
                </a:lnTo>
                <a:lnTo>
                  <a:pt x="2560320" y="2628900"/>
                </a:lnTo>
                <a:close/>
              </a:path>
              <a:path w="3596640" h="3098800">
                <a:moveTo>
                  <a:pt x="2209800" y="2870200"/>
                </a:moveTo>
                <a:lnTo>
                  <a:pt x="955540" y="2870200"/>
                </a:lnTo>
                <a:lnTo>
                  <a:pt x="952500" y="2857500"/>
                </a:lnTo>
                <a:lnTo>
                  <a:pt x="943438" y="2832100"/>
                </a:lnTo>
                <a:lnTo>
                  <a:pt x="935169" y="2806700"/>
                </a:lnTo>
                <a:lnTo>
                  <a:pt x="927945" y="2781300"/>
                </a:lnTo>
                <a:lnTo>
                  <a:pt x="922019" y="2755900"/>
                </a:lnTo>
                <a:lnTo>
                  <a:pt x="910753" y="2717800"/>
                </a:lnTo>
                <a:lnTo>
                  <a:pt x="899217" y="2692400"/>
                </a:lnTo>
                <a:lnTo>
                  <a:pt x="885747" y="2667000"/>
                </a:lnTo>
                <a:lnTo>
                  <a:pt x="868679" y="2641600"/>
                </a:lnTo>
                <a:lnTo>
                  <a:pt x="864602" y="2628900"/>
                </a:lnTo>
                <a:lnTo>
                  <a:pt x="2518438" y="2628900"/>
                </a:lnTo>
                <a:lnTo>
                  <a:pt x="2508877" y="2641600"/>
                </a:lnTo>
                <a:lnTo>
                  <a:pt x="2464217" y="2641600"/>
                </a:lnTo>
                <a:lnTo>
                  <a:pt x="2447008" y="2654300"/>
                </a:lnTo>
                <a:lnTo>
                  <a:pt x="2430780" y="2667000"/>
                </a:lnTo>
                <a:lnTo>
                  <a:pt x="2415187" y="2667000"/>
                </a:lnTo>
                <a:lnTo>
                  <a:pt x="2407787" y="2679700"/>
                </a:lnTo>
                <a:lnTo>
                  <a:pt x="2400300" y="2679700"/>
                </a:lnTo>
                <a:lnTo>
                  <a:pt x="2373482" y="2692400"/>
                </a:lnTo>
                <a:lnTo>
                  <a:pt x="2359452" y="2705100"/>
                </a:lnTo>
                <a:lnTo>
                  <a:pt x="2341080" y="2717800"/>
                </a:lnTo>
                <a:lnTo>
                  <a:pt x="2295166" y="2755900"/>
                </a:lnTo>
                <a:lnTo>
                  <a:pt x="2289309" y="2768600"/>
                </a:lnTo>
                <a:lnTo>
                  <a:pt x="2283703" y="2768600"/>
                </a:lnTo>
                <a:lnTo>
                  <a:pt x="2278380" y="2781300"/>
                </a:lnTo>
                <a:lnTo>
                  <a:pt x="2261776" y="2794000"/>
                </a:lnTo>
                <a:lnTo>
                  <a:pt x="2262609" y="2794000"/>
                </a:lnTo>
                <a:lnTo>
                  <a:pt x="2240280" y="2819400"/>
                </a:lnTo>
                <a:lnTo>
                  <a:pt x="2231633" y="2832100"/>
                </a:lnTo>
                <a:lnTo>
                  <a:pt x="2224397" y="2844800"/>
                </a:lnTo>
                <a:lnTo>
                  <a:pt x="2217482" y="2857500"/>
                </a:lnTo>
                <a:lnTo>
                  <a:pt x="2209800" y="2870200"/>
                </a:lnTo>
                <a:close/>
              </a:path>
              <a:path w="3596640" h="3098800">
                <a:moveTo>
                  <a:pt x="2176646" y="2908300"/>
                </a:moveTo>
                <a:lnTo>
                  <a:pt x="996715" y="2908300"/>
                </a:lnTo>
                <a:lnTo>
                  <a:pt x="983212" y="2895600"/>
                </a:lnTo>
                <a:lnTo>
                  <a:pt x="967739" y="2882900"/>
                </a:lnTo>
                <a:lnTo>
                  <a:pt x="963149" y="2870200"/>
                </a:lnTo>
                <a:lnTo>
                  <a:pt x="2204277" y="2870200"/>
                </a:lnTo>
                <a:lnTo>
                  <a:pt x="2198131" y="2882900"/>
                </a:lnTo>
                <a:lnTo>
                  <a:pt x="2192104" y="2882900"/>
                </a:lnTo>
                <a:lnTo>
                  <a:pt x="2186940" y="2895600"/>
                </a:lnTo>
                <a:lnTo>
                  <a:pt x="2176646" y="2908300"/>
                </a:lnTo>
                <a:close/>
              </a:path>
              <a:path w="3596640" h="3098800">
                <a:moveTo>
                  <a:pt x="2125765" y="2946400"/>
                </a:moveTo>
                <a:lnTo>
                  <a:pt x="1066800" y="2946400"/>
                </a:lnTo>
                <a:lnTo>
                  <a:pt x="1056992" y="2933700"/>
                </a:lnTo>
                <a:lnTo>
                  <a:pt x="1047559" y="2933700"/>
                </a:lnTo>
                <a:lnTo>
                  <a:pt x="1038221" y="2921000"/>
                </a:lnTo>
                <a:lnTo>
                  <a:pt x="1028700" y="2921000"/>
                </a:lnTo>
                <a:lnTo>
                  <a:pt x="1010970" y="2908300"/>
                </a:lnTo>
                <a:lnTo>
                  <a:pt x="2177750" y="2908300"/>
                </a:lnTo>
                <a:lnTo>
                  <a:pt x="2148840" y="2933700"/>
                </a:lnTo>
                <a:lnTo>
                  <a:pt x="2125765" y="2946400"/>
                </a:lnTo>
                <a:close/>
              </a:path>
              <a:path w="3596640" h="3098800">
                <a:moveTo>
                  <a:pt x="2103120" y="2959100"/>
                </a:moveTo>
                <a:lnTo>
                  <a:pt x="1097389" y="2959100"/>
                </a:lnTo>
                <a:lnTo>
                  <a:pt x="1081906" y="2946400"/>
                </a:lnTo>
                <a:lnTo>
                  <a:pt x="2127108" y="2946400"/>
                </a:lnTo>
                <a:lnTo>
                  <a:pt x="2103120" y="2959100"/>
                </a:lnTo>
                <a:close/>
              </a:path>
              <a:path w="3596640" h="3098800">
                <a:moveTo>
                  <a:pt x="2080259" y="2971800"/>
                </a:moveTo>
                <a:lnTo>
                  <a:pt x="1127760" y="2971800"/>
                </a:lnTo>
                <a:lnTo>
                  <a:pt x="1112818" y="2959100"/>
                </a:lnTo>
                <a:lnTo>
                  <a:pt x="2087448" y="2959100"/>
                </a:lnTo>
                <a:lnTo>
                  <a:pt x="2080259" y="2971800"/>
                </a:lnTo>
                <a:close/>
              </a:path>
              <a:path w="3596640" h="3098800">
                <a:moveTo>
                  <a:pt x="2051608" y="2984500"/>
                </a:moveTo>
                <a:lnTo>
                  <a:pt x="1150872" y="2984500"/>
                </a:lnTo>
                <a:lnTo>
                  <a:pt x="1139606" y="2971800"/>
                </a:lnTo>
                <a:lnTo>
                  <a:pt x="2061005" y="2971800"/>
                </a:lnTo>
                <a:lnTo>
                  <a:pt x="2051608" y="2984500"/>
                </a:lnTo>
                <a:close/>
              </a:path>
              <a:path w="3596640" h="3098800">
                <a:moveTo>
                  <a:pt x="1942960" y="3022600"/>
                </a:moveTo>
                <a:lnTo>
                  <a:pt x="1217099" y="3022600"/>
                </a:lnTo>
                <a:lnTo>
                  <a:pt x="1192432" y="3009900"/>
                </a:lnTo>
                <a:lnTo>
                  <a:pt x="1173480" y="2997200"/>
                </a:lnTo>
                <a:lnTo>
                  <a:pt x="1162012" y="2984500"/>
                </a:lnTo>
                <a:lnTo>
                  <a:pt x="2042159" y="2984500"/>
                </a:lnTo>
                <a:lnTo>
                  <a:pt x="2019322" y="2997200"/>
                </a:lnTo>
                <a:lnTo>
                  <a:pt x="1980877" y="2997200"/>
                </a:lnTo>
                <a:lnTo>
                  <a:pt x="1958339" y="3009900"/>
                </a:lnTo>
                <a:lnTo>
                  <a:pt x="1942960" y="3022600"/>
                </a:lnTo>
                <a:close/>
              </a:path>
              <a:path w="3596640" h="3098800">
                <a:moveTo>
                  <a:pt x="1706880" y="3098800"/>
                </a:moveTo>
                <a:lnTo>
                  <a:pt x="1429092" y="3098800"/>
                </a:lnTo>
                <a:lnTo>
                  <a:pt x="1406055" y="3086100"/>
                </a:lnTo>
                <a:lnTo>
                  <a:pt x="1370738" y="3086100"/>
                </a:lnTo>
                <a:lnTo>
                  <a:pt x="1360898" y="3073400"/>
                </a:lnTo>
                <a:lnTo>
                  <a:pt x="1350694" y="3073400"/>
                </a:lnTo>
                <a:lnTo>
                  <a:pt x="1333500" y="3060700"/>
                </a:lnTo>
                <a:lnTo>
                  <a:pt x="1310639" y="3060700"/>
                </a:lnTo>
                <a:lnTo>
                  <a:pt x="1302941" y="3048000"/>
                </a:lnTo>
                <a:lnTo>
                  <a:pt x="1280160" y="3048000"/>
                </a:lnTo>
                <a:lnTo>
                  <a:pt x="1272781" y="3035300"/>
                </a:lnTo>
                <a:lnTo>
                  <a:pt x="1257300" y="3035300"/>
                </a:lnTo>
                <a:lnTo>
                  <a:pt x="1240911" y="3022600"/>
                </a:lnTo>
                <a:lnTo>
                  <a:pt x="1927907" y="3022600"/>
                </a:lnTo>
                <a:lnTo>
                  <a:pt x="1912830" y="3035300"/>
                </a:lnTo>
                <a:lnTo>
                  <a:pt x="1897380" y="3048000"/>
                </a:lnTo>
                <a:lnTo>
                  <a:pt x="1854255" y="3060700"/>
                </a:lnTo>
                <a:lnTo>
                  <a:pt x="1742917" y="3086100"/>
                </a:lnTo>
                <a:lnTo>
                  <a:pt x="1706880" y="3098800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931864" y="1518229"/>
            <a:ext cx="183569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685925" algn="l"/>
              </a:tabLst>
            </a:pPr>
            <a:r>
              <a:rPr sz="2400" spc="-5" dirty="0">
                <a:latin typeface="Arial"/>
                <a:cs typeface="Arial"/>
              </a:rPr>
              <a:t>GCN-Filter:	</a:t>
            </a:r>
            <a:endParaRPr sz="4200" baseline="9920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307580" y="1578754"/>
            <a:ext cx="2636901" cy="568816"/>
          </a:xfrm>
          <a:custGeom>
            <a:avLst/>
            <a:gdLst/>
            <a:ahLst/>
            <a:cxnLst/>
            <a:rect l="l" t="t" r="r" b="b"/>
            <a:pathLst>
              <a:path w="1874520" h="573405">
                <a:moveTo>
                  <a:pt x="1778507" y="573023"/>
                </a:moveTo>
                <a:lnTo>
                  <a:pt x="96012" y="573023"/>
                </a:lnTo>
                <a:lnTo>
                  <a:pt x="58523" y="565396"/>
                </a:lnTo>
                <a:lnTo>
                  <a:pt x="28017" y="544844"/>
                </a:lnTo>
                <a:lnTo>
                  <a:pt x="7506" y="514379"/>
                </a:lnTo>
                <a:lnTo>
                  <a:pt x="0" y="477011"/>
                </a:lnTo>
                <a:lnTo>
                  <a:pt x="0" y="96011"/>
                </a:lnTo>
                <a:lnTo>
                  <a:pt x="7506" y="58773"/>
                </a:lnTo>
                <a:lnTo>
                  <a:pt x="28017" y="28351"/>
                </a:lnTo>
                <a:lnTo>
                  <a:pt x="58523" y="7756"/>
                </a:lnTo>
                <a:lnTo>
                  <a:pt x="96012" y="0"/>
                </a:lnTo>
                <a:lnTo>
                  <a:pt x="1778507" y="0"/>
                </a:lnTo>
                <a:lnTo>
                  <a:pt x="1815996" y="7756"/>
                </a:lnTo>
                <a:lnTo>
                  <a:pt x="1846502" y="28351"/>
                </a:lnTo>
                <a:lnTo>
                  <a:pt x="1867013" y="58773"/>
                </a:lnTo>
                <a:lnTo>
                  <a:pt x="1874520" y="96011"/>
                </a:lnTo>
                <a:lnTo>
                  <a:pt x="1874520" y="477011"/>
                </a:lnTo>
                <a:lnTo>
                  <a:pt x="1867013" y="514379"/>
                </a:lnTo>
                <a:lnTo>
                  <a:pt x="1846502" y="544844"/>
                </a:lnTo>
                <a:lnTo>
                  <a:pt x="1815996" y="565396"/>
                </a:lnTo>
                <a:lnTo>
                  <a:pt x="1778507" y="573023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44841" y="2159508"/>
            <a:ext cx="233679" cy="375285"/>
          </a:xfrm>
          <a:custGeom>
            <a:avLst/>
            <a:gdLst/>
            <a:ahLst/>
            <a:cxnLst/>
            <a:rect l="l" t="t" r="r" b="b"/>
            <a:pathLst>
              <a:path w="233679" h="375285">
                <a:moveTo>
                  <a:pt x="175259" y="257556"/>
                </a:moveTo>
                <a:lnTo>
                  <a:pt x="57911" y="257556"/>
                </a:lnTo>
                <a:lnTo>
                  <a:pt x="57911" y="0"/>
                </a:lnTo>
                <a:lnTo>
                  <a:pt x="175259" y="0"/>
                </a:lnTo>
                <a:lnTo>
                  <a:pt x="175259" y="257556"/>
                </a:lnTo>
                <a:close/>
              </a:path>
              <a:path w="233679" h="375285">
                <a:moveTo>
                  <a:pt x="117348" y="374904"/>
                </a:moveTo>
                <a:lnTo>
                  <a:pt x="0" y="257556"/>
                </a:lnTo>
                <a:lnTo>
                  <a:pt x="233171" y="257556"/>
                </a:lnTo>
                <a:lnTo>
                  <a:pt x="117348" y="37490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14259" y="2539440"/>
            <a:ext cx="2185418" cy="449580"/>
          </a:xfrm>
          <a:custGeom>
            <a:avLst/>
            <a:gdLst/>
            <a:ahLst/>
            <a:cxnLst/>
            <a:rect l="l" t="t" r="r" b="b"/>
            <a:pathLst>
              <a:path w="1874520" h="426719">
                <a:moveTo>
                  <a:pt x="1802892" y="426720"/>
                </a:moveTo>
                <a:lnTo>
                  <a:pt x="71627" y="426720"/>
                </a:lnTo>
                <a:lnTo>
                  <a:pt x="43655" y="420957"/>
                </a:lnTo>
                <a:lnTo>
                  <a:pt x="20897" y="405603"/>
                </a:lnTo>
                <a:lnTo>
                  <a:pt x="5598" y="382900"/>
                </a:lnTo>
                <a:lnTo>
                  <a:pt x="0" y="355092"/>
                </a:lnTo>
                <a:lnTo>
                  <a:pt x="0" y="70104"/>
                </a:lnTo>
                <a:lnTo>
                  <a:pt x="5598" y="42776"/>
                </a:lnTo>
                <a:lnTo>
                  <a:pt x="20897" y="20393"/>
                </a:lnTo>
                <a:lnTo>
                  <a:pt x="43655" y="5338"/>
                </a:lnTo>
                <a:lnTo>
                  <a:pt x="71627" y="0"/>
                </a:lnTo>
                <a:lnTo>
                  <a:pt x="1802892" y="0"/>
                </a:lnTo>
                <a:lnTo>
                  <a:pt x="1830864" y="5338"/>
                </a:lnTo>
                <a:lnTo>
                  <a:pt x="1853622" y="20393"/>
                </a:lnTo>
                <a:lnTo>
                  <a:pt x="1868921" y="42776"/>
                </a:lnTo>
                <a:lnTo>
                  <a:pt x="1874520" y="70104"/>
                </a:lnTo>
                <a:lnTo>
                  <a:pt x="1874520" y="355092"/>
                </a:lnTo>
                <a:lnTo>
                  <a:pt x="1868921" y="382900"/>
                </a:lnTo>
                <a:lnTo>
                  <a:pt x="1853622" y="405603"/>
                </a:lnTo>
                <a:lnTo>
                  <a:pt x="1830864" y="420957"/>
                </a:lnTo>
                <a:lnTo>
                  <a:pt x="1802892" y="42672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/>
            <a:r>
              <a:rPr lang="zh-CN" altLang="en-US" sz="2400" dirty="0">
                <a:latin typeface="Microsoft JhengHei UI"/>
                <a:cs typeface="Microsoft JhengHei UI"/>
              </a:rPr>
              <a:t>从周围节点聚合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60640-D652-0F8A-0F6F-20AE8907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558" y="1388920"/>
            <a:ext cx="6286500" cy="673100"/>
          </a:xfrm>
          <a:prstGeom prst="rect">
            <a:avLst/>
          </a:prstGeom>
        </p:spPr>
      </p:pic>
      <p:sp>
        <p:nvSpPr>
          <p:cNvPr id="78" name="object 8">
            <a:extLst>
              <a:ext uri="{FF2B5EF4-FFF2-40B4-BE49-F238E27FC236}">
                <a16:creationId xmlns:a16="http://schemas.microsoft.com/office/drawing/2014/main" id="{82B7690B-F527-221A-04C7-12619B612533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9">
            <a:extLst>
              <a:ext uri="{FF2B5EF4-FFF2-40B4-BE49-F238E27FC236}">
                <a16:creationId xmlns:a16="http://schemas.microsoft.com/office/drawing/2014/main" id="{1AEDB112-E399-6D0A-7D07-996A5BDFFB5A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0">
            <a:extLst>
              <a:ext uri="{FF2B5EF4-FFF2-40B4-BE49-F238E27FC236}">
                <a16:creationId xmlns:a16="http://schemas.microsoft.com/office/drawing/2014/main" id="{A2EAF8ED-E905-BB3A-73DF-5B862B603F43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1">
            <a:extLst>
              <a:ext uri="{FF2B5EF4-FFF2-40B4-BE49-F238E27FC236}">
                <a16:creationId xmlns:a16="http://schemas.microsoft.com/office/drawing/2014/main" id="{1F2EA540-3AE8-6D9A-6EE9-D2852AF50CEA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2">
            <a:extLst>
              <a:ext uri="{FF2B5EF4-FFF2-40B4-BE49-F238E27FC236}">
                <a16:creationId xmlns:a16="http://schemas.microsoft.com/office/drawing/2014/main" id="{D05CF714-438E-50DA-782D-6508FB45E3B6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3">
            <a:extLst>
              <a:ext uri="{FF2B5EF4-FFF2-40B4-BE49-F238E27FC236}">
                <a16:creationId xmlns:a16="http://schemas.microsoft.com/office/drawing/2014/main" id="{645CCFCB-0FD1-960A-6394-ACE7110309CB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4">
            <a:extLst>
              <a:ext uri="{FF2B5EF4-FFF2-40B4-BE49-F238E27FC236}">
                <a16:creationId xmlns:a16="http://schemas.microsoft.com/office/drawing/2014/main" id="{8F4F5D74-3EC0-28B8-94F4-698D865DA901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15">
            <a:extLst>
              <a:ext uri="{FF2B5EF4-FFF2-40B4-BE49-F238E27FC236}">
                <a16:creationId xmlns:a16="http://schemas.microsoft.com/office/drawing/2014/main" id="{887AB8F9-6708-859A-7BE2-60D9F221611F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16">
            <a:extLst>
              <a:ext uri="{FF2B5EF4-FFF2-40B4-BE49-F238E27FC236}">
                <a16:creationId xmlns:a16="http://schemas.microsoft.com/office/drawing/2014/main" id="{45F32FBB-1028-316E-5449-D8EF37D43C6B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7">
            <a:extLst>
              <a:ext uri="{FF2B5EF4-FFF2-40B4-BE49-F238E27FC236}">
                <a16:creationId xmlns:a16="http://schemas.microsoft.com/office/drawing/2014/main" id="{0C921FF3-6DC4-6D65-3288-14659BDC4608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8">
            <a:extLst>
              <a:ext uri="{FF2B5EF4-FFF2-40B4-BE49-F238E27FC236}">
                <a16:creationId xmlns:a16="http://schemas.microsoft.com/office/drawing/2014/main" id="{531A420B-E968-A9FE-9E70-82BBC8593BE8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9">
            <a:extLst>
              <a:ext uri="{FF2B5EF4-FFF2-40B4-BE49-F238E27FC236}">
                <a16:creationId xmlns:a16="http://schemas.microsoft.com/office/drawing/2014/main" id="{5BD30EF1-07B9-ACC0-B66F-6A4C85309B82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20">
            <a:extLst>
              <a:ext uri="{FF2B5EF4-FFF2-40B4-BE49-F238E27FC236}">
                <a16:creationId xmlns:a16="http://schemas.microsoft.com/office/drawing/2014/main" id="{A4E67F61-9C08-71E1-C208-F7DE5FD0A3EE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1">
            <a:extLst>
              <a:ext uri="{FF2B5EF4-FFF2-40B4-BE49-F238E27FC236}">
                <a16:creationId xmlns:a16="http://schemas.microsoft.com/office/drawing/2014/main" id="{09C23D62-97AC-54BF-E0A0-514E33F17F3B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22">
            <a:extLst>
              <a:ext uri="{FF2B5EF4-FFF2-40B4-BE49-F238E27FC236}">
                <a16:creationId xmlns:a16="http://schemas.microsoft.com/office/drawing/2014/main" id="{44BDFF36-9C1B-74C6-56FF-8CC75B01D507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7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0151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826" y="184259"/>
            <a:ext cx="12592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PPNP</a:t>
            </a:r>
          </a:p>
        </p:txBody>
      </p:sp>
      <p:sp>
        <p:nvSpPr>
          <p:cNvPr id="7" name="object 7"/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802" y="2201147"/>
            <a:ext cx="3810458" cy="3098800"/>
          </a:xfrm>
          <a:custGeom>
            <a:avLst/>
            <a:gdLst/>
            <a:ahLst/>
            <a:cxnLst/>
            <a:rect l="l" t="t" r="r" b="b"/>
            <a:pathLst>
              <a:path w="3596640" h="3098800">
                <a:moveTo>
                  <a:pt x="1828800" y="12700"/>
                </a:moveTo>
                <a:lnTo>
                  <a:pt x="1501241" y="12700"/>
                </a:lnTo>
                <a:lnTo>
                  <a:pt x="1508366" y="0"/>
                </a:lnTo>
                <a:lnTo>
                  <a:pt x="1809830" y="0"/>
                </a:lnTo>
                <a:lnTo>
                  <a:pt x="1828800" y="12700"/>
                </a:lnTo>
                <a:close/>
              </a:path>
              <a:path w="3596640" h="3098800">
                <a:moveTo>
                  <a:pt x="1868878" y="25400"/>
                </a:moveTo>
                <a:lnTo>
                  <a:pt x="1453461" y="25400"/>
                </a:lnTo>
                <a:lnTo>
                  <a:pt x="1463039" y="12700"/>
                </a:lnTo>
                <a:lnTo>
                  <a:pt x="1855589" y="12700"/>
                </a:lnTo>
                <a:lnTo>
                  <a:pt x="1868878" y="25400"/>
                </a:lnTo>
                <a:close/>
              </a:path>
              <a:path w="3596640" h="3098800">
                <a:moveTo>
                  <a:pt x="1909010" y="38100"/>
                </a:moveTo>
                <a:lnTo>
                  <a:pt x="1434304" y="38100"/>
                </a:lnTo>
                <a:lnTo>
                  <a:pt x="1443847" y="25400"/>
                </a:lnTo>
                <a:lnTo>
                  <a:pt x="1882139" y="25400"/>
                </a:lnTo>
                <a:lnTo>
                  <a:pt x="1909010" y="38100"/>
                </a:lnTo>
                <a:close/>
              </a:path>
              <a:path w="3596640" h="3098800">
                <a:moveTo>
                  <a:pt x="2331530" y="215900"/>
                </a:moveTo>
                <a:lnTo>
                  <a:pt x="1097280" y="215900"/>
                </a:lnTo>
                <a:lnTo>
                  <a:pt x="1114191" y="203200"/>
                </a:lnTo>
                <a:lnTo>
                  <a:pt x="1138728" y="203200"/>
                </a:lnTo>
                <a:lnTo>
                  <a:pt x="1158239" y="190500"/>
                </a:lnTo>
                <a:lnTo>
                  <a:pt x="1170301" y="190500"/>
                </a:lnTo>
                <a:lnTo>
                  <a:pt x="1186495" y="177800"/>
                </a:lnTo>
                <a:lnTo>
                  <a:pt x="1201897" y="165100"/>
                </a:lnTo>
                <a:lnTo>
                  <a:pt x="1211580" y="152400"/>
                </a:lnTo>
                <a:lnTo>
                  <a:pt x="1242060" y="152400"/>
                </a:lnTo>
                <a:lnTo>
                  <a:pt x="1256080" y="139700"/>
                </a:lnTo>
                <a:lnTo>
                  <a:pt x="1286808" y="114300"/>
                </a:lnTo>
                <a:lnTo>
                  <a:pt x="1319926" y="101600"/>
                </a:lnTo>
                <a:lnTo>
                  <a:pt x="1341120" y="88900"/>
                </a:lnTo>
                <a:lnTo>
                  <a:pt x="1354363" y="76200"/>
                </a:lnTo>
                <a:lnTo>
                  <a:pt x="1367909" y="76200"/>
                </a:lnTo>
                <a:lnTo>
                  <a:pt x="1381394" y="63500"/>
                </a:lnTo>
                <a:lnTo>
                  <a:pt x="1394460" y="63500"/>
                </a:lnTo>
                <a:lnTo>
                  <a:pt x="1402440" y="50800"/>
                </a:lnTo>
                <a:lnTo>
                  <a:pt x="1417287" y="50800"/>
                </a:lnTo>
                <a:lnTo>
                  <a:pt x="1424939" y="38100"/>
                </a:lnTo>
                <a:lnTo>
                  <a:pt x="1935870" y="38100"/>
                </a:lnTo>
                <a:lnTo>
                  <a:pt x="1988820" y="63500"/>
                </a:lnTo>
                <a:lnTo>
                  <a:pt x="2035362" y="76200"/>
                </a:lnTo>
                <a:lnTo>
                  <a:pt x="2134895" y="127000"/>
                </a:lnTo>
                <a:lnTo>
                  <a:pt x="2182489" y="139700"/>
                </a:lnTo>
                <a:lnTo>
                  <a:pt x="2225040" y="165100"/>
                </a:lnTo>
                <a:lnTo>
                  <a:pt x="2248046" y="177800"/>
                </a:lnTo>
                <a:lnTo>
                  <a:pt x="2293444" y="190500"/>
                </a:lnTo>
                <a:lnTo>
                  <a:pt x="2316480" y="203200"/>
                </a:lnTo>
                <a:lnTo>
                  <a:pt x="2331530" y="215900"/>
                </a:lnTo>
                <a:close/>
              </a:path>
              <a:path w="3596640" h="3098800">
                <a:moveTo>
                  <a:pt x="825434" y="292100"/>
                </a:moveTo>
                <a:lnTo>
                  <a:pt x="681889" y="292100"/>
                </a:lnTo>
                <a:lnTo>
                  <a:pt x="716280" y="266700"/>
                </a:lnTo>
                <a:lnTo>
                  <a:pt x="745064" y="254000"/>
                </a:lnTo>
                <a:lnTo>
                  <a:pt x="762950" y="241300"/>
                </a:lnTo>
                <a:lnTo>
                  <a:pt x="777240" y="241300"/>
                </a:lnTo>
                <a:lnTo>
                  <a:pt x="792219" y="228600"/>
                </a:lnTo>
                <a:lnTo>
                  <a:pt x="799495" y="228600"/>
                </a:lnTo>
                <a:lnTo>
                  <a:pt x="803262" y="215900"/>
                </a:lnTo>
                <a:lnTo>
                  <a:pt x="807720" y="203200"/>
                </a:lnTo>
                <a:lnTo>
                  <a:pt x="810010" y="215900"/>
                </a:lnTo>
                <a:lnTo>
                  <a:pt x="814458" y="241300"/>
                </a:lnTo>
                <a:lnTo>
                  <a:pt x="819348" y="266700"/>
                </a:lnTo>
                <a:lnTo>
                  <a:pt x="822960" y="279400"/>
                </a:lnTo>
                <a:lnTo>
                  <a:pt x="825434" y="292100"/>
                </a:lnTo>
                <a:close/>
              </a:path>
              <a:path w="3596640" h="3098800">
                <a:moveTo>
                  <a:pt x="2394679" y="241300"/>
                </a:moveTo>
                <a:lnTo>
                  <a:pt x="1040267" y="241300"/>
                </a:lnTo>
                <a:lnTo>
                  <a:pt x="1078228" y="215900"/>
                </a:lnTo>
                <a:lnTo>
                  <a:pt x="2346855" y="215900"/>
                </a:lnTo>
                <a:lnTo>
                  <a:pt x="2362232" y="228600"/>
                </a:lnTo>
                <a:lnTo>
                  <a:pt x="2377440" y="228600"/>
                </a:lnTo>
                <a:lnTo>
                  <a:pt x="2394679" y="241300"/>
                </a:lnTo>
                <a:close/>
              </a:path>
              <a:path w="3596640" h="3098800">
                <a:moveTo>
                  <a:pt x="2446020" y="266700"/>
                </a:moveTo>
                <a:lnTo>
                  <a:pt x="956443" y="266700"/>
                </a:lnTo>
                <a:lnTo>
                  <a:pt x="973458" y="254000"/>
                </a:lnTo>
                <a:lnTo>
                  <a:pt x="1005892" y="254000"/>
                </a:lnTo>
                <a:lnTo>
                  <a:pt x="1013561" y="241300"/>
                </a:lnTo>
                <a:lnTo>
                  <a:pt x="2411782" y="241300"/>
                </a:lnTo>
                <a:lnTo>
                  <a:pt x="2446020" y="266700"/>
                </a:lnTo>
                <a:close/>
              </a:path>
              <a:path w="3596640" h="3098800">
                <a:moveTo>
                  <a:pt x="2512889" y="292100"/>
                </a:moveTo>
                <a:lnTo>
                  <a:pt x="861060" y="292100"/>
                </a:lnTo>
                <a:lnTo>
                  <a:pt x="922019" y="279400"/>
                </a:lnTo>
                <a:lnTo>
                  <a:pt x="939361" y="266700"/>
                </a:lnTo>
                <a:lnTo>
                  <a:pt x="2474534" y="266700"/>
                </a:lnTo>
                <a:lnTo>
                  <a:pt x="2484120" y="279400"/>
                </a:lnTo>
                <a:lnTo>
                  <a:pt x="2506980" y="279400"/>
                </a:lnTo>
                <a:lnTo>
                  <a:pt x="2512889" y="292100"/>
                </a:lnTo>
                <a:close/>
              </a:path>
              <a:path w="3596640" h="3098800">
                <a:moveTo>
                  <a:pt x="832482" y="304800"/>
                </a:moveTo>
                <a:lnTo>
                  <a:pt x="647700" y="304800"/>
                </a:lnTo>
                <a:lnTo>
                  <a:pt x="664732" y="292100"/>
                </a:lnTo>
                <a:lnTo>
                  <a:pt x="828417" y="292100"/>
                </a:lnTo>
                <a:lnTo>
                  <a:pt x="832482" y="304800"/>
                </a:lnTo>
                <a:close/>
              </a:path>
              <a:path w="3596640" h="3098800">
                <a:moveTo>
                  <a:pt x="2529840" y="304800"/>
                </a:moveTo>
                <a:lnTo>
                  <a:pt x="850139" y="304800"/>
                </a:lnTo>
                <a:lnTo>
                  <a:pt x="855536" y="292100"/>
                </a:lnTo>
                <a:lnTo>
                  <a:pt x="2524066" y="292100"/>
                </a:lnTo>
                <a:lnTo>
                  <a:pt x="2529840" y="304800"/>
                </a:lnTo>
                <a:close/>
              </a:path>
              <a:path w="3596640" h="3098800">
                <a:moveTo>
                  <a:pt x="2556781" y="317500"/>
                </a:moveTo>
                <a:lnTo>
                  <a:pt x="635908" y="317500"/>
                </a:lnTo>
                <a:lnTo>
                  <a:pt x="641767" y="304800"/>
                </a:lnTo>
                <a:lnTo>
                  <a:pt x="2545691" y="304800"/>
                </a:lnTo>
                <a:lnTo>
                  <a:pt x="2556781" y="317500"/>
                </a:lnTo>
                <a:close/>
              </a:path>
              <a:path w="3596640" h="3098800">
                <a:moveTo>
                  <a:pt x="2628900" y="355600"/>
                </a:moveTo>
                <a:lnTo>
                  <a:pt x="591698" y="355600"/>
                </a:lnTo>
                <a:lnTo>
                  <a:pt x="598028" y="342900"/>
                </a:lnTo>
                <a:lnTo>
                  <a:pt x="624840" y="317500"/>
                </a:lnTo>
                <a:lnTo>
                  <a:pt x="2583180" y="317500"/>
                </a:lnTo>
                <a:lnTo>
                  <a:pt x="2595510" y="330200"/>
                </a:lnTo>
                <a:lnTo>
                  <a:pt x="2606840" y="330200"/>
                </a:lnTo>
                <a:lnTo>
                  <a:pt x="2617770" y="342900"/>
                </a:lnTo>
                <a:lnTo>
                  <a:pt x="2628900" y="355600"/>
                </a:lnTo>
                <a:close/>
              </a:path>
              <a:path w="3596640" h="3098800">
                <a:moveTo>
                  <a:pt x="2697480" y="381000"/>
                </a:moveTo>
                <a:lnTo>
                  <a:pt x="579120" y="381000"/>
                </a:lnTo>
                <a:lnTo>
                  <a:pt x="593891" y="355600"/>
                </a:lnTo>
                <a:lnTo>
                  <a:pt x="2661661" y="355600"/>
                </a:lnTo>
                <a:lnTo>
                  <a:pt x="2672739" y="368300"/>
                </a:lnTo>
                <a:lnTo>
                  <a:pt x="2697480" y="381000"/>
                </a:lnTo>
                <a:close/>
              </a:path>
              <a:path w="3596640" h="3098800">
                <a:moveTo>
                  <a:pt x="3594392" y="1854200"/>
                </a:moveTo>
                <a:lnTo>
                  <a:pt x="40143" y="1854200"/>
                </a:lnTo>
                <a:lnTo>
                  <a:pt x="53340" y="1828800"/>
                </a:lnTo>
                <a:lnTo>
                  <a:pt x="56934" y="1816100"/>
                </a:lnTo>
                <a:lnTo>
                  <a:pt x="58419" y="1803400"/>
                </a:lnTo>
                <a:lnTo>
                  <a:pt x="60959" y="1803400"/>
                </a:lnTo>
                <a:lnTo>
                  <a:pt x="66915" y="1790700"/>
                </a:lnTo>
                <a:lnTo>
                  <a:pt x="75037" y="1778000"/>
                </a:lnTo>
                <a:lnTo>
                  <a:pt x="83741" y="1765300"/>
                </a:lnTo>
                <a:lnTo>
                  <a:pt x="91440" y="1752600"/>
                </a:lnTo>
                <a:lnTo>
                  <a:pt x="95338" y="1752600"/>
                </a:lnTo>
                <a:lnTo>
                  <a:pt x="96520" y="1739900"/>
                </a:lnTo>
                <a:lnTo>
                  <a:pt x="99059" y="1727200"/>
                </a:lnTo>
                <a:lnTo>
                  <a:pt x="104940" y="1714500"/>
                </a:lnTo>
                <a:lnTo>
                  <a:pt x="112937" y="1701800"/>
                </a:lnTo>
                <a:lnTo>
                  <a:pt x="121616" y="1701800"/>
                </a:lnTo>
                <a:lnTo>
                  <a:pt x="129540" y="1689100"/>
                </a:lnTo>
                <a:lnTo>
                  <a:pt x="147158" y="1651000"/>
                </a:lnTo>
                <a:lnTo>
                  <a:pt x="142480" y="1651000"/>
                </a:lnTo>
                <a:lnTo>
                  <a:pt x="152399" y="1638300"/>
                </a:lnTo>
                <a:lnTo>
                  <a:pt x="157836" y="1625600"/>
                </a:lnTo>
                <a:lnTo>
                  <a:pt x="169823" y="1600200"/>
                </a:lnTo>
                <a:lnTo>
                  <a:pt x="175260" y="1600200"/>
                </a:lnTo>
                <a:lnTo>
                  <a:pt x="178854" y="1587500"/>
                </a:lnTo>
                <a:lnTo>
                  <a:pt x="180340" y="1574800"/>
                </a:lnTo>
                <a:lnTo>
                  <a:pt x="182880" y="1574800"/>
                </a:lnTo>
                <a:lnTo>
                  <a:pt x="189246" y="1549400"/>
                </a:lnTo>
                <a:lnTo>
                  <a:pt x="197005" y="1536700"/>
                </a:lnTo>
                <a:lnTo>
                  <a:pt x="205322" y="1524000"/>
                </a:lnTo>
                <a:lnTo>
                  <a:pt x="213359" y="1511300"/>
                </a:lnTo>
                <a:lnTo>
                  <a:pt x="220253" y="1498600"/>
                </a:lnTo>
                <a:lnTo>
                  <a:pt x="228138" y="1485900"/>
                </a:lnTo>
                <a:lnTo>
                  <a:pt x="236253" y="1473200"/>
                </a:lnTo>
                <a:lnTo>
                  <a:pt x="243840" y="1460500"/>
                </a:lnTo>
                <a:lnTo>
                  <a:pt x="247892" y="1460500"/>
                </a:lnTo>
                <a:lnTo>
                  <a:pt x="251536" y="1447800"/>
                </a:lnTo>
                <a:lnTo>
                  <a:pt x="255141" y="1435100"/>
                </a:lnTo>
                <a:lnTo>
                  <a:pt x="259079" y="1435100"/>
                </a:lnTo>
                <a:lnTo>
                  <a:pt x="262739" y="1422400"/>
                </a:lnTo>
                <a:lnTo>
                  <a:pt x="270660" y="1422400"/>
                </a:lnTo>
                <a:lnTo>
                  <a:pt x="274320" y="1409700"/>
                </a:lnTo>
                <a:lnTo>
                  <a:pt x="278287" y="1409700"/>
                </a:lnTo>
                <a:lnTo>
                  <a:pt x="285592" y="1384300"/>
                </a:lnTo>
                <a:lnTo>
                  <a:pt x="289560" y="1384300"/>
                </a:lnTo>
                <a:lnTo>
                  <a:pt x="293352" y="1371600"/>
                </a:lnTo>
                <a:lnTo>
                  <a:pt x="297532" y="1371600"/>
                </a:lnTo>
                <a:lnTo>
                  <a:pt x="301536" y="1358900"/>
                </a:lnTo>
                <a:lnTo>
                  <a:pt x="304800" y="1358900"/>
                </a:lnTo>
                <a:lnTo>
                  <a:pt x="307681" y="1346200"/>
                </a:lnTo>
                <a:lnTo>
                  <a:pt x="310024" y="1346200"/>
                </a:lnTo>
                <a:lnTo>
                  <a:pt x="311659" y="1333500"/>
                </a:lnTo>
                <a:lnTo>
                  <a:pt x="312420" y="1333500"/>
                </a:lnTo>
                <a:lnTo>
                  <a:pt x="315246" y="1219200"/>
                </a:lnTo>
                <a:lnTo>
                  <a:pt x="316237" y="1168400"/>
                </a:lnTo>
                <a:lnTo>
                  <a:pt x="317049" y="1117600"/>
                </a:lnTo>
                <a:lnTo>
                  <a:pt x="317758" y="1066800"/>
                </a:lnTo>
                <a:lnTo>
                  <a:pt x="318442" y="1016000"/>
                </a:lnTo>
                <a:lnTo>
                  <a:pt x="319177" y="965200"/>
                </a:lnTo>
                <a:lnTo>
                  <a:pt x="320040" y="914400"/>
                </a:lnTo>
                <a:lnTo>
                  <a:pt x="321649" y="914400"/>
                </a:lnTo>
                <a:lnTo>
                  <a:pt x="325602" y="901700"/>
                </a:lnTo>
                <a:lnTo>
                  <a:pt x="330584" y="889000"/>
                </a:lnTo>
                <a:lnTo>
                  <a:pt x="335280" y="876300"/>
                </a:lnTo>
                <a:lnTo>
                  <a:pt x="338918" y="863600"/>
                </a:lnTo>
                <a:lnTo>
                  <a:pt x="342747" y="850900"/>
                </a:lnTo>
                <a:lnTo>
                  <a:pt x="346652" y="838200"/>
                </a:lnTo>
                <a:lnTo>
                  <a:pt x="350520" y="838200"/>
                </a:lnTo>
                <a:lnTo>
                  <a:pt x="355523" y="812800"/>
                </a:lnTo>
                <a:lnTo>
                  <a:pt x="359292" y="800100"/>
                </a:lnTo>
                <a:lnTo>
                  <a:pt x="362485" y="787400"/>
                </a:lnTo>
                <a:lnTo>
                  <a:pt x="370180" y="749300"/>
                </a:lnTo>
                <a:lnTo>
                  <a:pt x="374027" y="723900"/>
                </a:lnTo>
                <a:lnTo>
                  <a:pt x="377550" y="711200"/>
                </a:lnTo>
                <a:lnTo>
                  <a:pt x="381000" y="685800"/>
                </a:lnTo>
                <a:lnTo>
                  <a:pt x="383847" y="673100"/>
                </a:lnTo>
                <a:lnTo>
                  <a:pt x="387881" y="660400"/>
                </a:lnTo>
                <a:lnTo>
                  <a:pt x="392285" y="647700"/>
                </a:lnTo>
                <a:lnTo>
                  <a:pt x="396240" y="647700"/>
                </a:lnTo>
                <a:lnTo>
                  <a:pt x="398343" y="635000"/>
                </a:lnTo>
                <a:lnTo>
                  <a:pt x="400226" y="622300"/>
                </a:lnTo>
                <a:lnTo>
                  <a:pt x="402021" y="622300"/>
                </a:lnTo>
                <a:lnTo>
                  <a:pt x="403860" y="609600"/>
                </a:lnTo>
                <a:lnTo>
                  <a:pt x="407745" y="609600"/>
                </a:lnTo>
                <a:lnTo>
                  <a:pt x="411680" y="596900"/>
                </a:lnTo>
                <a:lnTo>
                  <a:pt x="415515" y="596900"/>
                </a:lnTo>
                <a:lnTo>
                  <a:pt x="419100" y="584200"/>
                </a:lnTo>
                <a:lnTo>
                  <a:pt x="423013" y="584200"/>
                </a:lnTo>
                <a:lnTo>
                  <a:pt x="426577" y="571500"/>
                </a:lnTo>
                <a:lnTo>
                  <a:pt x="430212" y="558800"/>
                </a:lnTo>
                <a:lnTo>
                  <a:pt x="434340" y="558800"/>
                </a:lnTo>
                <a:lnTo>
                  <a:pt x="439760" y="546100"/>
                </a:lnTo>
                <a:lnTo>
                  <a:pt x="445650" y="546100"/>
                </a:lnTo>
                <a:lnTo>
                  <a:pt x="451601" y="533400"/>
                </a:lnTo>
                <a:lnTo>
                  <a:pt x="457200" y="533400"/>
                </a:lnTo>
                <a:lnTo>
                  <a:pt x="462988" y="520700"/>
                </a:lnTo>
                <a:lnTo>
                  <a:pt x="468377" y="508000"/>
                </a:lnTo>
                <a:lnTo>
                  <a:pt x="473893" y="495300"/>
                </a:lnTo>
                <a:lnTo>
                  <a:pt x="480060" y="495300"/>
                </a:lnTo>
                <a:lnTo>
                  <a:pt x="485287" y="482600"/>
                </a:lnTo>
                <a:lnTo>
                  <a:pt x="491056" y="482600"/>
                </a:lnTo>
                <a:lnTo>
                  <a:pt x="497042" y="469900"/>
                </a:lnTo>
                <a:lnTo>
                  <a:pt x="502920" y="469900"/>
                </a:lnTo>
                <a:lnTo>
                  <a:pt x="511718" y="457200"/>
                </a:lnTo>
                <a:lnTo>
                  <a:pt x="519207" y="444500"/>
                </a:lnTo>
                <a:lnTo>
                  <a:pt x="526172" y="431800"/>
                </a:lnTo>
                <a:lnTo>
                  <a:pt x="533400" y="419100"/>
                </a:lnTo>
                <a:lnTo>
                  <a:pt x="543572" y="406400"/>
                </a:lnTo>
                <a:lnTo>
                  <a:pt x="555374" y="393700"/>
                </a:lnTo>
                <a:lnTo>
                  <a:pt x="567618" y="381000"/>
                </a:lnTo>
                <a:lnTo>
                  <a:pt x="2715782" y="381000"/>
                </a:lnTo>
                <a:lnTo>
                  <a:pt x="2732865" y="393700"/>
                </a:lnTo>
                <a:lnTo>
                  <a:pt x="2766060" y="419100"/>
                </a:lnTo>
                <a:lnTo>
                  <a:pt x="2779032" y="431800"/>
                </a:lnTo>
                <a:lnTo>
                  <a:pt x="2794068" y="444500"/>
                </a:lnTo>
                <a:lnTo>
                  <a:pt x="2827063" y="482600"/>
                </a:lnTo>
                <a:lnTo>
                  <a:pt x="2842260" y="520700"/>
                </a:lnTo>
                <a:lnTo>
                  <a:pt x="2846189" y="533400"/>
                </a:lnTo>
                <a:lnTo>
                  <a:pt x="2850199" y="546100"/>
                </a:lnTo>
                <a:lnTo>
                  <a:pt x="2854048" y="558800"/>
                </a:lnTo>
                <a:lnTo>
                  <a:pt x="2857500" y="571500"/>
                </a:lnTo>
                <a:lnTo>
                  <a:pt x="2862335" y="584200"/>
                </a:lnTo>
                <a:lnTo>
                  <a:pt x="2866339" y="609600"/>
                </a:lnTo>
                <a:lnTo>
                  <a:pt x="2869733" y="635000"/>
                </a:lnTo>
                <a:lnTo>
                  <a:pt x="2872740" y="660400"/>
                </a:lnTo>
                <a:lnTo>
                  <a:pt x="2877109" y="685800"/>
                </a:lnTo>
                <a:lnTo>
                  <a:pt x="2879462" y="698500"/>
                </a:lnTo>
                <a:lnTo>
                  <a:pt x="2879145" y="698500"/>
                </a:lnTo>
                <a:lnTo>
                  <a:pt x="2880300" y="711200"/>
                </a:lnTo>
                <a:lnTo>
                  <a:pt x="2883071" y="749300"/>
                </a:lnTo>
                <a:lnTo>
                  <a:pt x="2887980" y="800100"/>
                </a:lnTo>
                <a:lnTo>
                  <a:pt x="2893425" y="838200"/>
                </a:lnTo>
                <a:lnTo>
                  <a:pt x="2895600" y="850900"/>
                </a:lnTo>
                <a:lnTo>
                  <a:pt x="2897478" y="850900"/>
                </a:lnTo>
                <a:lnTo>
                  <a:pt x="2899643" y="863600"/>
                </a:lnTo>
                <a:lnTo>
                  <a:pt x="2907017" y="927100"/>
                </a:lnTo>
                <a:lnTo>
                  <a:pt x="2912112" y="990600"/>
                </a:lnTo>
                <a:lnTo>
                  <a:pt x="2918460" y="1028700"/>
                </a:lnTo>
                <a:lnTo>
                  <a:pt x="2922612" y="1041400"/>
                </a:lnTo>
                <a:lnTo>
                  <a:pt x="2928075" y="1054100"/>
                </a:lnTo>
                <a:lnTo>
                  <a:pt x="2934445" y="1066800"/>
                </a:lnTo>
                <a:lnTo>
                  <a:pt x="2941320" y="1079500"/>
                </a:lnTo>
                <a:lnTo>
                  <a:pt x="2956669" y="1079500"/>
                </a:lnTo>
                <a:lnTo>
                  <a:pt x="2964303" y="1092200"/>
                </a:lnTo>
                <a:lnTo>
                  <a:pt x="2977573" y="1092200"/>
                </a:lnTo>
                <a:lnTo>
                  <a:pt x="2983139" y="1104900"/>
                </a:lnTo>
                <a:lnTo>
                  <a:pt x="3006234" y="1104900"/>
                </a:lnTo>
                <a:lnTo>
                  <a:pt x="3021768" y="1117600"/>
                </a:lnTo>
                <a:lnTo>
                  <a:pt x="3048000" y="1117600"/>
                </a:lnTo>
                <a:lnTo>
                  <a:pt x="3063209" y="1130300"/>
                </a:lnTo>
                <a:lnTo>
                  <a:pt x="3093628" y="1130300"/>
                </a:lnTo>
                <a:lnTo>
                  <a:pt x="3108960" y="1143000"/>
                </a:lnTo>
                <a:lnTo>
                  <a:pt x="3199469" y="1143000"/>
                </a:lnTo>
                <a:lnTo>
                  <a:pt x="3219511" y="1155700"/>
                </a:lnTo>
                <a:lnTo>
                  <a:pt x="3328067" y="1155700"/>
                </a:lnTo>
                <a:lnTo>
                  <a:pt x="3341398" y="1168400"/>
                </a:lnTo>
                <a:lnTo>
                  <a:pt x="3482393" y="1168400"/>
                </a:lnTo>
                <a:lnTo>
                  <a:pt x="3520440" y="1181100"/>
                </a:lnTo>
                <a:lnTo>
                  <a:pt x="3539262" y="1181100"/>
                </a:lnTo>
                <a:lnTo>
                  <a:pt x="3561261" y="1244600"/>
                </a:lnTo>
                <a:lnTo>
                  <a:pt x="3566160" y="1282700"/>
                </a:lnTo>
                <a:lnTo>
                  <a:pt x="3568616" y="1320800"/>
                </a:lnTo>
                <a:lnTo>
                  <a:pt x="3570460" y="1358900"/>
                </a:lnTo>
                <a:lnTo>
                  <a:pt x="3572058" y="1409700"/>
                </a:lnTo>
                <a:lnTo>
                  <a:pt x="3573780" y="1447800"/>
                </a:lnTo>
                <a:lnTo>
                  <a:pt x="3575855" y="1460500"/>
                </a:lnTo>
                <a:lnTo>
                  <a:pt x="3580585" y="1511300"/>
                </a:lnTo>
                <a:lnTo>
                  <a:pt x="3585722" y="1562100"/>
                </a:lnTo>
                <a:lnTo>
                  <a:pt x="3589020" y="1612900"/>
                </a:lnTo>
                <a:lnTo>
                  <a:pt x="3590807" y="1663700"/>
                </a:lnTo>
                <a:lnTo>
                  <a:pt x="3592151" y="1714500"/>
                </a:lnTo>
                <a:lnTo>
                  <a:pt x="3593155" y="1765300"/>
                </a:lnTo>
                <a:lnTo>
                  <a:pt x="3593920" y="1816100"/>
                </a:lnTo>
                <a:lnTo>
                  <a:pt x="3594392" y="1854200"/>
                </a:lnTo>
                <a:close/>
              </a:path>
              <a:path w="3596640" h="3098800">
                <a:moveTo>
                  <a:pt x="42774" y="1829896"/>
                </a:moveTo>
                <a:lnTo>
                  <a:pt x="43060" y="1828800"/>
                </a:lnTo>
                <a:lnTo>
                  <a:pt x="43272" y="1828800"/>
                </a:lnTo>
                <a:lnTo>
                  <a:pt x="42774" y="1829896"/>
                </a:lnTo>
                <a:close/>
              </a:path>
              <a:path w="3596640" h="3098800">
                <a:moveTo>
                  <a:pt x="3535680" y="2171700"/>
                </a:moveTo>
                <a:lnTo>
                  <a:pt x="55880" y="2171700"/>
                </a:lnTo>
                <a:lnTo>
                  <a:pt x="53340" y="2159000"/>
                </a:lnTo>
                <a:lnTo>
                  <a:pt x="47357" y="2146300"/>
                </a:lnTo>
                <a:lnTo>
                  <a:pt x="35391" y="2146300"/>
                </a:lnTo>
                <a:lnTo>
                  <a:pt x="30480" y="2133600"/>
                </a:lnTo>
                <a:lnTo>
                  <a:pt x="13735" y="2095500"/>
                </a:lnTo>
                <a:lnTo>
                  <a:pt x="5395" y="2032000"/>
                </a:lnTo>
                <a:lnTo>
                  <a:pt x="1978" y="1981200"/>
                </a:lnTo>
                <a:lnTo>
                  <a:pt x="0" y="1955800"/>
                </a:lnTo>
                <a:lnTo>
                  <a:pt x="4625" y="1930400"/>
                </a:lnTo>
                <a:lnTo>
                  <a:pt x="7810" y="1917700"/>
                </a:lnTo>
                <a:lnTo>
                  <a:pt x="12805" y="1905000"/>
                </a:lnTo>
                <a:lnTo>
                  <a:pt x="22859" y="1879600"/>
                </a:lnTo>
                <a:lnTo>
                  <a:pt x="37502" y="1841500"/>
                </a:lnTo>
                <a:lnTo>
                  <a:pt x="42774" y="1829896"/>
                </a:lnTo>
                <a:lnTo>
                  <a:pt x="39752" y="1841500"/>
                </a:lnTo>
                <a:lnTo>
                  <a:pt x="36238" y="1854200"/>
                </a:lnTo>
                <a:lnTo>
                  <a:pt x="3594392" y="1854200"/>
                </a:lnTo>
                <a:lnTo>
                  <a:pt x="3595143" y="1917700"/>
                </a:lnTo>
                <a:lnTo>
                  <a:pt x="3595806" y="1968500"/>
                </a:lnTo>
                <a:lnTo>
                  <a:pt x="3596640" y="2019300"/>
                </a:lnTo>
                <a:lnTo>
                  <a:pt x="3591651" y="2032000"/>
                </a:lnTo>
                <a:lnTo>
                  <a:pt x="3587043" y="2044700"/>
                </a:lnTo>
                <a:lnTo>
                  <a:pt x="3581518" y="2070100"/>
                </a:lnTo>
                <a:lnTo>
                  <a:pt x="3573780" y="2095500"/>
                </a:lnTo>
                <a:lnTo>
                  <a:pt x="3570248" y="2095500"/>
                </a:lnTo>
                <a:lnTo>
                  <a:pt x="3566255" y="2108200"/>
                </a:lnTo>
                <a:lnTo>
                  <a:pt x="3562214" y="2108200"/>
                </a:lnTo>
                <a:lnTo>
                  <a:pt x="3558540" y="2120900"/>
                </a:lnTo>
                <a:lnTo>
                  <a:pt x="3553619" y="2133600"/>
                </a:lnTo>
                <a:lnTo>
                  <a:pt x="3550486" y="2146300"/>
                </a:lnTo>
                <a:lnTo>
                  <a:pt x="3545665" y="2159000"/>
                </a:lnTo>
                <a:lnTo>
                  <a:pt x="3535680" y="2171700"/>
                </a:lnTo>
                <a:close/>
              </a:path>
              <a:path w="3596640" h="3098800">
                <a:moveTo>
                  <a:pt x="3512487" y="2184400"/>
                </a:moveTo>
                <a:lnTo>
                  <a:pt x="60959" y="2184400"/>
                </a:lnTo>
                <a:lnTo>
                  <a:pt x="56502" y="2171700"/>
                </a:lnTo>
                <a:lnTo>
                  <a:pt x="3528392" y="2171700"/>
                </a:lnTo>
                <a:lnTo>
                  <a:pt x="3512487" y="2184400"/>
                </a:lnTo>
                <a:close/>
              </a:path>
              <a:path w="3596640" h="3098800">
                <a:moveTo>
                  <a:pt x="3292179" y="2374900"/>
                </a:moveTo>
                <a:lnTo>
                  <a:pt x="581030" y="2374900"/>
                </a:lnTo>
                <a:lnTo>
                  <a:pt x="567837" y="2362200"/>
                </a:lnTo>
                <a:lnTo>
                  <a:pt x="541020" y="2362200"/>
                </a:lnTo>
                <a:lnTo>
                  <a:pt x="501528" y="2349500"/>
                </a:lnTo>
                <a:lnTo>
                  <a:pt x="484598" y="2336800"/>
                </a:lnTo>
                <a:lnTo>
                  <a:pt x="472720" y="2336800"/>
                </a:lnTo>
                <a:lnTo>
                  <a:pt x="449580" y="2324100"/>
                </a:lnTo>
                <a:lnTo>
                  <a:pt x="418777" y="2324100"/>
                </a:lnTo>
                <a:lnTo>
                  <a:pt x="404040" y="2311400"/>
                </a:lnTo>
                <a:lnTo>
                  <a:pt x="342900" y="2311400"/>
                </a:lnTo>
                <a:lnTo>
                  <a:pt x="283142" y="2298700"/>
                </a:lnTo>
                <a:lnTo>
                  <a:pt x="233915" y="2298700"/>
                </a:lnTo>
                <a:lnTo>
                  <a:pt x="231267" y="2286000"/>
                </a:lnTo>
                <a:lnTo>
                  <a:pt x="236954" y="2286000"/>
                </a:lnTo>
                <a:lnTo>
                  <a:pt x="232112" y="2273300"/>
                </a:lnTo>
                <a:lnTo>
                  <a:pt x="213359" y="2260600"/>
                </a:lnTo>
                <a:lnTo>
                  <a:pt x="190657" y="2260600"/>
                </a:lnTo>
                <a:lnTo>
                  <a:pt x="179089" y="2247900"/>
                </a:lnTo>
                <a:lnTo>
                  <a:pt x="167640" y="2247900"/>
                </a:lnTo>
                <a:lnTo>
                  <a:pt x="143129" y="2235200"/>
                </a:lnTo>
                <a:lnTo>
                  <a:pt x="124410" y="2235200"/>
                </a:lnTo>
                <a:lnTo>
                  <a:pt x="106351" y="2222500"/>
                </a:lnTo>
                <a:lnTo>
                  <a:pt x="83820" y="2209800"/>
                </a:lnTo>
                <a:lnTo>
                  <a:pt x="77499" y="2197100"/>
                </a:lnTo>
                <a:lnTo>
                  <a:pt x="71442" y="2197100"/>
                </a:lnTo>
                <a:lnTo>
                  <a:pt x="65858" y="2184400"/>
                </a:lnTo>
                <a:lnTo>
                  <a:pt x="3505200" y="2184400"/>
                </a:lnTo>
                <a:lnTo>
                  <a:pt x="3497199" y="2197100"/>
                </a:lnTo>
                <a:lnTo>
                  <a:pt x="3482713" y="2222500"/>
                </a:lnTo>
                <a:lnTo>
                  <a:pt x="3474720" y="2222500"/>
                </a:lnTo>
                <a:lnTo>
                  <a:pt x="3456134" y="2247900"/>
                </a:lnTo>
                <a:lnTo>
                  <a:pt x="3433891" y="2260600"/>
                </a:lnTo>
                <a:lnTo>
                  <a:pt x="3390900" y="2286000"/>
                </a:lnTo>
                <a:lnTo>
                  <a:pt x="3351914" y="2311400"/>
                </a:lnTo>
                <a:lnTo>
                  <a:pt x="3333221" y="2336800"/>
                </a:lnTo>
                <a:lnTo>
                  <a:pt x="3314700" y="2349500"/>
                </a:lnTo>
                <a:lnTo>
                  <a:pt x="3306912" y="2349500"/>
                </a:lnTo>
                <a:lnTo>
                  <a:pt x="3299574" y="2362200"/>
                </a:lnTo>
                <a:lnTo>
                  <a:pt x="3292179" y="2374900"/>
                </a:lnTo>
                <a:close/>
              </a:path>
              <a:path w="3596640" h="3098800">
                <a:moveTo>
                  <a:pt x="3261417" y="2400300"/>
                </a:moveTo>
                <a:lnTo>
                  <a:pt x="632747" y="2400300"/>
                </a:lnTo>
                <a:lnTo>
                  <a:pt x="617220" y="2387600"/>
                </a:lnTo>
                <a:lnTo>
                  <a:pt x="601814" y="2387600"/>
                </a:lnTo>
                <a:lnTo>
                  <a:pt x="594360" y="2374900"/>
                </a:lnTo>
                <a:lnTo>
                  <a:pt x="3284220" y="2374900"/>
                </a:lnTo>
                <a:lnTo>
                  <a:pt x="3273075" y="2387600"/>
                </a:lnTo>
                <a:lnTo>
                  <a:pt x="3261417" y="2400300"/>
                </a:lnTo>
                <a:close/>
              </a:path>
              <a:path w="3596640" h="3098800">
                <a:moveTo>
                  <a:pt x="3227165" y="2425700"/>
                </a:moveTo>
                <a:lnTo>
                  <a:pt x="678180" y="2425700"/>
                </a:lnTo>
                <a:lnTo>
                  <a:pt x="647933" y="2400300"/>
                </a:lnTo>
                <a:lnTo>
                  <a:pt x="3249729" y="2400300"/>
                </a:lnTo>
                <a:lnTo>
                  <a:pt x="3238499" y="2413000"/>
                </a:lnTo>
                <a:lnTo>
                  <a:pt x="3232570" y="2413000"/>
                </a:lnTo>
                <a:lnTo>
                  <a:pt x="3227165" y="2425700"/>
                </a:lnTo>
                <a:close/>
              </a:path>
              <a:path w="3596640" h="3098800">
                <a:moveTo>
                  <a:pt x="3215640" y="2438400"/>
                </a:moveTo>
                <a:lnTo>
                  <a:pt x="697339" y="2438400"/>
                </a:lnTo>
                <a:lnTo>
                  <a:pt x="687721" y="2425700"/>
                </a:lnTo>
                <a:lnTo>
                  <a:pt x="3221712" y="2425700"/>
                </a:lnTo>
                <a:lnTo>
                  <a:pt x="3215640" y="2438400"/>
                </a:lnTo>
                <a:close/>
              </a:path>
              <a:path w="3596640" h="3098800">
                <a:moveTo>
                  <a:pt x="3163716" y="2463800"/>
                </a:moveTo>
                <a:lnTo>
                  <a:pt x="733907" y="2463800"/>
                </a:lnTo>
                <a:lnTo>
                  <a:pt x="728138" y="2451100"/>
                </a:lnTo>
                <a:lnTo>
                  <a:pt x="716280" y="2451100"/>
                </a:lnTo>
                <a:lnTo>
                  <a:pt x="706903" y="2438400"/>
                </a:lnTo>
                <a:lnTo>
                  <a:pt x="3192683" y="2438400"/>
                </a:lnTo>
                <a:lnTo>
                  <a:pt x="3185160" y="2451100"/>
                </a:lnTo>
                <a:lnTo>
                  <a:pt x="3163716" y="2463800"/>
                </a:lnTo>
                <a:close/>
              </a:path>
              <a:path w="3596640" h="3098800">
                <a:moveTo>
                  <a:pt x="3131820" y="2489200"/>
                </a:moveTo>
                <a:lnTo>
                  <a:pt x="755902" y="2489200"/>
                </a:lnTo>
                <a:lnTo>
                  <a:pt x="745237" y="2463800"/>
                </a:lnTo>
                <a:lnTo>
                  <a:pt x="3156242" y="2463800"/>
                </a:lnTo>
                <a:lnTo>
                  <a:pt x="3149891" y="2476500"/>
                </a:lnTo>
                <a:lnTo>
                  <a:pt x="3131820" y="2489200"/>
                </a:lnTo>
                <a:close/>
              </a:path>
              <a:path w="3596640" h="3098800">
                <a:moveTo>
                  <a:pt x="785280" y="2514600"/>
                </a:moveTo>
                <a:lnTo>
                  <a:pt x="780922" y="2514600"/>
                </a:lnTo>
                <a:lnTo>
                  <a:pt x="762000" y="2489200"/>
                </a:lnTo>
                <a:lnTo>
                  <a:pt x="3116627" y="2489200"/>
                </a:lnTo>
                <a:lnTo>
                  <a:pt x="3108931" y="2501900"/>
                </a:lnTo>
                <a:lnTo>
                  <a:pt x="782988" y="2501900"/>
                </a:lnTo>
                <a:lnTo>
                  <a:pt x="785280" y="2514600"/>
                </a:lnTo>
                <a:close/>
              </a:path>
              <a:path w="3596640" h="3098800">
                <a:moveTo>
                  <a:pt x="2895933" y="2590800"/>
                </a:moveTo>
                <a:lnTo>
                  <a:pt x="845819" y="2590800"/>
                </a:lnTo>
                <a:lnTo>
                  <a:pt x="838916" y="2578100"/>
                </a:lnTo>
                <a:lnTo>
                  <a:pt x="831537" y="2565400"/>
                </a:lnTo>
                <a:lnTo>
                  <a:pt x="823679" y="2552700"/>
                </a:lnTo>
                <a:lnTo>
                  <a:pt x="815339" y="2540000"/>
                </a:lnTo>
                <a:lnTo>
                  <a:pt x="790104" y="2501900"/>
                </a:lnTo>
                <a:lnTo>
                  <a:pt x="3101340" y="2501900"/>
                </a:lnTo>
                <a:lnTo>
                  <a:pt x="3084200" y="2514600"/>
                </a:lnTo>
                <a:lnTo>
                  <a:pt x="3067188" y="2514600"/>
                </a:lnTo>
                <a:lnTo>
                  <a:pt x="3050106" y="2527300"/>
                </a:lnTo>
                <a:lnTo>
                  <a:pt x="3032760" y="2540000"/>
                </a:lnTo>
                <a:lnTo>
                  <a:pt x="3023404" y="2540000"/>
                </a:lnTo>
                <a:lnTo>
                  <a:pt x="3013810" y="2552700"/>
                </a:lnTo>
                <a:lnTo>
                  <a:pt x="2986948" y="2552700"/>
                </a:lnTo>
                <a:lnTo>
                  <a:pt x="2979339" y="2565400"/>
                </a:lnTo>
                <a:lnTo>
                  <a:pt x="2964180" y="2565400"/>
                </a:lnTo>
                <a:lnTo>
                  <a:pt x="2942321" y="2578100"/>
                </a:lnTo>
                <a:lnTo>
                  <a:pt x="2919350" y="2578100"/>
                </a:lnTo>
                <a:lnTo>
                  <a:pt x="2895933" y="2590800"/>
                </a:lnTo>
                <a:close/>
              </a:path>
              <a:path w="3596640" h="3098800">
                <a:moveTo>
                  <a:pt x="2836362" y="2603500"/>
                </a:moveTo>
                <a:lnTo>
                  <a:pt x="850277" y="2603500"/>
                </a:lnTo>
                <a:lnTo>
                  <a:pt x="849718" y="2590800"/>
                </a:lnTo>
                <a:lnTo>
                  <a:pt x="2872740" y="2590800"/>
                </a:lnTo>
                <a:lnTo>
                  <a:pt x="2836362" y="2603500"/>
                </a:lnTo>
                <a:close/>
              </a:path>
              <a:path w="3596640" h="3098800">
                <a:moveTo>
                  <a:pt x="2560320" y="2628900"/>
                </a:moveTo>
                <a:lnTo>
                  <a:pt x="860669" y="2628900"/>
                </a:lnTo>
                <a:lnTo>
                  <a:pt x="856932" y="2616200"/>
                </a:lnTo>
                <a:lnTo>
                  <a:pt x="853439" y="2603500"/>
                </a:lnTo>
                <a:lnTo>
                  <a:pt x="2819117" y="2603500"/>
                </a:lnTo>
                <a:lnTo>
                  <a:pt x="2788920" y="2616200"/>
                </a:lnTo>
                <a:lnTo>
                  <a:pt x="2606000" y="2616200"/>
                </a:lnTo>
                <a:lnTo>
                  <a:pt x="2560320" y="2628900"/>
                </a:lnTo>
                <a:close/>
              </a:path>
              <a:path w="3596640" h="3098800">
                <a:moveTo>
                  <a:pt x="2209800" y="2870200"/>
                </a:moveTo>
                <a:lnTo>
                  <a:pt x="955540" y="2870200"/>
                </a:lnTo>
                <a:lnTo>
                  <a:pt x="952500" y="2857500"/>
                </a:lnTo>
                <a:lnTo>
                  <a:pt x="943438" y="2832100"/>
                </a:lnTo>
                <a:lnTo>
                  <a:pt x="935169" y="2806700"/>
                </a:lnTo>
                <a:lnTo>
                  <a:pt x="927945" y="2781300"/>
                </a:lnTo>
                <a:lnTo>
                  <a:pt x="922019" y="2755900"/>
                </a:lnTo>
                <a:lnTo>
                  <a:pt x="910753" y="2717800"/>
                </a:lnTo>
                <a:lnTo>
                  <a:pt x="899217" y="2692400"/>
                </a:lnTo>
                <a:lnTo>
                  <a:pt x="885747" y="2667000"/>
                </a:lnTo>
                <a:lnTo>
                  <a:pt x="868679" y="2641600"/>
                </a:lnTo>
                <a:lnTo>
                  <a:pt x="864602" y="2628900"/>
                </a:lnTo>
                <a:lnTo>
                  <a:pt x="2518438" y="2628900"/>
                </a:lnTo>
                <a:lnTo>
                  <a:pt x="2508877" y="2641600"/>
                </a:lnTo>
                <a:lnTo>
                  <a:pt x="2464217" y="2641600"/>
                </a:lnTo>
                <a:lnTo>
                  <a:pt x="2447008" y="2654300"/>
                </a:lnTo>
                <a:lnTo>
                  <a:pt x="2430780" y="2667000"/>
                </a:lnTo>
                <a:lnTo>
                  <a:pt x="2415187" y="2667000"/>
                </a:lnTo>
                <a:lnTo>
                  <a:pt x="2407787" y="2679700"/>
                </a:lnTo>
                <a:lnTo>
                  <a:pt x="2400300" y="2679700"/>
                </a:lnTo>
                <a:lnTo>
                  <a:pt x="2373482" y="2692400"/>
                </a:lnTo>
                <a:lnTo>
                  <a:pt x="2359452" y="2705100"/>
                </a:lnTo>
                <a:lnTo>
                  <a:pt x="2341080" y="2717800"/>
                </a:lnTo>
                <a:lnTo>
                  <a:pt x="2295166" y="2755900"/>
                </a:lnTo>
                <a:lnTo>
                  <a:pt x="2289309" y="2768600"/>
                </a:lnTo>
                <a:lnTo>
                  <a:pt x="2283703" y="2768600"/>
                </a:lnTo>
                <a:lnTo>
                  <a:pt x="2278380" y="2781300"/>
                </a:lnTo>
                <a:lnTo>
                  <a:pt x="2261776" y="2794000"/>
                </a:lnTo>
                <a:lnTo>
                  <a:pt x="2262609" y="2794000"/>
                </a:lnTo>
                <a:lnTo>
                  <a:pt x="2240280" y="2819400"/>
                </a:lnTo>
                <a:lnTo>
                  <a:pt x="2231633" y="2832100"/>
                </a:lnTo>
                <a:lnTo>
                  <a:pt x="2224397" y="2844800"/>
                </a:lnTo>
                <a:lnTo>
                  <a:pt x="2217482" y="2857500"/>
                </a:lnTo>
                <a:lnTo>
                  <a:pt x="2209800" y="2870200"/>
                </a:lnTo>
                <a:close/>
              </a:path>
              <a:path w="3596640" h="3098800">
                <a:moveTo>
                  <a:pt x="2176646" y="2908300"/>
                </a:moveTo>
                <a:lnTo>
                  <a:pt x="996715" y="2908300"/>
                </a:lnTo>
                <a:lnTo>
                  <a:pt x="983212" y="2895600"/>
                </a:lnTo>
                <a:lnTo>
                  <a:pt x="967739" y="2882900"/>
                </a:lnTo>
                <a:lnTo>
                  <a:pt x="963149" y="2870200"/>
                </a:lnTo>
                <a:lnTo>
                  <a:pt x="2204277" y="2870200"/>
                </a:lnTo>
                <a:lnTo>
                  <a:pt x="2198131" y="2882900"/>
                </a:lnTo>
                <a:lnTo>
                  <a:pt x="2192104" y="2882900"/>
                </a:lnTo>
                <a:lnTo>
                  <a:pt x="2186940" y="2895600"/>
                </a:lnTo>
                <a:lnTo>
                  <a:pt x="2176646" y="2908300"/>
                </a:lnTo>
                <a:close/>
              </a:path>
              <a:path w="3596640" h="3098800">
                <a:moveTo>
                  <a:pt x="2125765" y="2946400"/>
                </a:moveTo>
                <a:lnTo>
                  <a:pt x="1066800" y="2946400"/>
                </a:lnTo>
                <a:lnTo>
                  <a:pt x="1056992" y="2933700"/>
                </a:lnTo>
                <a:lnTo>
                  <a:pt x="1047559" y="2933700"/>
                </a:lnTo>
                <a:lnTo>
                  <a:pt x="1038221" y="2921000"/>
                </a:lnTo>
                <a:lnTo>
                  <a:pt x="1028700" y="2921000"/>
                </a:lnTo>
                <a:lnTo>
                  <a:pt x="1010970" y="2908300"/>
                </a:lnTo>
                <a:lnTo>
                  <a:pt x="2177750" y="2908300"/>
                </a:lnTo>
                <a:lnTo>
                  <a:pt x="2148840" y="2933700"/>
                </a:lnTo>
                <a:lnTo>
                  <a:pt x="2125765" y="2946400"/>
                </a:lnTo>
                <a:close/>
              </a:path>
              <a:path w="3596640" h="3098800">
                <a:moveTo>
                  <a:pt x="2103120" y="2959100"/>
                </a:moveTo>
                <a:lnTo>
                  <a:pt x="1097389" y="2959100"/>
                </a:lnTo>
                <a:lnTo>
                  <a:pt x="1081906" y="2946400"/>
                </a:lnTo>
                <a:lnTo>
                  <a:pt x="2127108" y="2946400"/>
                </a:lnTo>
                <a:lnTo>
                  <a:pt x="2103120" y="2959100"/>
                </a:lnTo>
                <a:close/>
              </a:path>
              <a:path w="3596640" h="3098800">
                <a:moveTo>
                  <a:pt x="2080259" y="2971800"/>
                </a:moveTo>
                <a:lnTo>
                  <a:pt x="1127760" y="2971800"/>
                </a:lnTo>
                <a:lnTo>
                  <a:pt x="1112818" y="2959100"/>
                </a:lnTo>
                <a:lnTo>
                  <a:pt x="2087448" y="2959100"/>
                </a:lnTo>
                <a:lnTo>
                  <a:pt x="2080259" y="2971800"/>
                </a:lnTo>
                <a:close/>
              </a:path>
              <a:path w="3596640" h="3098800">
                <a:moveTo>
                  <a:pt x="2051608" y="2984500"/>
                </a:moveTo>
                <a:lnTo>
                  <a:pt x="1150872" y="2984500"/>
                </a:lnTo>
                <a:lnTo>
                  <a:pt x="1139606" y="2971800"/>
                </a:lnTo>
                <a:lnTo>
                  <a:pt x="2061005" y="2971800"/>
                </a:lnTo>
                <a:lnTo>
                  <a:pt x="2051608" y="2984500"/>
                </a:lnTo>
                <a:close/>
              </a:path>
              <a:path w="3596640" h="3098800">
                <a:moveTo>
                  <a:pt x="1942960" y="3022600"/>
                </a:moveTo>
                <a:lnTo>
                  <a:pt x="1217099" y="3022600"/>
                </a:lnTo>
                <a:lnTo>
                  <a:pt x="1192432" y="3009900"/>
                </a:lnTo>
                <a:lnTo>
                  <a:pt x="1173480" y="2997200"/>
                </a:lnTo>
                <a:lnTo>
                  <a:pt x="1162012" y="2984500"/>
                </a:lnTo>
                <a:lnTo>
                  <a:pt x="2042159" y="2984500"/>
                </a:lnTo>
                <a:lnTo>
                  <a:pt x="2019322" y="2997200"/>
                </a:lnTo>
                <a:lnTo>
                  <a:pt x="1980877" y="2997200"/>
                </a:lnTo>
                <a:lnTo>
                  <a:pt x="1958339" y="3009900"/>
                </a:lnTo>
                <a:lnTo>
                  <a:pt x="1942960" y="3022600"/>
                </a:lnTo>
                <a:close/>
              </a:path>
              <a:path w="3596640" h="3098800">
                <a:moveTo>
                  <a:pt x="1706880" y="3098800"/>
                </a:moveTo>
                <a:lnTo>
                  <a:pt x="1429092" y="3098800"/>
                </a:lnTo>
                <a:lnTo>
                  <a:pt x="1406055" y="3086100"/>
                </a:lnTo>
                <a:lnTo>
                  <a:pt x="1370738" y="3086100"/>
                </a:lnTo>
                <a:lnTo>
                  <a:pt x="1360898" y="3073400"/>
                </a:lnTo>
                <a:lnTo>
                  <a:pt x="1350694" y="3073400"/>
                </a:lnTo>
                <a:lnTo>
                  <a:pt x="1333500" y="3060700"/>
                </a:lnTo>
                <a:lnTo>
                  <a:pt x="1310639" y="3060700"/>
                </a:lnTo>
                <a:lnTo>
                  <a:pt x="1302941" y="3048000"/>
                </a:lnTo>
                <a:lnTo>
                  <a:pt x="1280160" y="3048000"/>
                </a:lnTo>
                <a:lnTo>
                  <a:pt x="1272781" y="3035300"/>
                </a:lnTo>
                <a:lnTo>
                  <a:pt x="1257300" y="3035300"/>
                </a:lnTo>
                <a:lnTo>
                  <a:pt x="1240911" y="3022600"/>
                </a:lnTo>
                <a:lnTo>
                  <a:pt x="1927907" y="3022600"/>
                </a:lnTo>
                <a:lnTo>
                  <a:pt x="1912830" y="3035300"/>
                </a:lnTo>
                <a:lnTo>
                  <a:pt x="1897380" y="3048000"/>
                </a:lnTo>
                <a:lnTo>
                  <a:pt x="1854255" y="3060700"/>
                </a:lnTo>
                <a:lnTo>
                  <a:pt x="1742917" y="3086100"/>
                </a:lnTo>
                <a:lnTo>
                  <a:pt x="1706880" y="3098800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931864" y="1518229"/>
            <a:ext cx="183569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685925" algn="l"/>
              </a:tabLst>
            </a:pPr>
            <a:r>
              <a:rPr sz="2400" spc="-5" dirty="0">
                <a:latin typeface="Arial"/>
                <a:cs typeface="Arial"/>
              </a:rPr>
              <a:t>GCN-Filter:	</a:t>
            </a:r>
            <a:endParaRPr sz="4200" baseline="9920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307580" y="1578754"/>
            <a:ext cx="2636901" cy="568816"/>
          </a:xfrm>
          <a:custGeom>
            <a:avLst/>
            <a:gdLst/>
            <a:ahLst/>
            <a:cxnLst/>
            <a:rect l="l" t="t" r="r" b="b"/>
            <a:pathLst>
              <a:path w="1874520" h="573405">
                <a:moveTo>
                  <a:pt x="1778507" y="573023"/>
                </a:moveTo>
                <a:lnTo>
                  <a:pt x="96012" y="573023"/>
                </a:lnTo>
                <a:lnTo>
                  <a:pt x="58523" y="565396"/>
                </a:lnTo>
                <a:lnTo>
                  <a:pt x="28017" y="544844"/>
                </a:lnTo>
                <a:lnTo>
                  <a:pt x="7506" y="514379"/>
                </a:lnTo>
                <a:lnTo>
                  <a:pt x="0" y="477011"/>
                </a:lnTo>
                <a:lnTo>
                  <a:pt x="0" y="96011"/>
                </a:lnTo>
                <a:lnTo>
                  <a:pt x="7506" y="58773"/>
                </a:lnTo>
                <a:lnTo>
                  <a:pt x="28017" y="28351"/>
                </a:lnTo>
                <a:lnTo>
                  <a:pt x="58523" y="7756"/>
                </a:lnTo>
                <a:lnTo>
                  <a:pt x="96012" y="0"/>
                </a:lnTo>
                <a:lnTo>
                  <a:pt x="1778507" y="0"/>
                </a:lnTo>
                <a:lnTo>
                  <a:pt x="1815996" y="7756"/>
                </a:lnTo>
                <a:lnTo>
                  <a:pt x="1846502" y="28351"/>
                </a:lnTo>
                <a:lnTo>
                  <a:pt x="1867013" y="58773"/>
                </a:lnTo>
                <a:lnTo>
                  <a:pt x="1874520" y="96011"/>
                </a:lnTo>
                <a:lnTo>
                  <a:pt x="1874520" y="477011"/>
                </a:lnTo>
                <a:lnTo>
                  <a:pt x="1867013" y="514379"/>
                </a:lnTo>
                <a:lnTo>
                  <a:pt x="1846502" y="544844"/>
                </a:lnTo>
                <a:lnTo>
                  <a:pt x="1815996" y="565396"/>
                </a:lnTo>
                <a:lnTo>
                  <a:pt x="1778507" y="573023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44841" y="2159508"/>
            <a:ext cx="233679" cy="375285"/>
          </a:xfrm>
          <a:custGeom>
            <a:avLst/>
            <a:gdLst/>
            <a:ahLst/>
            <a:cxnLst/>
            <a:rect l="l" t="t" r="r" b="b"/>
            <a:pathLst>
              <a:path w="233679" h="375285">
                <a:moveTo>
                  <a:pt x="175259" y="257556"/>
                </a:moveTo>
                <a:lnTo>
                  <a:pt x="57911" y="257556"/>
                </a:lnTo>
                <a:lnTo>
                  <a:pt x="57911" y="0"/>
                </a:lnTo>
                <a:lnTo>
                  <a:pt x="175259" y="0"/>
                </a:lnTo>
                <a:lnTo>
                  <a:pt x="175259" y="257556"/>
                </a:lnTo>
                <a:close/>
              </a:path>
              <a:path w="233679" h="375285">
                <a:moveTo>
                  <a:pt x="117348" y="374904"/>
                </a:moveTo>
                <a:lnTo>
                  <a:pt x="0" y="257556"/>
                </a:lnTo>
                <a:lnTo>
                  <a:pt x="233171" y="257556"/>
                </a:lnTo>
                <a:lnTo>
                  <a:pt x="117348" y="37490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14259" y="2539440"/>
            <a:ext cx="2185418" cy="449580"/>
          </a:xfrm>
          <a:custGeom>
            <a:avLst/>
            <a:gdLst/>
            <a:ahLst/>
            <a:cxnLst/>
            <a:rect l="l" t="t" r="r" b="b"/>
            <a:pathLst>
              <a:path w="1874520" h="426719">
                <a:moveTo>
                  <a:pt x="1802892" y="426720"/>
                </a:moveTo>
                <a:lnTo>
                  <a:pt x="71627" y="426720"/>
                </a:lnTo>
                <a:lnTo>
                  <a:pt x="43655" y="420957"/>
                </a:lnTo>
                <a:lnTo>
                  <a:pt x="20897" y="405603"/>
                </a:lnTo>
                <a:lnTo>
                  <a:pt x="5598" y="382900"/>
                </a:lnTo>
                <a:lnTo>
                  <a:pt x="0" y="355092"/>
                </a:lnTo>
                <a:lnTo>
                  <a:pt x="0" y="70104"/>
                </a:lnTo>
                <a:lnTo>
                  <a:pt x="5598" y="42776"/>
                </a:lnTo>
                <a:lnTo>
                  <a:pt x="20897" y="20393"/>
                </a:lnTo>
                <a:lnTo>
                  <a:pt x="43655" y="5338"/>
                </a:lnTo>
                <a:lnTo>
                  <a:pt x="71627" y="0"/>
                </a:lnTo>
                <a:lnTo>
                  <a:pt x="1802892" y="0"/>
                </a:lnTo>
                <a:lnTo>
                  <a:pt x="1830864" y="5338"/>
                </a:lnTo>
                <a:lnTo>
                  <a:pt x="1853622" y="20393"/>
                </a:lnTo>
                <a:lnTo>
                  <a:pt x="1868921" y="42776"/>
                </a:lnTo>
                <a:lnTo>
                  <a:pt x="1874520" y="70104"/>
                </a:lnTo>
                <a:lnTo>
                  <a:pt x="1874520" y="355092"/>
                </a:lnTo>
                <a:lnTo>
                  <a:pt x="1868921" y="382900"/>
                </a:lnTo>
                <a:lnTo>
                  <a:pt x="1853622" y="405603"/>
                </a:lnTo>
                <a:lnTo>
                  <a:pt x="1830864" y="420957"/>
                </a:lnTo>
                <a:lnTo>
                  <a:pt x="1802892" y="42672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/>
            <a:r>
              <a:rPr lang="zh-CN" altLang="en-US" sz="2400" dirty="0">
                <a:latin typeface="Microsoft JhengHei UI"/>
                <a:cs typeface="Microsoft JhengHei UI"/>
              </a:rPr>
              <a:t>从周围节点聚合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185117" y="3729954"/>
            <a:ext cx="129484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873885" algn="l"/>
              </a:tabLst>
            </a:pPr>
            <a:r>
              <a:rPr sz="3600" spc="-7" baseline="-11574" dirty="0">
                <a:latin typeface="Arial"/>
                <a:cs typeface="Arial"/>
              </a:rPr>
              <a:t>PPNP:</a:t>
            </a:r>
            <a:endParaRPr sz="2800" dirty="0">
              <a:latin typeface="Cambria Math"/>
              <a:cs typeface="Cambria Math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60640-D652-0F8A-0F6F-20AE8907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558" y="1388920"/>
            <a:ext cx="6286500" cy="673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E0295BF-8CF1-12CF-3437-C014E33AE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45" y="3807482"/>
            <a:ext cx="4597400" cy="584200"/>
          </a:xfrm>
          <a:prstGeom prst="rect">
            <a:avLst/>
          </a:prstGeom>
        </p:spPr>
      </p:pic>
      <p:sp>
        <p:nvSpPr>
          <p:cNvPr id="78" name="object 8">
            <a:extLst>
              <a:ext uri="{FF2B5EF4-FFF2-40B4-BE49-F238E27FC236}">
                <a16:creationId xmlns:a16="http://schemas.microsoft.com/office/drawing/2014/main" id="{82B7690B-F527-221A-04C7-12619B612533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9">
            <a:extLst>
              <a:ext uri="{FF2B5EF4-FFF2-40B4-BE49-F238E27FC236}">
                <a16:creationId xmlns:a16="http://schemas.microsoft.com/office/drawing/2014/main" id="{1AEDB112-E399-6D0A-7D07-996A5BDFFB5A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0">
            <a:extLst>
              <a:ext uri="{FF2B5EF4-FFF2-40B4-BE49-F238E27FC236}">
                <a16:creationId xmlns:a16="http://schemas.microsoft.com/office/drawing/2014/main" id="{A2EAF8ED-E905-BB3A-73DF-5B862B603F43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1">
            <a:extLst>
              <a:ext uri="{FF2B5EF4-FFF2-40B4-BE49-F238E27FC236}">
                <a16:creationId xmlns:a16="http://schemas.microsoft.com/office/drawing/2014/main" id="{1F2EA540-3AE8-6D9A-6EE9-D2852AF50CEA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2">
            <a:extLst>
              <a:ext uri="{FF2B5EF4-FFF2-40B4-BE49-F238E27FC236}">
                <a16:creationId xmlns:a16="http://schemas.microsoft.com/office/drawing/2014/main" id="{D05CF714-438E-50DA-782D-6508FB45E3B6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3">
            <a:extLst>
              <a:ext uri="{FF2B5EF4-FFF2-40B4-BE49-F238E27FC236}">
                <a16:creationId xmlns:a16="http://schemas.microsoft.com/office/drawing/2014/main" id="{645CCFCB-0FD1-960A-6394-ACE7110309CB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4">
            <a:extLst>
              <a:ext uri="{FF2B5EF4-FFF2-40B4-BE49-F238E27FC236}">
                <a16:creationId xmlns:a16="http://schemas.microsoft.com/office/drawing/2014/main" id="{8F4F5D74-3EC0-28B8-94F4-698D865DA901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15">
            <a:extLst>
              <a:ext uri="{FF2B5EF4-FFF2-40B4-BE49-F238E27FC236}">
                <a16:creationId xmlns:a16="http://schemas.microsoft.com/office/drawing/2014/main" id="{887AB8F9-6708-859A-7BE2-60D9F221611F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16">
            <a:extLst>
              <a:ext uri="{FF2B5EF4-FFF2-40B4-BE49-F238E27FC236}">
                <a16:creationId xmlns:a16="http://schemas.microsoft.com/office/drawing/2014/main" id="{45F32FBB-1028-316E-5449-D8EF37D43C6B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7">
            <a:extLst>
              <a:ext uri="{FF2B5EF4-FFF2-40B4-BE49-F238E27FC236}">
                <a16:creationId xmlns:a16="http://schemas.microsoft.com/office/drawing/2014/main" id="{0C921FF3-6DC4-6D65-3288-14659BDC4608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8">
            <a:extLst>
              <a:ext uri="{FF2B5EF4-FFF2-40B4-BE49-F238E27FC236}">
                <a16:creationId xmlns:a16="http://schemas.microsoft.com/office/drawing/2014/main" id="{531A420B-E968-A9FE-9E70-82BBC8593BE8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9">
            <a:extLst>
              <a:ext uri="{FF2B5EF4-FFF2-40B4-BE49-F238E27FC236}">
                <a16:creationId xmlns:a16="http://schemas.microsoft.com/office/drawing/2014/main" id="{5BD30EF1-07B9-ACC0-B66F-6A4C85309B82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20">
            <a:extLst>
              <a:ext uri="{FF2B5EF4-FFF2-40B4-BE49-F238E27FC236}">
                <a16:creationId xmlns:a16="http://schemas.microsoft.com/office/drawing/2014/main" id="{A4E67F61-9C08-71E1-C208-F7DE5FD0A3EE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1">
            <a:extLst>
              <a:ext uri="{FF2B5EF4-FFF2-40B4-BE49-F238E27FC236}">
                <a16:creationId xmlns:a16="http://schemas.microsoft.com/office/drawing/2014/main" id="{09C23D62-97AC-54BF-E0A0-514E33F17F3B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22">
            <a:extLst>
              <a:ext uri="{FF2B5EF4-FFF2-40B4-BE49-F238E27FC236}">
                <a16:creationId xmlns:a16="http://schemas.microsoft.com/office/drawing/2014/main" id="{44BDFF36-9C1B-74C6-56FF-8CC75B01D507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7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6236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329953" y="3750547"/>
            <a:ext cx="1195793" cy="571500"/>
          </a:xfrm>
          <a:custGeom>
            <a:avLst/>
            <a:gdLst/>
            <a:ahLst/>
            <a:cxnLst/>
            <a:rect l="l" t="t" r="r" b="b"/>
            <a:pathLst>
              <a:path w="975359" h="571500">
                <a:moveTo>
                  <a:pt x="879348" y="571500"/>
                </a:moveTo>
                <a:lnTo>
                  <a:pt x="96012" y="571500"/>
                </a:lnTo>
                <a:lnTo>
                  <a:pt x="58780" y="564096"/>
                </a:lnTo>
                <a:lnTo>
                  <a:pt x="28360" y="543777"/>
                </a:lnTo>
                <a:lnTo>
                  <a:pt x="7763" y="513698"/>
                </a:lnTo>
                <a:lnTo>
                  <a:pt x="0" y="477012"/>
                </a:lnTo>
                <a:lnTo>
                  <a:pt x="0" y="94487"/>
                </a:lnTo>
                <a:lnTo>
                  <a:pt x="7763" y="57473"/>
                </a:lnTo>
                <a:lnTo>
                  <a:pt x="28360" y="27284"/>
                </a:lnTo>
                <a:lnTo>
                  <a:pt x="58780" y="7075"/>
                </a:lnTo>
                <a:lnTo>
                  <a:pt x="96012" y="0"/>
                </a:lnTo>
                <a:lnTo>
                  <a:pt x="879348" y="0"/>
                </a:lnTo>
                <a:lnTo>
                  <a:pt x="916472" y="7075"/>
                </a:lnTo>
                <a:lnTo>
                  <a:pt x="946856" y="27284"/>
                </a:lnTo>
                <a:lnTo>
                  <a:pt x="967489" y="57473"/>
                </a:lnTo>
                <a:lnTo>
                  <a:pt x="975359" y="94487"/>
                </a:lnTo>
                <a:lnTo>
                  <a:pt x="975359" y="477012"/>
                </a:lnTo>
                <a:lnTo>
                  <a:pt x="967489" y="513698"/>
                </a:lnTo>
                <a:lnTo>
                  <a:pt x="946856" y="543777"/>
                </a:lnTo>
                <a:lnTo>
                  <a:pt x="916472" y="564096"/>
                </a:lnTo>
                <a:lnTo>
                  <a:pt x="879348" y="571500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3462" y="5358111"/>
            <a:ext cx="4792980" cy="1304925"/>
          </a:xfrm>
          <a:custGeom>
            <a:avLst/>
            <a:gdLst/>
            <a:ahLst/>
            <a:cxnLst/>
            <a:rect l="l" t="t" r="r" b="b"/>
            <a:pathLst>
              <a:path w="4792980" h="1304925">
                <a:moveTo>
                  <a:pt x="4575048" y="1304543"/>
                </a:moveTo>
                <a:lnTo>
                  <a:pt x="216408" y="1304543"/>
                </a:lnTo>
                <a:lnTo>
                  <a:pt x="166752" y="1298686"/>
                </a:lnTo>
                <a:lnTo>
                  <a:pt x="121144" y="1282249"/>
                </a:lnTo>
                <a:lnTo>
                  <a:pt x="80903" y="1256524"/>
                </a:lnTo>
                <a:lnTo>
                  <a:pt x="47348" y="1222805"/>
                </a:lnTo>
                <a:lnTo>
                  <a:pt x="21800" y="1182385"/>
                </a:lnTo>
                <a:lnTo>
                  <a:pt x="5577" y="1136556"/>
                </a:lnTo>
                <a:lnTo>
                  <a:pt x="0" y="1086612"/>
                </a:lnTo>
                <a:lnTo>
                  <a:pt x="0" y="217931"/>
                </a:lnTo>
                <a:lnTo>
                  <a:pt x="5577" y="168071"/>
                </a:lnTo>
                <a:lnTo>
                  <a:pt x="21800" y="122298"/>
                </a:lnTo>
                <a:lnTo>
                  <a:pt x="47348" y="81906"/>
                </a:lnTo>
                <a:lnTo>
                  <a:pt x="80903" y="48187"/>
                </a:lnTo>
                <a:lnTo>
                  <a:pt x="121144" y="22434"/>
                </a:lnTo>
                <a:lnTo>
                  <a:pt x="166752" y="5941"/>
                </a:lnTo>
                <a:lnTo>
                  <a:pt x="216408" y="0"/>
                </a:lnTo>
                <a:lnTo>
                  <a:pt x="4575048" y="0"/>
                </a:lnTo>
                <a:lnTo>
                  <a:pt x="4624968" y="5941"/>
                </a:lnTo>
                <a:lnTo>
                  <a:pt x="4670782" y="22434"/>
                </a:lnTo>
                <a:lnTo>
                  <a:pt x="4711194" y="48187"/>
                </a:lnTo>
                <a:lnTo>
                  <a:pt x="4744914" y="81906"/>
                </a:lnTo>
                <a:lnTo>
                  <a:pt x="4770646" y="122298"/>
                </a:lnTo>
                <a:lnTo>
                  <a:pt x="4787099" y="168071"/>
                </a:lnTo>
                <a:lnTo>
                  <a:pt x="4792980" y="217931"/>
                </a:lnTo>
                <a:lnTo>
                  <a:pt x="4792980" y="1086612"/>
                </a:lnTo>
                <a:lnTo>
                  <a:pt x="4787099" y="1136556"/>
                </a:lnTo>
                <a:lnTo>
                  <a:pt x="4770646" y="1182385"/>
                </a:lnTo>
                <a:lnTo>
                  <a:pt x="4744914" y="1222805"/>
                </a:lnTo>
                <a:lnTo>
                  <a:pt x="4711194" y="1256524"/>
                </a:lnTo>
                <a:lnTo>
                  <a:pt x="4670782" y="1282249"/>
                </a:lnTo>
                <a:lnTo>
                  <a:pt x="4624968" y="1298686"/>
                </a:lnTo>
                <a:lnTo>
                  <a:pt x="4575048" y="1304543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826" y="184259"/>
            <a:ext cx="12592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PPNP</a:t>
            </a:r>
          </a:p>
        </p:txBody>
      </p:sp>
      <p:sp>
        <p:nvSpPr>
          <p:cNvPr id="7" name="object 7"/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802" y="2201147"/>
            <a:ext cx="3810458" cy="3098800"/>
          </a:xfrm>
          <a:custGeom>
            <a:avLst/>
            <a:gdLst/>
            <a:ahLst/>
            <a:cxnLst/>
            <a:rect l="l" t="t" r="r" b="b"/>
            <a:pathLst>
              <a:path w="3596640" h="3098800">
                <a:moveTo>
                  <a:pt x="1828800" y="12700"/>
                </a:moveTo>
                <a:lnTo>
                  <a:pt x="1501241" y="12700"/>
                </a:lnTo>
                <a:lnTo>
                  <a:pt x="1508366" y="0"/>
                </a:lnTo>
                <a:lnTo>
                  <a:pt x="1809830" y="0"/>
                </a:lnTo>
                <a:lnTo>
                  <a:pt x="1828800" y="12700"/>
                </a:lnTo>
                <a:close/>
              </a:path>
              <a:path w="3596640" h="3098800">
                <a:moveTo>
                  <a:pt x="1868878" y="25400"/>
                </a:moveTo>
                <a:lnTo>
                  <a:pt x="1453461" y="25400"/>
                </a:lnTo>
                <a:lnTo>
                  <a:pt x="1463039" y="12700"/>
                </a:lnTo>
                <a:lnTo>
                  <a:pt x="1855589" y="12700"/>
                </a:lnTo>
                <a:lnTo>
                  <a:pt x="1868878" y="25400"/>
                </a:lnTo>
                <a:close/>
              </a:path>
              <a:path w="3596640" h="3098800">
                <a:moveTo>
                  <a:pt x="1909010" y="38100"/>
                </a:moveTo>
                <a:lnTo>
                  <a:pt x="1434304" y="38100"/>
                </a:lnTo>
                <a:lnTo>
                  <a:pt x="1443847" y="25400"/>
                </a:lnTo>
                <a:lnTo>
                  <a:pt x="1882139" y="25400"/>
                </a:lnTo>
                <a:lnTo>
                  <a:pt x="1909010" y="38100"/>
                </a:lnTo>
                <a:close/>
              </a:path>
              <a:path w="3596640" h="3098800">
                <a:moveTo>
                  <a:pt x="2331530" y="215900"/>
                </a:moveTo>
                <a:lnTo>
                  <a:pt x="1097280" y="215900"/>
                </a:lnTo>
                <a:lnTo>
                  <a:pt x="1114191" y="203200"/>
                </a:lnTo>
                <a:lnTo>
                  <a:pt x="1138728" y="203200"/>
                </a:lnTo>
                <a:lnTo>
                  <a:pt x="1158239" y="190500"/>
                </a:lnTo>
                <a:lnTo>
                  <a:pt x="1170301" y="190500"/>
                </a:lnTo>
                <a:lnTo>
                  <a:pt x="1186495" y="177800"/>
                </a:lnTo>
                <a:lnTo>
                  <a:pt x="1201897" y="165100"/>
                </a:lnTo>
                <a:lnTo>
                  <a:pt x="1211580" y="152400"/>
                </a:lnTo>
                <a:lnTo>
                  <a:pt x="1242060" y="152400"/>
                </a:lnTo>
                <a:lnTo>
                  <a:pt x="1256080" y="139700"/>
                </a:lnTo>
                <a:lnTo>
                  <a:pt x="1286808" y="114300"/>
                </a:lnTo>
                <a:lnTo>
                  <a:pt x="1319926" y="101600"/>
                </a:lnTo>
                <a:lnTo>
                  <a:pt x="1341120" y="88900"/>
                </a:lnTo>
                <a:lnTo>
                  <a:pt x="1354363" y="76200"/>
                </a:lnTo>
                <a:lnTo>
                  <a:pt x="1367909" y="76200"/>
                </a:lnTo>
                <a:lnTo>
                  <a:pt x="1381394" y="63500"/>
                </a:lnTo>
                <a:lnTo>
                  <a:pt x="1394460" y="63500"/>
                </a:lnTo>
                <a:lnTo>
                  <a:pt x="1402440" y="50800"/>
                </a:lnTo>
                <a:lnTo>
                  <a:pt x="1417287" y="50800"/>
                </a:lnTo>
                <a:lnTo>
                  <a:pt x="1424939" y="38100"/>
                </a:lnTo>
                <a:lnTo>
                  <a:pt x="1935870" y="38100"/>
                </a:lnTo>
                <a:lnTo>
                  <a:pt x="1988820" y="63500"/>
                </a:lnTo>
                <a:lnTo>
                  <a:pt x="2035362" y="76200"/>
                </a:lnTo>
                <a:lnTo>
                  <a:pt x="2134895" y="127000"/>
                </a:lnTo>
                <a:lnTo>
                  <a:pt x="2182489" y="139700"/>
                </a:lnTo>
                <a:lnTo>
                  <a:pt x="2225040" y="165100"/>
                </a:lnTo>
                <a:lnTo>
                  <a:pt x="2248046" y="177800"/>
                </a:lnTo>
                <a:lnTo>
                  <a:pt x="2293444" y="190500"/>
                </a:lnTo>
                <a:lnTo>
                  <a:pt x="2316480" y="203200"/>
                </a:lnTo>
                <a:lnTo>
                  <a:pt x="2331530" y="215900"/>
                </a:lnTo>
                <a:close/>
              </a:path>
              <a:path w="3596640" h="3098800">
                <a:moveTo>
                  <a:pt x="825434" y="292100"/>
                </a:moveTo>
                <a:lnTo>
                  <a:pt x="681889" y="292100"/>
                </a:lnTo>
                <a:lnTo>
                  <a:pt x="716280" y="266700"/>
                </a:lnTo>
                <a:lnTo>
                  <a:pt x="745064" y="254000"/>
                </a:lnTo>
                <a:lnTo>
                  <a:pt x="762950" y="241300"/>
                </a:lnTo>
                <a:lnTo>
                  <a:pt x="777240" y="241300"/>
                </a:lnTo>
                <a:lnTo>
                  <a:pt x="792219" y="228600"/>
                </a:lnTo>
                <a:lnTo>
                  <a:pt x="799495" y="228600"/>
                </a:lnTo>
                <a:lnTo>
                  <a:pt x="803262" y="215900"/>
                </a:lnTo>
                <a:lnTo>
                  <a:pt x="807720" y="203200"/>
                </a:lnTo>
                <a:lnTo>
                  <a:pt x="810010" y="215900"/>
                </a:lnTo>
                <a:lnTo>
                  <a:pt x="814458" y="241300"/>
                </a:lnTo>
                <a:lnTo>
                  <a:pt x="819348" y="266700"/>
                </a:lnTo>
                <a:lnTo>
                  <a:pt x="822960" y="279400"/>
                </a:lnTo>
                <a:lnTo>
                  <a:pt x="825434" y="292100"/>
                </a:lnTo>
                <a:close/>
              </a:path>
              <a:path w="3596640" h="3098800">
                <a:moveTo>
                  <a:pt x="2394679" y="241300"/>
                </a:moveTo>
                <a:lnTo>
                  <a:pt x="1040267" y="241300"/>
                </a:lnTo>
                <a:lnTo>
                  <a:pt x="1078228" y="215900"/>
                </a:lnTo>
                <a:lnTo>
                  <a:pt x="2346855" y="215900"/>
                </a:lnTo>
                <a:lnTo>
                  <a:pt x="2362232" y="228600"/>
                </a:lnTo>
                <a:lnTo>
                  <a:pt x="2377440" y="228600"/>
                </a:lnTo>
                <a:lnTo>
                  <a:pt x="2394679" y="241300"/>
                </a:lnTo>
                <a:close/>
              </a:path>
              <a:path w="3596640" h="3098800">
                <a:moveTo>
                  <a:pt x="2446020" y="266700"/>
                </a:moveTo>
                <a:lnTo>
                  <a:pt x="956443" y="266700"/>
                </a:lnTo>
                <a:lnTo>
                  <a:pt x="973458" y="254000"/>
                </a:lnTo>
                <a:lnTo>
                  <a:pt x="1005892" y="254000"/>
                </a:lnTo>
                <a:lnTo>
                  <a:pt x="1013561" y="241300"/>
                </a:lnTo>
                <a:lnTo>
                  <a:pt x="2411782" y="241300"/>
                </a:lnTo>
                <a:lnTo>
                  <a:pt x="2446020" y="266700"/>
                </a:lnTo>
                <a:close/>
              </a:path>
              <a:path w="3596640" h="3098800">
                <a:moveTo>
                  <a:pt x="2512889" y="292100"/>
                </a:moveTo>
                <a:lnTo>
                  <a:pt x="861060" y="292100"/>
                </a:lnTo>
                <a:lnTo>
                  <a:pt x="922019" y="279400"/>
                </a:lnTo>
                <a:lnTo>
                  <a:pt x="939361" y="266700"/>
                </a:lnTo>
                <a:lnTo>
                  <a:pt x="2474534" y="266700"/>
                </a:lnTo>
                <a:lnTo>
                  <a:pt x="2484120" y="279400"/>
                </a:lnTo>
                <a:lnTo>
                  <a:pt x="2506980" y="279400"/>
                </a:lnTo>
                <a:lnTo>
                  <a:pt x="2512889" y="292100"/>
                </a:lnTo>
                <a:close/>
              </a:path>
              <a:path w="3596640" h="3098800">
                <a:moveTo>
                  <a:pt x="832482" y="304800"/>
                </a:moveTo>
                <a:lnTo>
                  <a:pt x="647700" y="304800"/>
                </a:lnTo>
                <a:lnTo>
                  <a:pt x="664732" y="292100"/>
                </a:lnTo>
                <a:lnTo>
                  <a:pt x="828417" y="292100"/>
                </a:lnTo>
                <a:lnTo>
                  <a:pt x="832482" y="304800"/>
                </a:lnTo>
                <a:close/>
              </a:path>
              <a:path w="3596640" h="3098800">
                <a:moveTo>
                  <a:pt x="2529840" y="304800"/>
                </a:moveTo>
                <a:lnTo>
                  <a:pt x="850139" y="304800"/>
                </a:lnTo>
                <a:lnTo>
                  <a:pt x="855536" y="292100"/>
                </a:lnTo>
                <a:lnTo>
                  <a:pt x="2524066" y="292100"/>
                </a:lnTo>
                <a:lnTo>
                  <a:pt x="2529840" y="304800"/>
                </a:lnTo>
                <a:close/>
              </a:path>
              <a:path w="3596640" h="3098800">
                <a:moveTo>
                  <a:pt x="2556781" y="317500"/>
                </a:moveTo>
                <a:lnTo>
                  <a:pt x="635908" y="317500"/>
                </a:lnTo>
                <a:lnTo>
                  <a:pt x="641767" y="304800"/>
                </a:lnTo>
                <a:lnTo>
                  <a:pt x="2545691" y="304800"/>
                </a:lnTo>
                <a:lnTo>
                  <a:pt x="2556781" y="317500"/>
                </a:lnTo>
                <a:close/>
              </a:path>
              <a:path w="3596640" h="3098800">
                <a:moveTo>
                  <a:pt x="2628900" y="355600"/>
                </a:moveTo>
                <a:lnTo>
                  <a:pt x="591698" y="355600"/>
                </a:lnTo>
                <a:lnTo>
                  <a:pt x="598028" y="342900"/>
                </a:lnTo>
                <a:lnTo>
                  <a:pt x="624840" y="317500"/>
                </a:lnTo>
                <a:lnTo>
                  <a:pt x="2583180" y="317500"/>
                </a:lnTo>
                <a:lnTo>
                  <a:pt x="2595510" y="330200"/>
                </a:lnTo>
                <a:lnTo>
                  <a:pt x="2606840" y="330200"/>
                </a:lnTo>
                <a:lnTo>
                  <a:pt x="2617770" y="342900"/>
                </a:lnTo>
                <a:lnTo>
                  <a:pt x="2628900" y="355600"/>
                </a:lnTo>
                <a:close/>
              </a:path>
              <a:path w="3596640" h="3098800">
                <a:moveTo>
                  <a:pt x="2697480" y="381000"/>
                </a:moveTo>
                <a:lnTo>
                  <a:pt x="579120" y="381000"/>
                </a:lnTo>
                <a:lnTo>
                  <a:pt x="593891" y="355600"/>
                </a:lnTo>
                <a:lnTo>
                  <a:pt x="2661661" y="355600"/>
                </a:lnTo>
                <a:lnTo>
                  <a:pt x="2672739" y="368300"/>
                </a:lnTo>
                <a:lnTo>
                  <a:pt x="2697480" y="381000"/>
                </a:lnTo>
                <a:close/>
              </a:path>
              <a:path w="3596640" h="3098800">
                <a:moveTo>
                  <a:pt x="3594392" y="1854200"/>
                </a:moveTo>
                <a:lnTo>
                  <a:pt x="40143" y="1854200"/>
                </a:lnTo>
                <a:lnTo>
                  <a:pt x="53340" y="1828800"/>
                </a:lnTo>
                <a:lnTo>
                  <a:pt x="56934" y="1816100"/>
                </a:lnTo>
                <a:lnTo>
                  <a:pt x="58419" y="1803400"/>
                </a:lnTo>
                <a:lnTo>
                  <a:pt x="60959" y="1803400"/>
                </a:lnTo>
                <a:lnTo>
                  <a:pt x="66915" y="1790700"/>
                </a:lnTo>
                <a:lnTo>
                  <a:pt x="75037" y="1778000"/>
                </a:lnTo>
                <a:lnTo>
                  <a:pt x="83741" y="1765300"/>
                </a:lnTo>
                <a:lnTo>
                  <a:pt x="91440" y="1752600"/>
                </a:lnTo>
                <a:lnTo>
                  <a:pt x="95338" y="1752600"/>
                </a:lnTo>
                <a:lnTo>
                  <a:pt x="96520" y="1739900"/>
                </a:lnTo>
                <a:lnTo>
                  <a:pt x="99059" y="1727200"/>
                </a:lnTo>
                <a:lnTo>
                  <a:pt x="104940" y="1714500"/>
                </a:lnTo>
                <a:lnTo>
                  <a:pt x="112937" y="1701800"/>
                </a:lnTo>
                <a:lnTo>
                  <a:pt x="121616" y="1701800"/>
                </a:lnTo>
                <a:lnTo>
                  <a:pt x="129540" y="1689100"/>
                </a:lnTo>
                <a:lnTo>
                  <a:pt x="147158" y="1651000"/>
                </a:lnTo>
                <a:lnTo>
                  <a:pt x="142480" y="1651000"/>
                </a:lnTo>
                <a:lnTo>
                  <a:pt x="152399" y="1638300"/>
                </a:lnTo>
                <a:lnTo>
                  <a:pt x="157836" y="1625600"/>
                </a:lnTo>
                <a:lnTo>
                  <a:pt x="169823" y="1600200"/>
                </a:lnTo>
                <a:lnTo>
                  <a:pt x="175260" y="1600200"/>
                </a:lnTo>
                <a:lnTo>
                  <a:pt x="178854" y="1587500"/>
                </a:lnTo>
                <a:lnTo>
                  <a:pt x="180340" y="1574800"/>
                </a:lnTo>
                <a:lnTo>
                  <a:pt x="182880" y="1574800"/>
                </a:lnTo>
                <a:lnTo>
                  <a:pt x="189246" y="1549400"/>
                </a:lnTo>
                <a:lnTo>
                  <a:pt x="197005" y="1536700"/>
                </a:lnTo>
                <a:lnTo>
                  <a:pt x="205322" y="1524000"/>
                </a:lnTo>
                <a:lnTo>
                  <a:pt x="213359" y="1511300"/>
                </a:lnTo>
                <a:lnTo>
                  <a:pt x="220253" y="1498600"/>
                </a:lnTo>
                <a:lnTo>
                  <a:pt x="228138" y="1485900"/>
                </a:lnTo>
                <a:lnTo>
                  <a:pt x="236253" y="1473200"/>
                </a:lnTo>
                <a:lnTo>
                  <a:pt x="243840" y="1460500"/>
                </a:lnTo>
                <a:lnTo>
                  <a:pt x="247892" y="1460500"/>
                </a:lnTo>
                <a:lnTo>
                  <a:pt x="251536" y="1447800"/>
                </a:lnTo>
                <a:lnTo>
                  <a:pt x="255141" y="1435100"/>
                </a:lnTo>
                <a:lnTo>
                  <a:pt x="259079" y="1435100"/>
                </a:lnTo>
                <a:lnTo>
                  <a:pt x="262739" y="1422400"/>
                </a:lnTo>
                <a:lnTo>
                  <a:pt x="270660" y="1422400"/>
                </a:lnTo>
                <a:lnTo>
                  <a:pt x="274320" y="1409700"/>
                </a:lnTo>
                <a:lnTo>
                  <a:pt x="278287" y="1409700"/>
                </a:lnTo>
                <a:lnTo>
                  <a:pt x="285592" y="1384300"/>
                </a:lnTo>
                <a:lnTo>
                  <a:pt x="289560" y="1384300"/>
                </a:lnTo>
                <a:lnTo>
                  <a:pt x="293352" y="1371600"/>
                </a:lnTo>
                <a:lnTo>
                  <a:pt x="297532" y="1371600"/>
                </a:lnTo>
                <a:lnTo>
                  <a:pt x="301536" y="1358900"/>
                </a:lnTo>
                <a:lnTo>
                  <a:pt x="304800" y="1358900"/>
                </a:lnTo>
                <a:lnTo>
                  <a:pt x="307681" y="1346200"/>
                </a:lnTo>
                <a:lnTo>
                  <a:pt x="310024" y="1346200"/>
                </a:lnTo>
                <a:lnTo>
                  <a:pt x="311659" y="1333500"/>
                </a:lnTo>
                <a:lnTo>
                  <a:pt x="312420" y="1333500"/>
                </a:lnTo>
                <a:lnTo>
                  <a:pt x="315246" y="1219200"/>
                </a:lnTo>
                <a:lnTo>
                  <a:pt x="316237" y="1168400"/>
                </a:lnTo>
                <a:lnTo>
                  <a:pt x="317049" y="1117600"/>
                </a:lnTo>
                <a:lnTo>
                  <a:pt x="317758" y="1066800"/>
                </a:lnTo>
                <a:lnTo>
                  <a:pt x="318442" y="1016000"/>
                </a:lnTo>
                <a:lnTo>
                  <a:pt x="319177" y="965200"/>
                </a:lnTo>
                <a:lnTo>
                  <a:pt x="320040" y="914400"/>
                </a:lnTo>
                <a:lnTo>
                  <a:pt x="321649" y="914400"/>
                </a:lnTo>
                <a:lnTo>
                  <a:pt x="325602" y="901700"/>
                </a:lnTo>
                <a:lnTo>
                  <a:pt x="330584" y="889000"/>
                </a:lnTo>
                <a:lnTo>
                  <a:pt x="335280" y="876300"/>
                </a:lnTo>
                <a:lnTo>
                  <a:pt x="338918" y="863600"/>
                </a:lnTo>
                <a:lnTo>
                  <a:pt x="342747" y="850900"/>
                </a:lnTo>
                <a:lnTo>
                  <a:pt x="346652" y="838200"/>
                </a:lnTo>
                <a:lnTo>
                  <a:pt x="350520" y="838200"/>
                </a:lnTo>
                <a:lnTo>
                  <a:pt x="355523" y="812800"/>
                </a:lnTo>
                <a:lnTo>
                  <a:pt x="359292" y="800100"/>
                </a:lnTo>
                <a:lnTo>
                  <a:pt x="362485" y="787400"/>
                </a:lnTo>
                <a:lnTo>
                  <a:pt x="370180" y="749300"/>
                </a:lnTo>
                <a:lnTo>
                  <a:pt x="374027" y="723900"/>
                </a:lnTo>
                <a:lnTo>
                  <a:pt x="377550" y="711200"/>
                </a:lnTo>
                <a:lnTo>
                  <a:pt x="381000" y="685800"/>
                </a:lnTo>
                <a:lnTo>
                  <a:pt x="383847" y="673100"/>
                </a:lnTo>
                <a:lnTo>
                  <a:pt x="387881" y="660400"/>
                </a:lnTo>
                <a:lnTo>
                  <a:pt x="392285" y="647700"/>
                </a:lnTo>
                <a:lnTo>
                  <a:pt x="396240" y="647700"/>
                </a:lnTo>
                <a:lnTo>
                  <a:pt x="398343" y="635000"/>
                </a:lnTo>
                <a:lnTo>
                  <a:pt x="400226" y="622300"/>
                </a:lnTo>
                <a:lnTo>
                  <a:pt x="402021" y="622300"/>
                </a:lnTo>
                <a:lnTo>
                  <a:pt x="403860" y="609600"/>
                </a:lnTo>
                <a:lnTo>
                  <a:pt x="407745" y="609600"/>
                </a:lnTo>
                <a:lnTo>
                  <a:pt x="411680" y="596900"/>
                </a:lnTo>
                <a:lnTo>
                  <a:pt x="415515" y="596900"/>
                </a:lnTo>
                <a:lnTo>
                  <a:pt x="419100" y="584200"/>
                </a:lnTo>
                <a:lnTo>
                  <a:pt x="423013" y="584200"/>
                </a:lnTo>
                <a:lnTo>
                  <a:pt x="426577" y="571500"/>
                </a:lnTo>
                <a:lnTo>
                  <a:pt x="430212" y="558800"/>
                </a:lnTo>
                <a:lnTo>
                  <a:pt x="434340" y="558800"/>
                </a:lnTo>
                <a:lnTo>
                  <a:pt x="439760" y="546100"/>
                </a:lnTo>
                <a:lnTo>
                  <a:pt x="445650" y="546100"/>
                </a:lnTo>
                <a:lnTo>
                  <a:pt x="451601" y="533400"/>
                </a:lnTo>
                <a:lnTo>
                  <a:pt x="457200" y="533400"/>
                </a:lnTo>
                <a:lnTo>
                  <a:pt x="462988" y="520700"/>
                </a:lnTo>
                <a:lnTo>
                  <a:pt x="468377" y="508000"/>
                </a:lnTo>
                <a:lnTo>
                  <a:pt x="473893" y="495300"/>
                </a:lnTo>
                <a:lnTo>
                  <a:pt x="480060" y="495300"/>
                </a:lnTo>
                <a:lnTo>
                  <a:pt x="485287" y="482600"/>
                </a:lnTo>
                <a:lnTo>
                  <a:pt x="491056" y="482600"/>
                </a:lnTo>
                <a:lnTo>
                  <a:pt x="497042" y="469900"/>
                </a:lnTo>
                <a:lnTo>
                  <a:pt x="502920" y="469900"/>
                </a:lnTo>
                <a:lnTo>
                  <a:pt x="511718" y="457200"/>
                </a:lnTo>
                <a:lnTo>
                  <a:pt x="519207" y="444500"/>
                </a:lnTo>
                <a:lnTo>
                  <a:pt x="526172" y="431800"/>
                </a:lnTo>
                <a:lnTo>
                  <a:pt x="533400" y="419100"/>
                </a:lnTo>
                <a:lnTo>
                  <a:pt x="543572" y="406400"/>
                </a:lnTo>
                <a:lnTo>
                  <a:pt x="555374" y="393700"/>
                </a:lnTo>
                <a:lnTo>
                  <a:pt x="567618" y="381000"/>
                </a:lnTo>
                <a:lnTo>
                  <a:pt x="2715782" y="381000"/>
                </a:lnTo>
                <a:lnTo>
                  <a:pt x="2732865" y="393700"/>
                </a:lnTo>
                <a:lnTo>
                  <a:pt x="2766060" y="419100"/>
                </a:lnTo>
                <a:lnTo>
                  <a:pt x="2779032" y="431800"/>
                </a:lnTo>
                <a:lnTo>
                  <a:pt x="2794068" y="444500"/>
                </a:lnTo>
                <a:lnTo>
                  <a:pt x="2827063" y="482600"/>
                </a:lnTo>
                <a:lnTo>
                  <a:pt x="2842260" y="520700"/>
                </a:lnTo>
                <a:lnTo>
                  <a:pt x="2846189" y="533400"/>
                </a:lnTo>
                <a:lnTo>
                  <a:pt x="2850199" y="546100"/>
                </a:lnTo>
                <a:lnTo>
                  <a:pt x="2854048" y="558800"/>
                </a:lnTo>
                <a:lnTo>
                  <a:pt x="2857500" y="571500"/>
                </a:lnTo>
                <a:lnTo>
                  <a:pt x="2862335" y="584200"/>
                </a:lnTo>
                <a:lnTo>
                  <a:pt x="2866339" y="609600"/>
                </a:lnTo>
                <a:lnTo>
                  <a:pt x="2869733" y="635000"/>
                </a:lnTo>
                <a:lnTo>
                  <a:pt x="2872740" y="660400"/>
                </a:lnTo>
                <a:lnTo>
                  <a:pt x="2877109" y="685800"/>
                </a:lnTo>
                <a:lnTo>
                  <a:pt x="2879462" y="698500"/>
                </a:lnTo>
                <a:lnTo>
                  <a:pt x="2879145" y="698500"/>
                </a:lnTo>
                <a:lnTo>
                  <a:pt x="2880300" y="711200"/>
                </a:lnTo>
                <a:lnTo>
                  <a:pt x="2883071" y="749300"/>
                </a:lnTo>
                <a:lnTo>
                  <a:pt x="2887980" y="800100"/>
                </a:lnTo>
                <a:lnTo>
                  <a:pt x="2893425" y="838200"/>
                </a:lnTo>
                <a:lnTo>
                  <a:pt x="2895600" y="850900"/>
                </a:lnTo>
                <a:lnTo>
                  <a:pt x="2897478" y="850900"/>
                </a:lnTo>
                <a:lnTo>
                  <a:pt x="2899643" y="863600"/>
                </a:lnTo>
                <a:lnTo>
                  <a:pt x="2907017" y="927100"/>
                </a:lnTo>
                <a:lnTo>
                  <a:pt x="2912112" y="990600"/>
                </a:lnTo>
                <a:lnTo>
                  <a:pt x="2918460" y="1028700"/>
                </a:lnTo>
                <a:lnTo>
                  <a:pt x="2922612" y="1041400"/>
                </a:lnTo>
                <a:lnTo>
                  <a:pt x="2928075" y="1054100"/>
                </a:lnTo>
                <a:lnTo>
                  <a:pt x="2934445" y="1066800"/>
                </a:lnTo>
                <a:lnTo>
                  <a:pt x="2941320" y="1079500"/>
                </a:lnTo>
                <a:lnTo>
                  <a:pt x="2956669" y="1079500"/>
                </a:lnTo>
                <a:lnTo>
                  <a:pt x="2964303" y="1092200"/>
                </a:lnTo>
                <a:lnTo>
                  <a:pt x="2977573" y="1092200"/>
                </a:lnTo>
                <a:lnTo>
                  <a:pt x="2983139" y="1104900"/>
                </a:lnTo>
                <a:lnTo>
                  <a:pt x="3006234" y="1104900"/>
                </a:lnTo>
                <a:lnTo>
                  <a:pt x="3021768" y="1117600"/>
                </a:lnTo>
                <a:lnTo>
                  <a:pt x="3048000" y="1117600"/>
                </a:lnTo>
                <a:lnTo>
                  <a:pt x="3063209" y="1130300"/>
                </a:lnTo>
                <a:lnTo>
                  <a:pt x="3093628" y="1130300"/>
                </a:lnTo>
                <a:lnTo>
                  <a:pt x="3108960" y="1143000"/>
                </a:lnTo>
                <a:lnTo>
                  <a:pt x="3199469" y="1143000"/>
                </a:lnTo>
                <a:lnTo>
                  <a:pt x="3219511" y="1155700"/>
                </a:lnTo>
                <a:lnTo>
                  <a:pt x="3328067" y="1155700"/>
                </a:lnTo>
                <a:lnTo>
                  <a:pt x="3341398" y="1168400"/>
                </a:lnTo>
                <a:lnTo>
                  <a:pt x="3482393" y="1168400"/>
                </a:lnTo>
                <a:lnTo>
                  <a:pt x="3520440" y="1181100"/>
                </a:lnTo>
                <a:lnTo>
                  <a:pt x="3539262" y="1181100"/>
                </a:lnTo>
                <a:lnTo>
                  <a:pt x="3561261" y="1244600"/>
                </a:lnTo>
                <a:lnTo>
                  <a:pt x="3566160" y="1282700"/>
                </a:lnTo>
                <a:lnTo>
                  <a:pt x="3568616" y="1320800"/>
                </a:lnTo>
                <a:lnTo>
                  <a:pt x="3570460" y="1358900"/>
                </a:lnTo>
                <a:lnTo>
                  <a:pt x="3572058" y="1409700"/>
                </a:lnTo>
                <a:lnTo>
                  <a:pt x="3573780" y="1447800"/>
                </a:lnTo>
                <a:lnTo>
                  <a:pt x="3575855" y="1460500"/>
                </a:lnTo>
                <a:lnTo>
                  <a:pt x="3580585" y="1511300"/>
                </a:lnTo>
                <a:lnTo>
                  <a:pt x="3585722" y="1562100"/>
                </a:lnTo>
                <a:lnTo>
                  <a:pt x="3589020" y="1612900"/>
                </a:lnTo>
                <a:lnTo>
                  <a:pt x="3590807" y="1663700"/>
                </a:lnTo>
                <a:lnTo>
                  <a:pt x="3592151" y="1714500"/>
                </a:lnTo>
                <a:lnTo>
                  <a:pt x="3593155" y="1765300"/>
                </a:lnTo>
                <a:lnTo>
                  <a:pt x="3593920" y="1816100"/>
                </a:lnTo>
                <a:lnTo>
                  <a:pt x="3594392" y="1854200"/>
                </a:lnTo>
                <a:close/>
              </a:path>
              <a:path w="3596640" h="3098800">
                <a:moveTo>
                  <a:pt x="42774" y="1829896"/>
                </a:moveTo>
                <a:lnTo>
                  <a:pt x="43060" y="1828800"/>
                </a:lnTo>
                <a:lnTo>
                  <a:pt x="43272" y="1828800"/>
                </a:lnTo>
                <a:lnTo>
                  <a:pt x="42774" y="1829896"/>
                </a:lnTo>
                <a:close/>
              </a:path>
              <a:path w="3596640" h="3098800">
                <a:moveTo>
                  <a:pt x="3535680" y="2171700"/>
                </a:moveTo>
                <a:lnTo>
                  <a:pt x="55880" y="2171700"/>
                </a:lnTo>
                <a:lnTo>
                  <a:pt x="53340" y="2159000"/>
                </a:lnTo>
                <a:lnTo>
                  <a:pt x="47357" y="2146300"/>
                </a:lnTo>
                <a:lnTo>
                  <a:pt x="35391" y="2146300"/>
                </a:lnTo>
                <a:lnTo>
                  <a:pt x="30480" y="2133600"/>
                </a:lnTo>
                <a:lnTo>
                  <a:pt x="13735" y="2095500"/>
                </a:lnTo>
                <a:lnTo>
                  <a:pt x="5395" y="2032000"/>
                </a:lnTo>
                <a:lnTo>
                  <a:pt x="1978" y="1981200"/>
                </a:lnTo>
                <a:lnTo>
                  <a:pt x="0" y="1955800"/>
                </a:lnTo>
                <a:lnTo>
                  <a:pt x="4625" y="1930400"/>
                </a:lnTo>
                <a:lnTo>
                  <a:pt x="7810" y="1917700"/>
                </a:lnTo>
                <a:lnTo>
                  <a:pt x="12805" y="1905000"/>
                </a:lnTo>
                <a:lnTo>
                  <a:pt x="22859" y="1879600"/>
                </a:lnTo>
                <a:lnTo>
                  <a:pt x="37502" y="1841500"/>
                </a:lnTo>
                <a:lnTo>
                  <a:pt x="42774" y="1829896"/>
                </a:lnTo>
                <a:lnTo>
                  <a:pt x="39752" y="1841500"/>
                </a:lnTo>
                <a:lnTo>
                  <a:pt x="36238" y="1854200"/>
                </a:lnTo>
                <a:lnTo>
                  <a:pt x="3594392" y="1854200"/>
                </a:lnTo>
                <a:lnTo>
                  <a:pt x="3595143" y="1917700"/>
                </a:lnTo>
                <a:lnTo>
                  <a:pt x="3595806" y="1968500"/>
                </a:lnTo>
                <a:lnTo>
                  <a:pt x="3596640" y="2019300"/>
                </a:lnTo>
                <a:lnTo>
                  <a:pt x="3591651" y="2032000"/>
                </a:lnTo>
                <a:lnTo>
                  <a:pt x="3587043" y="2044700"/>
                </a:lnTo>
                <a:lnTo>
                  <a:pt x="3581518" y="2070100"/>
                </a:lnTo>
                <a:lnTo>
                  <a:pt x="3573780" y="2095500"/>
                </a:lnTo>
                <a:lnTo>
                  <a:pt x="3570248" y="2095500"/>
                </a:lnTo>
                <a:lnTo>
                  <a:pt x="3566255" y="2108200"/>
                </a:lnTo>
                <a:lnTo>
                  <a:pt x="3562214" y="2108200"/>
                </a:lnTo>
                <a:lnTo>
                  <a:pt x="3558540" y="2120900"/>
                </a:lnTo>
                <a:lnTo>
                  <a:pt x="3553619" y="2133600"/>
                </a:lnTo>
                <a:lnTo>
                  <a:pt x="3550486" y="2146300"/>
                </a:lnTo>
                <a:lnTo>
                  <a:pt x="3545665" y="2159000"/>
                </a:lnTo>
                <a:lnTo>
                  <a:pt x="3535680" y="2171700"/>
                </a:lnTo>
                <a:close/>
              </a:path>
              <a:path w="3596640" h="3098800">
                <a:moveTo>
                  <a:pt x="3512487" y="2184400"/>
                </a:moveTo>
                <a:lnTo>
                  <a:pt x="60959" y="2184400"/>
                </a:lnTo>
                <a:lnTo>
                  <a:pt x="56502" y="2171700"/>
                </a:lnTo>
                <a:lnTo>
                  <a:pt x="3528392" y="2171700"/>
                </a:lnTo>
                <a:lnTo>
                  <a:pt x="3512487" y="2184400"/>
                </a:lnTo>
                <a:close/>
              </a:path>
              <a:path w="3596640" h="3098800">
                <a:moveTo>
                  <a:pt x="3292179" y="2374900"/>
                </a:moveTo>
                <a:lnTo>
                  <a:pt x="581030" y="2374900"/>
                </a:lnTo>
                <a:lnTo>
                  <a:pt x="567837" y="2362200"/>
                </a:lnTo>
                <a:lnTo>
                  <a:pt x="541020" y="2362200"/>
                </a:lnTo>
                <a:lnTo>
                  <a:pt x="501528" y="2349500"/>
                </a:lnTo>
                <a:lnTo>
                  <a:pt x="484598" y="2336800"/>
                </a:lnTo>
                <a:lnTo>
                  <a:pt x="472720" y="2336800"/>
                </a:lnTo>
                <a:lnTo>
                  <a:pt x="449580" y="2324100"/>
                </a:lnTo>
                <a:lnTo>
                  <a:pt x="418777" y="2324100"/>
                </a:lnTo>
                <a:lnTo>
                  <a:pt x="404040" y="2311400"/>
                </a:lnTo>
                <a:lnTo>
                  <a:pt x="342900" y="2311400"/>
                </a:lnTo>
                <a:lnTo>
                  <a:pt x="283142" y="2298700"/>
                </a:lnTo>
                <a:lnTo>
                  <a:pt x="233915" y="2298700"/>
                </a:lnTo>
                <a:lnTo>
                  <a:pt x="231267" y="2286000"/>
                </a:lnTo>
                <a:lnTo>
                  <a:pt x="236954" y="2286000"/>
                </a:lnTo>
                <a:lnTo>
                  <a:pt x="232112" y="2273300"/>
                </a:lnTo>
                <a:lnTo>
                  <a:pt x="213359" y="2260600"/>
                </a:lnTo>
                <a:lnTo>
                  <a:pt x="190657" y="2260600"/>
                </a:lnTo>
                <a:lnTo>
                  <a:pt x="179089" y="2247900"/>
                </a:lnTo>
                <a:lnTo>
                  <a:pt x="167640" y="2247900"/>
                </a:lnTo>
                <a:lnTo>
                  <a:pt x="143129" y="2235200"/>
                </a:lnTo>
                <a:lnTo>
                  <a:pt x="124410" y="2235200"/>
                </a:lnTo>
                <a:lnTo>
                  <a:pt x="106351" y="2222500"/>
                </a:lnTo>
                <a:lnTo>
                  <a:pt x="83820" y="2209800"/>
                </a:lnTo>
                <a:lnTo>
                  <a:pt x="77499" y="2197100"/>
                </a:lnTo>
                <a:lnTo>
                  <a:pt x="71442" y="2197100"/>
                </a:lnTo>
                <a:lnTo>
                  <a:pt x="65858" y="2184400"/>
                </a:lnTo>
                <a:lnTo>
                  <a:pt x="3505200" y="2184400"/>
                </a:lnTo>
                <a:lnTo>
                  <a:pt x="3497199" y="2197100"/>
                </a:lnTo>
                <a:lnTo>
                  <a:pt x="3482713" y="2222500"/>
                </a:lnTo>
                <a:lnTo>
                  <a:pt x="3474720" y="2222500"/>
                </a:lnTo>
                <a:lnTo>
                  <a:pt x="3456134" y="2247900"/>
                </a:lnTo>
                <a:lnTo>
                  <a:pt x="3433891" y="2260600"/>
                </a:lnTo>
                <a:lnTo>
                  <a:pt x="3390900" y="2286000"/>
                </a:lnTo>
                <a:lnTo>
                  <a:pt x="3351914" y="2311400"/>
                </a:lnTo>
                <a:lnTo>
                  <a:pt x="3333221" y="2336800"/>
                </a:lnTo>
                <a:lnTo>
                  <a:pt x="3314700" y="2349500"/>
                </a:lnTo>
                <a:lnTo>
                  <a:pt x="3306912" y="2349500"/>
                </a:lnTo>
                <a:lnTo>
                  <a:pt x="3299574" y="2362200"/>
                </a:lnTo>
                <a:lnTo>
                  <a:pt x="3292179" y="2374900"/>
                </a:lnTo>
                <a:close/>
              </a:path>
              <a:path w="3596640" h="3098800">
                <a:moveTo>
                  <a:pt x="3261417" y="2400300"/>
                </a:moveTo>
                <a:lnTo>
                  <a:pt x="632747" y="2400300"/>
                </a:lnTo>
                <a:lnTo>
                  <a:pt x="617220" y="2387600"/>
                </a:lnTo>
                <a:lnTo>
                  <a:pt x="601814" y="2387600"/>
                </a:lnTo>
                <a:lnTo>
                  <a:pt x="594360" y="2374900"/>
                </a:lnTo>
                <a:lnTo>
                  <a:pt x="3284220" y="2374900"/>
                </a:lnTo>
                <a:lnTo>
                  <a:pt x="3273075" y="2387600"/>
                </a:lnTo>
                <a:lnTo>
                  <a:pt x="3261417" y="2400300"/>
                </a:lnTo>
                <a:close/>
              </a:path>
              <a:path w="3596640" h="3098800">
                <a:moveTo>
                  <a:pt x="3227165" y="2425700"/>
                </a:moveTo>
                <a:lnTo>
                  <a:pt x="678180" y="2425700"/>
                </a:lnTo>
                <a:lnTo>
                  <a:pt x="647933" y="2400300"/>
                </a:lnTo>
                <a:lnTo>
                  <a:pt x="3249729" y="2400300"/>
                </a:lnTo>
                <a:lnTo>
                  <a:pt x="3238499" y="2413000"/>
                </a:lnTo>
                <a:lnTo>
                  <a:pt x="3232570" y="2413000"/>
                </a:lnTo>
                <a:lnTo>
                  <a:pt x="3227165" y="2425700"/>
                </a:lnTo>
                <a:close/>
              </a:path>
              <a:path w="3596640" h="3098800">
                <a:moveTo>
                  <a:pt x="3215640" y="2438400"/>
                </a:moveTo>
                <a:lnTo>
                  <a:pt x="697339" y="2438400"/>
                </a:lnTo>
                <a:lnTo>
                  <a:pt x="687721" y="2425700"/>
                </a:lnTo>
                <a:lnTo>
                  <a:pt x="3221712" y="2425700"/>
                </a:lnTo>
                <a:lnTo>
                  <a:pt x="3215640" y="2438400"/>
                </a:lnTo>
                <a:close/>
              </a:path>
              <a:path w="3596640" h="3098800">
                <a:moveTo>
                  <a:pt x="3163716" y="2463800"/>
                </a:moveTo>
                <a:lnTo>
                  <a:pt x="733907" y="2463800"/>
                </a:lnTo>
                <a:lnTo>
                  <a:pt x="728138" y="2451100"/>
                </a:lnTo>
                <a:lnTo>
                  <a:pt x="716280" y="2451100"/>
                </a:lnTo>
                <a:lnTo>
                  <a:pt x="706903" y="2438400"/>
                </a:lnTo>
                <a:lnTo>
                  <a:pt x="3192683" y="2438400"/>
                </a:lnTo>
                <a:lnTo>
                  <a:pt x="3185160" y="2451100"/>
                </a:lnTo>
                <a:lnTo>
                  <a:pt x="3163716" y="2463800"/>
                </a:lnTo>
                <a:close/>
              </a:path>
              <a:path w="3596640" h="3098800">
                <a:moveTo>
                  <a:pt x="3131820" y="2489200"/>
                </a:moveTo>
                <a:lnTo>
                  <a:pt x="755902" y="2489200"/>
                </a:lnTo>
                <a:lnTo>
                  <a:pt x="745237" y="2463800"/>
                </a:lnTo>
                <a:lnTo>
                  <a:pt x="3156242" y="2463800"/>
                </a:lnTo>
                <a:lnTo>
                  <a:pt x="3149891" y="2476500"/>
                </a:lnTo>
                <a:lnTo>
                  <a:pt x="3131820" y="2489200"/>
                </a:lnTo>
                <a:close/>
              </a:path>
              <a:path w="3596640" h="3098800">
                <a:moveTo>
                  <a:pt x="785280" y="2514600"/>
                </a:moveTo>
                <a:lnTo>
                  <a:pt x="780922" y="2514600"/>
                </a:lnTo>
                <a:lnTo>
                  <a:pt x="762000" y="2489200"/>
                </a:lnTo>
                <a:lnTo>
                  <a:pt x="3116627" y="2489200"/>
                </a:lnTo>
                <a:lnTo>
                  <a:pt x="3108931" y="2501900"/>
                </a:lnTo>
                <a:lnTo>
                  <a:pt x="782988" y="2501900"/>
                </a:lnTo>
                <a:lnTo>
                  <a:pt x="785280" y="2514600"/>
                </a:lnTo>
                <a:close/>
              </a:path>
              <a:path w="3596640" h="3098800">
                <a:moveTo>
                  <a:pt x="2895933" y="2590800"/>
                </a:moveTo>
                <a:lnTo>
                  <a:pt x="845819" y="2590800"/>
                </a:lnTo>
                <a:lnTo>
                  <a:pt x="838916" y="2578100"/>
                </a:lnTo>
                <a:lnTo>
                  <a:pt x="831537" y="2565400"/>
                </a:lnTo>
                <a:lnTo>
                  <a:pt x="823679" y="2552700"/>
                </a:lnTo>
                <a:lnTo>
                  <a:pt x="815339" y="2540000"/>
                </a:lnTo>
                <a:lnTo>
                  <a:pt x="790104" y="2501900"/>
                </a:lnTo>
                <a:lnTo>
                  <a:pt x="3101340" y="2501900"/>
                </a:lnTo>
                <a:lnTo>
                  <a:pt x="3084200" y="2514600"/>
                </a:lnTo>
                <a:lnTo>
                  <a:pt x="3067188" y="2514600"/>
                </a:lnTo>
                <a:lnTo>
                  <a:pt x="3050106" y="2527300"/>
                </a:lnTo>
                <a:lnTo>
                  <a:pt x="3032760" y="2540000"/>
                </a:lnTo>
                <a:lnTo>
                  <a:pt x="3023404" y="2540000"/>
                </a:lnTo>
                <a:lnTo>
                  <a:pt x="3013810" y="2552700"/>
                </a:lnTo>
                <a:lnTo>
                  <a:pt x="2986948" y="2552700"/>
                </a:lnTo>
                <a:lnTo>
                  <a:pt x="2979339" y="2565400"/>
                </a:lnTo>
                <a:lnTo>
                  <a:pt x="2964180" y="2565400"/>
                </a:lnTo>
                <a:lnTo>
                  <a:pt x="2942321" y="2578100"/>
                </a:lnTo>
                <a:lnTo>
                  <a:pt x="2919350" y="2578100"/>
                </a:lnTo>
                <a:lnTo>
                  <a:pt x="2895933" y="2590800"/>
                </a:lnTo>
                <a:close/>
              </a:path>
              <a:path w="3596640" h="3098800">
                <a:moveTo>
                  <a:pt x="2836362" y="2603500"/>
                </a:moveTo>
                <a:lnTo>
                  <a:pt x="850277" y="2603500"/>
                </a:lnTo>
                <a:lnTo>
                  <a:pt x="849718" y="2590800"/>
                </a:lnTo>
                <a:lnTo>
                  <a:pt x="2872740" y="2590800"/>
                </a:lnTo>
                <a:lnTo>
                  <a:pt x="2836362" y="2603500"/>
                </a:lnTo>
                <a:close/>
              </a:path>
              <a:path w="3596640" h="3098800">
                <a:moveTo>
                  <a:pt x="2560320" y="2628900"/>
                </a:moveTo>
                <a:lnTo>
                  <a:pt x="860669" y="2628900"/>
                </a:lnTo>
                <a:lnTo>
                  <a:pt x="856932" y="2616200"/>
                </a:lnTo>
                <a:lnTo>
                  <a:pt x="853439" y="2603500"/>
                </a:lnTo>
                <a:lnTo>
                  <a:pt x="2819117" y="2603500"/>
                </a:lnTo>
                <a:lnTo>
                  <a:pt x="2788920" y="2616200"/>
                </a:lnTo>
                <a:lnTo>
                  <a:pt x="2606000" y="2616200"/>
                </a:lnTo>
                <a:lnTo>
                  <a:pt x="2560320" y="2628900"/>
                </a:lnTo>
                <a:close/>
              </a:path>
              <a:path w="3596640" h="3098800">
                <a:moveTo>
                  <a:pt x="2209800" y="2870200"/>
                </a:moveTo>
                <a:lnTo>
                  <a:pt x="955540" y="2870200"/>
                </a:lnTo>
                <a:lnTo>
                  <a:pt x="952500" y="2857500"/>
                </a:lnTo>
                <a:lnTo>
                  <a:pt x="943438" y="2832100"/>
                </a:lnTo>
                <a:lnTo>
                  <a:pt x="935169" y="2806700"/>
                </a:lnTo>
                <a:lnTo>
                  <a:pt x="927945" y="2781300"/>
                </a:lnTo>
                <a:lnTo>
                  <a:pt x="922019" y="2755900"/>
                </a:lnTo>
                <a:lnTo>
                  <a:pt x="910753" y="2717800"/>
                </a:lnTo>
                <a:lnTo>
                  <a:pt x="899217" y="2692400"/>
                </a:lnTo>
                <a:lnTo>
                  <a:pt x="885747" y="2667000"/>
                </a:lnTo>
                <a:lnTo>
                  <a:pt x="868679" y="2641600"/>
                </a:lnTo>
                <a:lnTo>
                  <a:pt x="864602" y="2628900"/>
                </a:lnTo>
                <a:lnTo>
                  <a:pt x="2518438" y="2628900"/>
                </a:lnTo>
                <a:lnTo>
                  <a:pt x="2508877" y="2641600"/>
                </a:lnTo>
                <a:lnTo>
                  <a:pt x="2464217" y="2641600"/>
                </a:lnTo>
                <a:lnTo>
                  <a:pt x="2447008" y="2654300"/>
                </a:lnTo>
                <a:lnTo>
                  <a:pt x="2430780" y="2667000"/>
                </a:lnTo>
                <a:lnTo>
                  <a:pt x="2415187" y="2667000"/>
                </a:lnTo>
                <a:lnTo>
                  <a:pt x="2407787" y="2679700"/>
                </a:lnTo>
                <a:lnTo>
                  <a:pt x="2400300" y="2679700"/>
                </a:lnTo>
                <a:lnTo>
                  <a:pt x="2373482" y="2692400"/>
                </a:lnTo>
                <a:lnTo>
                  <a:pt x="2359452" y="2705100"/>
                </a:lnTo>
                <a:lnTo>
                  <a:pt x="2341080" y="2717800"/>
                </a:lnTo>
                <a:lnTo>
                  <a:pt x="2295166" y="2755900"/>
                </a:lnTo>
                <a:lnTo>
                  <a:pt x="2289309" y="2768600"/>
                </a:lnTo>
                <a:lnTo>
                  <a:pt x="2283703" y="2768600"/>
                </a:lnTo>
                <a:lnTo>
                  <a:pt x="2278380" y="2781300"/>
                </a:lnTo>
                <a:lnTo>
                  <a:pt x="2261776" y="2794000"/>
                </a:lnTo>
                <a:lnTo>
                  <a:pt x="2262609" y="2794000"/>
                </a:lnTo>
                <a:lnTo>
                  <a:pt x="2240280" y="2819400"/>
                </a:lnTo>
                <a:lnTo>
                  <a:pt x="2231633" y="2832100"/>
                </a:lnTo>
                <a:lnTo>
                  <a:pt x="2224397" y="2844800"/>
                </a:lnTo>
                <a:lnTo>
                  <a:pt x="2217482" y="2857500"/>
                </a:lnTo>
                <a:lnTo>
                  <a:pt x="2209800" y="2870200"/>
                </a:lnTo>
                <a:close/>
              </a:path>
              <a:path w="3596640" h="3098800">
                <a:moveTo>
                  <a:pt x="2176646" y="2908300"/>
                </a:moveTo>
                <a:lnTo>
                  <a:pt x="996715" y="2908300"/>
                </a:lnTo>
                <a:lnTo>
                  <a:pt x="983212" y="2895600"/>
                </a:lnTo>
                <a:lnTo>
                  <a:pt x="967739" y="2882900"/>
                </a:lnTo>
                <a:lnTo>
                  <a:pt x="963149" y="2870200"/>
                </a:lnTo>
                <a:lnTo>
                  <a:pt x="2204277" y="2870200"/>
                </a:lnTo>
                <a:lnTo>
                  <a:pt x="2198131" y="2882900"/>
                </a:lnTo>
                <a:lnTo>
                  <a:pt x="2192104" y="2882900"/>
                </a:lnTo>
                <a:lnTo>
                  <a:pt x="2186940" y="2895600"/>
                </a:lnTo>
                <a:lnTo>
                  <a:pt x="2176646" y="2908300"/>
                </a:lnTo>
                <a:close/>
              </a:path>
              <a:path w="3596640" h="3098800">
                <a:moveTo>
                  <a:pt x="2125765" y="2946400"/>
                </a:moveTo>
                <a:lnTo>
                  <a:pt x="1066800" y="2946400"/>
                </a:lnTo>
                <a:lnTo>
                  <a:pt x="1056992" y="2933700"/>
                </a:lnTo>
                <a:lnTo>
                  <a:pt x="1047559" y="2933700"/>
                </a:lnTo>
                <a:lnTo>
                  <a:pt x="1038221" y="2921000"/>
                </a:lnTo>
                <a:lnTo>
                  <a:pt x="1028700" y="2921000"/>
                </a:lnTo>
                <a:lnTo>
                  <a:pt x="1010970" y="2908300"/>
                </a:lnTo>
                <a:lnTo>
                  <a:pt x="2177750" y="2908300"/>
                </a:lnTo>
                <a:lnTo>
                  <a:pt x="2148840" y="2933700"/>
                </a:lnTo>
                <a:lnTo>
                  <a:pt x="2125765" y="2946400"/>
                </a:lnTo>
                <a:close/>
              </a:path>
              <a:path w="3596640" h="3098800">
                <a:moveTo>
                  <a:pt x="2103120" y="2959100"/>
                </a:moveTo>
                <a:lnTo>
                  <a:pt x="1097389" y="2959100"/>
                </a:lnTo>
                <a:lnTo>
                  <a:pt x="1081906" y="2946400"/>
                </a:lnTo>
                <a:lnTo>
                  <a:pt x="2127108" y="2946400"/>
                </a:lnTo>
                <a:lnTo>
                  <a:pt x="2103120" y="2959100"/>
                </a:lnTo>
                <a:close/>
              </a:path>
              <a:path w="3596640" h="3098800">
                <a:moveTo>
                  <a:pt x="2080259" y="2971800"/>
                </a:moveTo>
                <a:lnTo>
                  <a:pt x="1127760" y="2971800"/>
                </a:lnTo>
                <a:lnTo>
                  <a:pt x="1112818" y="2959100"/>
                </a:lnTo>
                <a:lnTo>
                  <a:pt x="2087448" y="2959100"/>
                </a:lnTo>
                <a:lnTo>
                  <a:pt x="2080259" y="2971800"/>
                </a:lnTo>
                <a:close/>
              </a:path>
              <a:path w="3596640" h="3098800">
                <a:moveTo>
                  <a:pt x="2051608" y="2984500"/>
                </a:moveTo>
                <a:lnTo>
                  <a:pt x="1150872" y="2984500"/>
                </a:lnTo>
                <a:lnTo>
                  <a:pt x="1139606" y="2971800"/>
                </a:lnTo>
                <a:lnTo>
                  <a:pt x="2061005" y="2971800"/>
                </a:lnTo>
                <a:lnTo>
                  <a:pt x="2051608" y="2984500"/>
                </a:lnTo>
                <a:close/>
              </a:path>
              <a:path w="3596640" h="3098800">
                <a:moveTo>
                  <a:pt x="1942960" y="3022600"/>
                </a:moveTo>
                <a:lnTo>
                  <a:pt x="1217099" y="3022600"/>
                </a:lnTo>
                <a:lnTo>
                  <a:pt x="1192432" y="3009900"/>
                </a:lnTo>
                <a:lnTo>
                  <a:pt x="1173480" y="2997200"/>
                </a:lnTo>
                <a:lnTo>
                  <a:pt x="1162012" y="2984500"/>
                </a:lnTo>
                <a:lnTo>
                  <a:pt x="2042159" y="2984500"/>
                </a:lnTo>
                <a:lnTo>
                  <a:pt x="2019322" y="2997200"/>
                </a:lnTo>
                <a:lnTo>
                  <a:pt x="1980877" y="2997200"/>
                </a:lnTo>
                <a:lnTo>
                  <a:pt x="1958339" y="3009900"/>
                </a:lnTo>
                <a:lnTo>
                  <a:pt x="1942960" y="3022600"/>
                </a:lnTo>
                <a:close/>
              </a:path>
              <a:path w="3596640" h="3098800">
                <a:moveTo>
                  <a:pt x="1706880" y="3098800"/>
                </a:moveTo>
                <a:lnTo>
                  <a:pt x="1429092" y="3098800"/>
                </a:lnTo>
                <a:lnTo>
                  <a:pt x="1406055" y="3086100"/>
                </a:lnTo>
                <a:lnTo>
                  <a:pt x="1370738" y="3086100"/>
                </a:lnTo>
                <a:lnTo>
                  <a:pt x="1360898" y="3073400"/>
                </a:lnTo>
                <a:lnTo>
                  <a:pt x="1350694" y="3073400"/>
                </a:lnTo>
                <a:lnTo>
                  <a:pt x="1333500" y="3060700"/>
                </a:lnTo>
                <a:lnTo>
                  <a:pt x="1310639" y="3060700"/>
                </a:lnTo>
                <a:lnTo>
                  <a:pt x="1302941" y="3048000"/>
                </a:lnTo>
                <a:lnTo>
                  <a:pt x="1280160" y="3048000"/>
                </a:lnTo>
                <a:lnTo>
                  <a:pt x="1272781" y="3035300"/>
                </a:lnTo>
                <a:lnTo>
                  <a:pt x="1257300" y="3035300"/>
                </a:lnTo>
                <a:lnTo>
                  <a:pt x="1240911" y="3022600"/>
                </a:lnTo>
                <a:lnTo>
                  <a:pt x="1927907" y="3022600"/>
                </a:lnTo>
                <a:lnTo>
                  <a:pt x="1912830" y="3035300"/>
                </a:lnTo>
                <a:lnTo>
                  <a:pt x="1897380" y="3048000"/>
                </a:lnTo>
                <a:lnTo>
                  <a:pt x="1854255" y="3060700"/>
                </a:lnTo>
                <a:lnTo>
                  <a:pt x="1742917" y="3086100"/>
                </a:lnTo>
                <a:lnTo>
                  <a:pt x="1706880" y="3098800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931864" y="1518229"/>
            <a:ext cx="183569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685925" algn="l"/>
              </a:tabLst>
            </a:pPr>
            <a:r>
              <a:rPr sz="2400" spc="-5" dirty="0">
                <a:latin typeface="Arial"/>
                <a:cs typeface="Arial"/>
              </a:rPr>
              <a:t>GCN-Filter:	</a:t>
            </a:r>
            <a:endParaRPr sz="4200" baseline="9920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307580" y="1578754"/>
            <a:ext cx="2636901" cy="568816"/>
          </a:xfrm>
          <a:custGeom>
            <a:avLst/>
            <a:gdLst/>
            <a:ahLst/>
            <a:cxnLst/>
            <a:rect l="l" t="t" r="r" b="b"/>
            <a:pathLst>
              <a:path w="1874520" h="573405">
                <a:moveTo>
                  <a:pt x="1778507" y="573023"/>
                </a:moveTo>
                <a:lnTo>
                  <a:pt x="96012" y="573023"/>
                </a:lnTo>
                <a:lnTo>
                  <a:pt x="58523" y="565396"/>
                </a:lnTo>
                <a:lnTo>
                  <a:pt x="28017" y="544844"/>
                </a:lnTo>
                <a:lnTo>
                  <a:pt x="7506" y="514379"/>
                </a:lnTo>
                <a:lnTo>
                  <a:pt x="0" y="477011"/>
                </a:lnTo>
                <a:lnTo>
                  <a:pt x="0" y="96011"/>
                </a:lnTo>
                <a:lnTo>
                  <a:pt x="7506" y="58773"/>
                </a:lnTo>
                <a:lnTo>
                  <a:pt x="28017" y="28351"/>
                </a:lnTo>
                <a:lnTo>
                  <a:pt x="58523" y="7756"/>
                </a:lnTo>
                <a:lnTo>
                  <a:pt x="96012" y="0"/>
                </a:lnTo>
                <a:lnTo>
                  <a:pt x="1778507" y="0"/>
                </a:lnTo>
                <a:lnTo>
                  <a:pt x="1815996" y="7756"/>
                </a:lnTo>
                <a:lnTo>
                  <a:pt x="1846502" y="28351"/>
                </a:lnTo>
                <a:lnTo>
                  <a:pt x="1867013" y="58773"/>
                </a:lnTo>
                <a:lnTo>
                  <a:pt x="1874520" y="96011"/>
                </a:lnTo>
                <a:lnTo>
                  <a:pt x="1874520" y="477011"/>
                </a:lnTo>
                <a:lnTo>
                  <a:pt x="1867013" y="514379"/>
                </a:lnTo>
                <a:lnTo>
                  <a:pt x="1846502" y="544844"/>
                </a:lnTo>
                <a:lnTo>
                  <a:pt x="1815996" y="565396"/>
                </a:lnTo>
                <a:lnTo>
                  <a:pt x="1778507" y="573023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44841" y="2159508"/>
            <a:ext cx="233679" cy="375285"/>
          </a:xfrm>
          <a:custGeom>
            <a:avLst/>
            <a:gdLst/>
            <a:ahLst/>
            <a:cxnLst/>
            <a:rect l="l" t="t" r="r" b="b"/>
            <a:pathLst>
              <a:path w="233679" h="375285">
                <a:moveTo>
                  <a:pt x="175259" y="257556"/>
                </a:moveTo>
                <a:lnTo>
                  <a:pt x="57911" y="257556"/>
                </a:lnTo>
                <a:lnTo>
                  <a:pt x="57911" y="0"/>
                </a:lnTo>
                <a:lnTo>
                  <a:pt x="175259" y="0"/>
                </a:lnTo>
                <a:lnTo>
                  <a:pt x="175259" y="257556"/>
                </a:lnTo>
                <a:close/>
              </a:path>
              <a:path w="233679" h="375285">
                <a:moveTo>
                  <a:pt x="117348" y="374904"/>
                </a:moveTo>
                <a:lnTo>
                  <a:pt x="0" y="257556"/>
                </a:lnTo>
                <a:lnTo>
                  <a:pt x="233171" y="257556"/>
                </a:lnTo>
                <a:lnTo>
                  <a:pt x="117348" y="37490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14259" y="2539440"/>
            <a:ext cx="2185418" cy="449580"/>
          </a:xfrm>
          <a:custGeom>
            <a:avLst/>
            <a:gdLst/>
            <a:ahLst/>
            <a:cxnLst/>
            <a:rect l="l" t="t" r="r" b="b"/>
            <a:pathLst>
              <a:path w="1874520" h="426719">
                <a:moveTo>
                  <a:pt x="1802892" y="426720"/>
                </a:moveTo>
                <a:lnTo>
                  <a:pt x="71627" y="426720"/>
                </a:lnTo>
                <a:lnTo>
                  <a:pt x="43655" y="420957"/>
                </a:lnTo>
                <a:lnTo>
                  <a:pt x="20897" y="405603"/>
                </a:lnTo>
                <a:lnTo>
                  <a:pt x="5598" y="382900"/>
                </a:lnTo>
                <a:lnTo>
                  <a:pt x="0" y="355092"/>
                </a:lnTo>
                <a:lnTo>
                  <a:pt x="0" y="70104"/>
                </a:lnTo>
                <a:lnTo>
                  <a:pt x="5598" y="42776"/>
                </a:lnTo>
                <a:lnTo>
                  <a:pt x="20897" y="20393"/>
                </a:lnTo>
                <a:lnTo>
                  <a:pt x="43655" y="5338"/>
                </a:lnTo>
                <a:lnTo>
                  <a:pt x="71627" y="0"/>
                </a:lnTo>
                <a:lnTo>
                  <a:pt x="1802892" y="0"/>
                </a:lnTo>
                <a:lnTo>
                  <a:pt x="1830864" y="5338"/>
                </a:lnTo>
                <a:lnTo>
                  <a:pt x="1853622" y="20393"/>
                </a:lnTo>
                <a:lnTo>
                  <a:pt x="1868921" y="42776"/>
                </a:lnTo>
                <a:lnTo>
                  <a:pt x="1874520" y="70104"/>
                </a:lnTo>
                <a:lnTo>
                  <a:pt x="1874520" y="355092"/>
                </a:lnTo>
                <a:lnTo>
                  <a:pt x="1868921" y="382900"/>
                </a:lnTo>
                <a:lnTo>
                  <a:pt x="1853622" y="405603"/>
                </a:lnTo>
                <a:lnTo>
                  <a:pt x="1830864" y="420957"/>
                </a:lnTo>
                <a:lnTo>
                  <a:pt x="1802892" y="42672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/>
            <a:r>
              <a:rPr lang="zh-CN" altLang="en-US" sz="2400" dirty="0">
                <a:latin typeface="Microsoft JhengHei UI"/>
                <a:cs typeface="Microsoft JhengHei UI"/>
              </a:rPr>
              <a:t>从周围节点聚合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185117" y="3729954"/>
            <a:ext cx="129484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873885" algn="l"/>
              </a:tabLst>
            </a:pPr>
            <a:r>
              <a:rPr sz="3600" spc="-7" baseline="-11574" dirty="0">
                <a:latin typeface="Arial"/>
                <a:cs typeface="Arial"/>
              </a:rPr>
              <a:t>PPNP: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210218" y="4466399"/>
            <a:ext cx="541020" cy="759460"/>
          </a:xfrm>
          <a:custGeom>
            <a:avLst/>
            <a:gdLst/>
            <a:ahLst/>
            <a:cxnLst/>
            <a:rect l="l" t="t" r="r" b="b"/>
            <a:pathLst>
              <a:path w="541020" h="759460">
                <a:moveTo>
                  <a:pt x="252979" y="579119"/>
                </a:moveTo>
                <a:lnTo>
                  <a:pt x="70103" y="579119"/>
                </a:lnTo>
                <a:lnTo>
                  <a:pt x="329183" y="102107"/>
                </a:lnTo>
                <a:lnTo>
                  <a:pt x="259079" y="64007"/>
                </a:lnTo>
                <a:lnTo>
                  <a:pt x="475487" y="0"/>
                </a:lnTo>
                <a:lnTo>
                  <a:pt x="529482" y="178307"/>
                </a:lnTo>
                <a:lnTo>
                  <a:pt x="469391" y="178307"/>
                </a:lnTo>
                <a:lnTo>
                  <a:pt x="252979" y="579119"/>
                </a:lnTo>
                <a:close/>
              </a:path>
              <a:path w="541020" h="759460">
                <a:moveTo>
                  <a:pt x="541020" y="216407"/>
                </a:moveTo>
                <a:lnTo>
                  <a:pt x="469391" y="178307"/>
                </a:lnTo>
                <a:lnTo>
                  <a:pt x="529482" y="178307"/>
                </a:lnTo>
                <a:lnTo>
                  <a:pt x="541020" y="216407"/>
                </a:lnTo>
                <a:close/>
              </a:path>
              <a:path w="541020" h="759460">
                <a:moveTo>
                  <a:pt x="64007" y="758951"/>
                </a:moveTo>
                <a:lnTo>
                  <a:pt x="0" y="541019"/>
                </a:lnTo>
                <a:lnTo>
                  <a:pt x="70103" y="579119"/>
                </a:lnTo>
                <a:lnTo>
                  <a:pt x="252979" y="579119"/>
                </a:lnTo>
                <a:lnTo>
                  <a:pt x="211835" y="655319"/>
                </a:lnTo>
                <a:lnTo>
                  <a:pt x="281939" y="693419"/>
                </a:lnTo>
                <a:lnTo>
                  <a:pt x="64007" y="758951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图片 82" descr="\documentclass{article}&#10;\usepackage{amsmath}&#10;\pagestyle{empty}&#10;\begin{document}&#10;$\mathbf{P} = \beta (\mathbf{I} - (1 - \beta) \hat{\mathbf{A}})^{-1}  $&#10;&#10;&#10;&#10;\end{document}" title="IguanaTex Bitmap Display">
            <a:extLst>
              <a:ext uri="{FF2B5EF4-FFF2-40B4-BE49-F238E27FC236}">
                <a16:creationId xmlns:a16="http://schemas.microsoft.com/office/drawing/2014/main" id="{6584A9B8-5CA7-B90C-0615-283C5BF9C2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60" y="5614847"/>
            <a:ext cx="4038185" cy="4824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960640-D652-0F8A-0F6F-20AE89072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8" y="1388920"/>
            <a:ext cx="6286500" cy="673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E0295BF-8CF1-12CF-3437-C014E33AE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745" y="3807482"/>
            <a:ext cx="4597400" cy="5842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13F0DE2-EF18-717A-EBA9-C32F24A34B9B}"/>
              </a:ext>
            </a:extLst>
          </p:cNvPr>
          <p:cNvSpPr txBox="1"/>
          <p:nvPr/>
        </p:nvSpPr>
        <p:spPr>
          <a:xfrm>
            <a:off x="5866740" y="6149338"/>
            <a:ext cx="328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 Personalized PageRank</a:t>
            </a:r>
            <a:endParaRPr lang="en-CN" sz="2400" b="1" dirty="0"/>
          </a:p>
        </p:txBody>
      </p:sp>
      <p:sp>
        <p:nvSpPr>
          <p:cNvPr id="78" name="object 8">
            <a:extLst>
              <a:ext uri="{FF2B5EF4-FFF2-40B4-BE49-F238E27FC236}">
                <a16:creationId xmlns:a16="http://schemas.microsoft.com/office/drawing/2014/main" id="{82B7690B-F527-221A-04C7-12619B612533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9">
            <a:extLst>
              <a:ext uri="{FF2B5EF4-FFF2-40B4-BE49-F238E27FC236}">
                <a16:creationId xmlns:a16="http://schemas.microsoft.com/office/drawing/2014/main" id="{1AEDB112-E399-6D0A-7D07-996A5BDFFB5A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0">
            <a:extLst>
              <a:ext uri="{FF2B5EF4-FFF2-40B4-BE49-F238E27FC236}">
                <a16:creationId xmlns:a16="http://schemas.microsoft.com/office/drawing/2014/main" id="{A2EAF8ED-E905-BB3A-73DF-5B862B603F43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1">
            <a:extLst>
              <a:ext uri="{FF2B5EF4-FFF2-40B4-BE49-F238E27FC236}">
                <a16:creationId xmlns:a16="http://schemas.microsoft.com/office/drawing/2014/main" id="{1F2EA540-3AE8-6D9A-6EE9-D2852AF50CEA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2">
            <a:extLst>
              <a:ext uri="{FF2B5EF4-FFF2-40B4-BE49-F238E27FC236}">
                <a16:creationId xmlns:a16="http://schemas.microsoft.com/office/drawing/2014/main" id="{D05CF714-438E-50DA-782D-6508FB45E3B6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3">
            <a:extLst>
              <a:ext uri="{FF2B5EF4-FFF2-40B4-BE49-F238E27FC236}">
                <a16:creationId xmlns:a16="http://schemas.microsoft.com/office/drawing/2014/main" id="{645CCFCB-0FD1-960A-6394-ACE7110309CB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4">
            <a:extLst>
              <a:ext uri="{FF2B5EF4-FFF2-40B4-BE49-F238E27FC236}">
                <a16:creationId xmlns:a16="http://schemas.microsoft.com/office/drawing/2014/main" id="{8F4F5D74-3EC0-28B8-94F4-698D865DA901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15">
            <a:extLst>
              <a:ext uri="{FF2B5EF4-FFF2-40B4-BE49-F238E27FC236}">
                <a16:creationId xmlns:a16="http://schemas.microsoft.com/office/drawing/2014/main" id="{887AB8F9-6708-859A-7BE2-60D9F221611F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16">
            <a:extLst>
              <a:ext uri="{FF2B5EF4-FFF2-40B4-BE49-F238E27FC236}">
                <a16:creationId xmlns:a16="http://schemas.microsoft.com/office/drawing/2014/main" id="{45F32FBB-1028-316E-5449-D8EF37D43C6B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7">
            <a:extLst>
              <a:ext uri="{FF2B5EF4-FFF2-40B4-BE49-F238E27FC236}">
                <a16:creationId xmlns:a16="http://schemas.microsoft.com/office/drawing/2014/main" id="{0C921FF3-6DC4-6D65-3288-14659BDC4608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8">
            <a:extLst>
              <a:ext uri="{FF2B5EF4-FFF2-40B4-BE49-F238E27FC236}">
                <a16:creationId xmlns:a16="http://schemas.microsoft.com/office/drawing/2014/main" id="{531A420B-E968-A9FE-9E70-82BBC8593BE8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9">
            <a:extLst>
              <a:ext uri="{FF2B5EF4-FFF2-40B4-BE49-F238E27FC236}">
                <a16:creationId xmlns:a16="http://schemas.microsoft.com/office/drawing/2014/main" id="{5BD30EF1-07B9-ACC0-B66F-6A4C85309B82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20">
            <a:extLst>
              <a:ext uri="{FF2B5EF4-FFF2-40B4-BE49-F238E27FC236}">
                <a16:creationId xmlns:a16="http://schemas.microsoft.com/office/drawing/2014/main" id="{A4E67F61-9C08-71E1-C208-F7DE5FD0A3EE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1">
            <a:extLst>
              <a:ext uri="{FF2B5EF4-FFF2-40B4-BE49-F238E27FC236}">
                <a16:creationId xmlns:a16="http://schemas.microsoft.com/office/drawing/2014/main" id="{09C23D62-97AC-54BF-E0A0-514E33F17F3B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22">
            <a:extLst>
              <a:ext uri="{FF2B5EF4-FFF2-40B4-BE49-F238E27FC236}">
                <a16:creationId xmlns:a16="http://schemas.microsoft.com/office/drawing/2014/main" id="{44BDFF36-9C1B-74C6-56FF-8CC75B01D507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7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4625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597247" y="3729954"/>
            <a:ext cx="845743" cy="571500"/>
          </a:xfrm>
          <a:custGeom>
            <a:avLst/>
            <a:gdLst/>
            <a:ahLst/>
            <a:cxnLst/>
            <a:rect l="l" t="t" r="r" b="b"/>
            <a:pathLst>
              <a:path w="609600" h="571500">
                <a:moveTo>
                  <a:pt x="513588" y="571500"/>
                </a:moveTo>
                <a:lnTo>
                  <a:pt x="94488" y="571500"/>
                </a:lnTo>
                <a:lnTo>
                  <a:pt x="57516" y="564096"/>
                </a:lnTo>
                <a:lnTo>
                  <a:pt x="27341" y="543777"/>
                </a:lnTo>
                <a:lnTo>
                  <a:pt x="7118" y="513698"/>
                </a:lnTo>
                <a:lnTo>
                  <a:pt x="0" y="477012"/>
                </a:lnTo>
                <a:lnTo>
                  <a:pt x="0" y="94487"/>
                </a:lnTo>
                <a:lnTo>
                  <a:pt x="7118" y="57473"/>
                </a:lnTo>
                <a:lnTo>
                  <a:pt x="27341" y="27284"/>
                </a:lnTo>
                <a:lnTo>
                  <a:pt x="57516" y="7075"/>
                </a:lnTo>
                <a:lnTo>
                  <a:pt x="94488" y="0"/>
                </a:lnTo>
                <a:lnTo>
                  <a:pt x="513588" y="0"/>
                </a:lnTo>
                <a:lnTo>
                  <a:pt x="551062" y="7075"/>
                </a:lnTo>
                <a:lnTo>
                  <a:pt x="581563" y="27284"/>
                </a:lnTo>
                <a:lnTo>
                  <a:pt x="602079" y="57473"/>
                </a:lnTo>
                <a:lnTo>
                  <a:pt x="609600" y="94487"/>
                </a:lnTo>
                <a:lnTo>
                  <a:pt x="609600" y="477012"/>
                </a:lnTo>
                <a:lnTo>
                  <a:pt x="602079" y="513698"/>
                </a:lnTo>
                <a:lnTo>
                  <a:pt x="581563" y="543777"/>
                </a:lnTo>
                <a:lnTo>
                  <a:pt x="551062" y="564096"/>
                </a:lnTo>
                <a:lnTo>
                  <a:pt x="513588" y="571500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29953" y="3750547"/>
            <a:ext cx="1195793" cy="571500"/>
          </a:xfrm>
          <a:custGeom>
            <a:avLst/>
            <a:gdLst/>
            <a:ahLst/>
            <a:cxnLst/>
            <a:rect l="l" t="t" r="r" b="b"/>
            <a:pathLst>
              <a:path w="975359" h="571500">
                <a:moveTo>
                  <a:pt x="879348" y="571500"/>
                </a:moveTo>
                <a:lnTo>
                  <a:pt x="96012" y="571500"/>
                </a:lnTo>
                <a:lnTo>
                  <a:pt x="58780" y="564096"/>
                </a:lnTo>
                <a:lnTo>
                  <a:pt x="28360" y="543777"/>
                </a:lnTo>
                <a:lnTo>
                  <a:pt x="7763" y="513698"/>
                </a:lnTo>
                <a:lnTo>
                  <a:pt x="0" y="477012"/>
                </a:lnTo>
                <a:lnTo>
                  <a:pt x="0" y="94487"/>
                </a:lnTo>
                <a:lnTo>
                  <a:pt x="7763" y="57473"/>
                </a:lnTo>
                <a:lnTo>
                  <a:pt x="28360" y="27284"/>
                </a:lnTo>
                <a:lnTo>
                  <a:pt x="58780" y="7075"/>
                </a:lnTo>
                <a:lnTo>
                  <a:pt x="96012" y="0"/>
                </a:lnTo>
                <a:lnTo>
                  <a:pt x="879348" y="0"/>
                </a:lnTo>
                <a:lnTo>
                  <a:pt x="916472" y="7075"/>
                </a:lnTo>
                <a:lnTo>
                  <a:pt x="946856" y="27284"/>
                </a:lnTo>
                <a:lnTo>
                  <a:pt x="967489" y="57473"/>
                </a:lnTo>
                <a:lnTo>
                  <a:pt x="975359" y="94487"/>
                </a:lnTo>
                <a:lnTo>
                  <a:pt x="975359" y="477012"/>
                </a:lnTo>
                <a:lnTo>
                  <a:pt x="967489" y="513698"/>
                </a:lnTo>
                <a:lnTo>
                  <a:pt x="946856" y="543777"/>
                </a:lnTo>
                <a:lnTo>
                  <a:pt x="916472" y="564096"/>
                </a:lnTo>
                <a:lnTo>
                  <a:pt x="879348" y="571500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3462" y="5358111"/>
            <a:ext cx="4792980" cy="1304925"/>
          </a:xfrm>
          <a:custGeom>
            <a:avLst/>
            <a:gdLst/>
            <a:ahLst/>
            <a:cxnLst/>
            <a:rect l="l" t="t" r="r" b="b"/>
            <a:pathLst>
              <a:path w="4792980" h="1304925">
                <a:moveTo>
                  <a:pt x="4575048" y="1304543"/>
                </a:moveTo>
                <a:lnTo>
                  <a:pt x="216408" y="1304543"/>
                </a:lnTo>
                <a:lnTo>
                  <a:pt x="166752" y="1298686"/>
                </a:lnTo>
                <a:lnTo>
                  <a:pt x="121144" y="1282249"/>
                </a:lnTo>
                <a:lnTo>
                  <a:pt x="80903" y="1256524"/>
                </a:lnTo>
                <a:lnTo>
                  <a:pt x="47348" y="1222805"/>
                </a:lnTo>
                <a:lnTo>
                  <a:pt x="21800" y="1182385"/>
                </a:lnTo>
                <a:lnTo>
                  <a:pt x="5577" y="1136556"/>
                </a:lnTo>
                <a:lnTo>
                  <a:pt x="0" y="1086612"/>
                </a:lnTo>
                <a:lnTo>
                  <a:pt x="0" y="217931"/>
                </a:lnTo>
                <a:lnTo>
                  <a:pt x="5577" y="168071"/>
                </a:lnTo>
                <a:lnTo>
                  <a:pt x="21800" y="122298"/>
                </a:lnTo>
                <a:lnTo>
                  <a:pt x="47348" y="81906"/>
                </a:lnTo>
                <a:lnTo>
                  <a:pt x="80903" y="48187"/>
                </a:lnTo>
                <a:lnTo>
                  <a:pt x="121144" y="22434"/>
                </a:lnTo>
                <a:lnTo>
                  <a:pt x="166752" y="5941"/>
                </a:lnTo>
                <a:lnTo>
                  <a:pt x="216408" y="0"/>
                </a:lnTo>
                <a:lnTo>
                  <a:pt x="4575048" y="0"/>
                </a:lnTo>
                <a:lnTo>
                  <a:pt x="4624968" y="5941"/>
                </a:lnTo>
                <a:lnTo>
                  <a:pt x="4670782" y="22434"/>
                </a:lnTo>
                <a:lnTo>
                  <a:pt x="4711194" y="48187"/>
                </a:lnTo>
                <a:lnTo>
                  <a:pt x="4744914" y="81906"/>
                </a:lnTo>
                <a:lnTo>
                  <a:pt x="4770646" y="122298"/>
                </a:lnTo>
                <a:lnTo>
                  <a:pt x="4787099" y="168071"/>
                </a:lnTo>
                <a:lnTo>
                  <a:pt x="4792980" y="217931"/>
                </a:lnTo>
                <a:lnTo>
                  <a:pt x="4792980" y="1086612"/>
                </a:lnTo>
                <a:lnTo>
                  <a:pt x="4787099" y="1136556"/>
                </a:lnTo>
                <a:lnTo>
                  <a:pt x="4770646" y="1182385"/>
                </a:lnTo>
                <a:lnTo>
                  <a:pt x="4744914" y="1222805"/>
                </a:lnTo>
                <a:lnTo>
                  <a:pt x="4711194" y="1256524"/>
                </a:lnTo>
                <a:lnTo>
                  <a:pt x="4670782" y="1282249"/>
                </a:lnTo>
                <a:lnTo>
                  <a:pt x="4624968" y="1298686"/>
                </a:lnTo>
                <a:lnTo>
                  <a:pt x="4575048" y="1304543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826" y="184259"/>
            <a:ext cx="12592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PPNP</a:t>
            </a:r>
          </a:p>
        </p:txBody>
      </p:sp>
      <p:sp>
        <p:nvSpPr>
          <p:cNvPr id="7" name="object 7"/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802" y="2201147"/>
            <a:ext cx="3810458" cy="3098800"/>
          </a:xfrm>
          <a:custGeom>
            <a:avLst/>
            <a:gdLst/>
            <a:ahLst/>
            <a:cxnLst/>
            <a:rect l="l" t="t" r="r" b="b"/>
            <a:pathLst>
              <a:path w="3596640" h="3098800">
                <a:moveTo>
                  <a:pt x="1828800" y="12700"/>
                </a:moveTo>
                <a:lnTo>
                  <a:pt x="1501241" y="12700"/>
                </a:lnTo>
                <a:lnTo>
                  <a:pt x="1508366" y="0"/>
                </a:lnTo>
                <a:lnTo>
                  <a:pt x="1809830" y="0"/>
                </a:lnTo>
                <a:lnTo>
                  <a:pt x="1828800" y="12700"/>
                </a:lnTo>
                <a:close/>
              </a:path>
              <a:path w="3596640" h="3098800">
                <a:moveTo>
                  <a:pt x="1868878" y="25400"/>
                </a:moveTo>
                <a:lnTo>
                  <a:pt x="1453461" y="25400"/>
                </a:lnTo>
                <a:lnTo>
                  <a:pt x="1463039" y="12700"/>
                </a:lnTo>
                <a:lnTo>
                  <a:pt x="1855589" y="12700"/>
                </a:lnTo>
                <a:lnTo>
                  <a:pt x="1868878" y="25400"/>
                </a:lnTo>
                <a:close/>
              </a:path>
              <a:path w="3596640" h="3098800">
                <a:moveTo>
                  <a:pt x="1909010" y="38100"/>
                </a:moveTo>
                <a:lnTo>
                  <a:pt x="1434304" y="38100"/>
                </a:lnTo>
                <a:lnTo>
                  <a:pt x="1443847" y="25400"/>
                </a:lnTo>
                <a:lnTo>
                  <a:pt x="1882139" y="25400"/>
                </a:lnTo>
                <a:lnTo>
                  <a:pt x="1909010" y="38100"/>
                </a:lnTo>
                <a:close/>
              </a:path>
              <a:path w="3596640" h="3098800">
                <a:moveTo>
                  <a:pt x="2331530" y="215900"/>
                </a:moveTo>
                <a:lnTo>
                  <a:pt x="1097280" y="215900"/>
                </a:lnTo>
                <a:lnTo>
                  <a:pt x="1114191" y="203200"/>
                </a:lnTo>
                <a:lnTo>
                  <a:pt x="1138728" y="203200"/>
                </a:lnTo>
                <a:lnTo>
                  <a:pt x="1158239" y="190500"/>
                </a:lnTo>
                <a:lnTo>
                  <a:pt x="1170301" y="190500"/>
                </a:lnTo>
                <a:lnTo>
                  <a:pt x="1186495" y="177800"/>
                </a:lnTo>
                <a:lnTo>
                  <a:pt x="1201897" y="165100"/>
                </a:lnTo>
                <a:lnTo>
                  <a:pt x="1211580" y="152400"/>
                </a:lnTo>
                <a:lnTo>
                  <a:pt x="1242060" y="152400"/>
                </a:lnTo>
                <a:lnTo>
                  <a:pt x="1256080" y="139700"/>
                </a:lnTo>
                <a:lnTo>
                  <a:pt x="1286808" y="114300"/>
                </a:lnTo>
                <a:lnTo>
                  <a:pt x="1319926" y="101600"/>
                </a:lnTo>
                <a:lnTo>
                  <a:pt x="1341120" y="88900"/>
                </a:lnTo>
                <a:lnTo>
                  <a:pt x="1354363" y="76200"/>
                </a:lnTo>
                <a:lnTo>
                  <a:pt x="1367909" y="76200"/>
                </a:lnTo>
                <a:lnTo>
                  <a:pt x="1381394" y="63500"/>
                </a:lnTo>
                <a:lnTo>
                  <a:pt x="1394460" y="63500"/>
                </a:lnTo>
                <a:lnTo>
                  <a:pt x="1402440" y="50800"/>
                </a:lnTo>
                <a:lnTo>
                  <a:pt x="1417287" y="50800"/>
                </a:lnTo>
                <a:lnTo>
                  <a:pt x="1424939" y="38100"/>
                </a:lnTo>
                <a:lnTo>
                  <a:pt x="1935870" y="38100"/>
                </a:lnTo>
                <a:lnTo>
                  <a:pt x="1988820" y="63500"/>
                </a:lnTo>
                <a:lnTo>
                  <a:pt x="2035362" y="76200"/>
                </a:lnTo>
                <a:lnTo>
                  <a:pt x="2134895" y="127000"/>
                </a:lnTo>
                <a:lnTo>
                  <a:pt x="2182489" y="139700"/>
                </a:lnTo>
                <a:lnTo>
                  <a:pt x="2225040" y="165100"/>
                </a:lnTo>
                <a:lnTo>
                  <a:pt x="2248046" y="177800"/>
                </a:lnTo>
                <a:lnTo>
                  <a:pt x="2293444" y="190500"/>
                </a:lnTo>
                <a:lnTo>
                  <a:pt x="2316480" y="203200"/>
                </a:lnTo>
                <a:lnTo>
                  <a:pt x="2331530" y="215900"/>
                </a:lnTo>
                <a:close/>
              </a:path>
              <a:path w="3596640" h="3098800">
                <a:moveTo>
                  <a:pt x="825434" y="292100"/>
                </a:moveTo>
                <a:lnTo>
                  <a:pt x="681889" y="292100"/>
                </a:lnTo>
                <a:lnTo>
                  <a:pt x="716280" y="266700"/>
                </a:lnTo>
                <a:lnTo>
                  <a:pt x="745064" y="254000"/>
                </a:lnTo>
                <a:lnTo>
                  <a:pt x="762950" y="241300"/>
                </a:lnTo>
                <a:lnTo>
                  <a:pt x="777240" y="241300"/>
                </a:lnTo>
                <a:lnTo>
                  <a:pt x="792219" y="228600"/>
                </a:lnTo>
                <a:lnTo>
                  <a:pt x="799495" y="228600"/>
                </a:lnTo>
                <a:lnTo>
                  <a:pt x="803262" y="215900"/>
                </a:lnTo>
                <a:lnTo>
                  <a:pt x="807720" y="203200"/>
                </a:lnTo>
                <a:lnTo>
                  <a:pt x="810010" y="215900"/>
                </a:lnTo>
                <a:lnTo>
                  <a:pt x="814458" y="241300"/>
                </a:lnTo>
                <a:lnTo>
                  <a:pt x="819348" y="266700"/>
                </a:lnTo>
                <a:lnTo>
                  <a:pt x="822960" y="279400"/>
                </a:lnTo>
                <a:lnTo>
                  <a:pt x="825434" y="292100"/>
                </a:lnTo>
                <a:close/>
              </a:path>
              <a:path w="3596640" h="3098800">
                <a:moveTo>
                  <a:pt x="2394679" y="241300"/>
                </a:moveTo>
                <a:lnTo>
                  <a:pt x="1040267" y="241300"/>
                </a:lnTo>
                <a:lnTo>
                  <a:pt x="1078228" y="215900"/>
                </a:lnTo>
                <a:lnTo>
                  <a:pt x="2346855" y="215900"/>
                </a:lnTo>
                <a:lnTo>
                  <a:pt x="2362232" y="228600"/>
                </a:lnTo>
                <a:lnTo>
                  <a:pt x="2377440" y="228600"/>
                </a:lnTo>
                <a:lnTo>
                  <a:pt x="2394679" y="241300"/>
                </a:lnTo>
                <a:close/>
              </a:path>
              <a:path w="3596640" h="3098800">
                <a:moveTo>
                  <a:pt x="2446020" y="266700"/>
                </a:moveTo>
                <a:lnTo>
                  <a:pt x="956443" y="266700"/>
                </a:lnTo>
                <a:lnTo>
                  <a:pt x="973458" y="254000"/>
                </a:lnTo>
                <a:lnTo>
                  <a:pt x="1005892" y="254000"/>
                </a:lnTo>
                <a:lnTo>
                  <a:pt x="1013561" y="241300"/>
                </a:lnTo>
                <a:lnTo>
                  <a:pt x="2411782" y="241300"/>
                </a:lnTo>
                <a:lnTo>
                  <a:pt x="2446020" y="266700"/>
                </a:lnTo>
                <a:close/>
              </a:path>
              <a:path w="3596640" h="3098800">
                <a:moveTo>
                  <a:pt x="2512889" y="292100"/>
                </a:moveTo>
                <a:lnTo>
                  <a:pt x="861060" y="292100"/>
                </a:lnTo>
                <a:lnTo>
                  <a:pt x="922019" y="279400"/>
                </a:lnTo>
                <a:lnTo>
                  <a:pt x="939361" y="266700"/>
                </a:lnTo>
                <a:lnTo>
                  <a:pt x="2474534" y="266700"/>
                </a:lnTo>
                <a:lnTo>
                  <a:pt x="2484120" y="279400"/>
                </a:lnTo>
                <a:lnTo>
                  <a:pt x="2506980" y="279400"/>
                </a:lnTo>
                <a:lnTo>
                  <a:pt x="2512889" y="292100"/>
                </a:lnTo>
                <a:close/>
              </a:path>
              <a:path w="3596640" h="3098800">
                <a:moveTo>
                  <a:pt x="832482" y="304800"/>
                </a:moveTo>
                <a:lnTo>
                  <a:pt x="647700" y="304800"/>
                </a:lnTo>
                <a:lnTo>
                  <a:pt x="664732" y="292100"/>
                </a:lnTo>
                <a:lnTo>
                  <a:pt x="828417" y="292100"/>
                </a:lnTo>
                <a:lnTo>
                  <a:pt x="832482" y="304800"/>
                </a:lnTo>
                <a:close/>
              </a:path>
              <a:path w="3596640" h="3098800">
                <a:moveTo>
                  <a:pt x="2529840" y="304800"/>
                </a:moveTo>
                <a:lnTo>
                  <a:pt x="850139" y="304800"/>
                </a:lnTo>
                <a:lnTo>
                  <a:pt x="855536" y="292100"/>
                </a:lnTo>
                <a:lnTo>
                  <a:pt x="2524066" y="292100"/>
                </a:lnTo>
                <a:lnTo>
                  <a:pt x="2529840" y="304800"/>
                </a:lnTo>
                <a:close/>
              </a:path>
              <a:path w="3596640" h="3098800">
                <a:moveTo>
                  <a:pt x="2556781" y="317500"/>
                </a:moveTo>
                <a:lnTo>
                  <a:pt x="635908" y="317500"/>
                </a:lnTo>
                <a:lnTo>
                  <a:pt x="641767" y="304800"/>
                </a:lnTo>
                <a:lnTo>
                  <a:pt x="2545691" y="304800"/>
                </a:lnTo>
                <a:lnTo>
                  <a:pt x="2556781" y="317500"/>
                </a:lnTo>
                <a:close/>
              </a:path>
              <a:path w="3596640" h="3098800">
                <a:moveTo>
                  <a:pt x="2628900" y="355600"/>
                </a:moveTo>
                <a:lnTo>
                  <a:pt x="591698" y="355600"/>
                </a:lnTo>
                <a:lnTo>
                  <a:pt x="598028" y="342900"/>
                </a:lnTo>
                <a:lnTo>
                  <a:pt x="624840" y="317500"/>
                </a:lnTo>
                <a:lnTo>
                  <a:pt x="2583180" y="317500"/>
                </a:lnTo>
                <a:lnTo>
                  <a:pt x="2595510" y="330200"/>
                </a:lnTo>
                <a:lnTo>
                  <a:pt x="2606840" y="330200"/>
                </a:lnTo>
                <a:lnTo>
                  <a:pt x="2617770" y="342900"/>
                </a:lnTo>
                <a:lnTo>
                  <a:pt x="2628900" y="355600"/>
                </a:lnTo>
                <a:close/>
              </a:path>
              <a:path w="3596640" h="3098800">
                <a:moveTo>
                  <a:pt x="2697480" y="381000"/>
                </a:moveTo>
                <a:lnTo>
                  <a:pt x="579120" y="381000"/>
                </a:lnTo>
                <a:lnTo>
                  <a:pt x="593891" y="355600"/>
                </a:lnTo>
                <a:lnTo>
                  <a:pt x="2661661" y="355600"/>
                </a:lnTo>
                <a:lnTo>
                  <a:pt x="2672739" y="368300"/>
                </a:lnTo>
                <a:lnTo>
                  <a:pt x="2697480" y="381000"/>
                </a:lnTo>
                <a:close/>
              </a:path>
              <a:path w="3596640" h="3098800">
                <a:moveTo>
                  <a:pt x="3594392" y="1854200"/>
                </a:moveTo>
                <a:lnTo>
                  <a:pt x="40143" y="1854200"/>
                </a:lnTo>
                <a:lnTo>
                  <a:pt x="53340" y="1828800"/>
                </a:lnTo>
                <a:lnTo>
                  <a:pt x="56934" y="1816100"/>
                </a:lnTo>
                <a:lnTo>
                  <a:pt x="58419" y="1803400"/>
                </a:lnTo>
                <a:lnTo>
                  <a:pt x="60959" y="1803400"/>
                </a:lnTo>
                <a:lnTo>
                  <a:pt x="66915" y="1790700"/>
                </a:lnTo>
                <a:lnTo>
                  <a:pt x="75037" y="1778000"/>
                </a:lnTo>
                <a:lnTo>
                  <a:pt x="83741" y="1765300"/>
                </a:lnTo>
                <a:lnTo>
                  <a:pt x="91440" y="1752600"/>
                </a:lnTo>
                <a:lnTo>
                  <a:pt x="95338" y="1752600"/>
                </a:lnTo>
                <a:lnTo>
                  <a:pt x="96520" y="1739900"/>
                </a:lnTo>
                <a:lnTo>
                  <a:pt x="99059" y="1727200"/>
                </a:lnTo>
                <a:lnTo>
                  <a:pt x="104940" y="1714500"/>
                </a:lnTo>
                <a:lnTo>
                  <a:pt x="112937" y="1701800"/>
                </a:lnTo>
                <a:lnTo>
                  <a:pt x="121616" y="1701800"/>
                </a:lnTo>
                <a:lnTo>
                  <a:pt x="129540" y="1689100"/>
                </a:lnTo>
                <a:lnTo>
                  <a:pt x="147158" y="1651000"/>
                </a:lnTo>
                <a:lnTo>
                  <a:pt x="142480" y="1651000"/>
                </a:lnTo>
                <a:lnTo>
                  <a:pt x="152399" y="1638300"/>
                </a:lnTo>
                <a:lnTo>
                  <a:pt x="157836" y="1625600"/>
                </a:lnTo>
                <a:lnTo>
                  <a:pt x="169823" y="1600200"/>
                </a:lnTo>
                <a:lnTo>
                  <a:pt x="175260" y="1600200"/>
                </a:lnTo>
                <a:lnTo>
                  <a:pt x="178854" y="1587500"/>
                </a:lnTo>
                <a:lnTo>
                  <a:pt x="180340" y="1574800"/>
                </a:lnTo>
                <a:lnTo>
                  <a:pt x="182880" y="1574800"/>
                </a:lnTo>
                <a:lnTo>
                  <a:pt x="189246" y="1549400"/>
                </a:lnTo>
                <a:lnTo>
                  <a:pt x="197005" y="1536700"/>
                </a:lnTo>
                <a:lnTo>
                  <a:pt x="205322" y="1524000"/>
                </a:lnTo>
                <a:lnTo>
                  <a:pt x="213359" y="1511300"/>
                </a:lnTo>
                <a:lnTo>
                  <a:pt x="220253" y="1498600"/>
                </a:lnTo>
                <a:lnTo>
                  <a:pt x="228138" y="1485900"/>
                </a:lnTo>
                <a:lnTo>
                  <a:pt x="236253" y="1473200"/>
                </a:lnTo>
                <a:lnTo>
                  <a:pt x="243840" y="1460500"/>
                </a:lnTo>
                <a:lnTo>
                  <a:pt x="247892" y="1460500"/>
                </a:lnTo>
                <a:lnTo>
                  <a:pt x="251536" y="1447800"/>
                </a:lnTo>
                <a:lnTo>
                  <a:pt x="255141" y="1435100"/>
                </a:lnTo>
                <a:lnTo>
                  <a:pt x="259079" y="1435100"/>
                </a:lnTo>
                <a:lnTo>
                  <a:pt x="262739" y="1422400"/>
                </a:lnTo>
                <a:lnTo>
                  <a:pt x="270660" y="1422400"/>
                </a:lnTo>
                <a:lnTo>
                  <a:pt x="274320" y="1409700"/>
                </a:lnTo>
                <a:lnTo>
                  <a:pt x="278287" y="1409700"/>
                </a:lnTo>
                <a:lnTo>
                  <a:pt x="285592" y="1384300"/>
                </a:lnTo>
                <a:lnTo>
                  <a:pt x="289560" y="1384300"/>
                </a:lnTo>
                <a:lnTo>
                  <a:pt x="293352" y="1371600"/>
                </a:lnTo>
                <a:lnTo>
                  <a:pt x="297532" y="1371600"/>
                </a:lnTo>
                <a:lnTo>
                  <a:pt x="301536" y="1358900"/>
                </a:lnTo>
                <a:lnTo>
                  <a:pt x="304800" y="1358900"/>
                </a:lnTo>
                <a:lnTo>
                  <a:pt x="307681" y="1346200"/>
                </a:lnTo>
                <a:lnTo>
                  <a:pt x="310024" y="1346200"/>
                </a:lnTo>
                <a:lnTo>
                  <a:pt x="311659" y="1333500"/>
                </a:lnTo>
                <a:lnTo>
                  <a:pt x="312420" y="1333500"/>
                </a:lnTo>
                <a:lnTo>
                  <a:pt x="315246" y="1219200"/>
                </a:lnTo>
                <a:lnTo>
                  <a:pt x="316237" y="1168400"/>
                </a:lnTo>
                <a:lnTo>
                  <a:pt x="317049" y="1117600"/>
                </a:lnTo>
                <a:lnTo>
                  <a:pt x="317758" y="1066800"/>
                </a:lnTo>
                <a:lnTo>
                  <a:pt x="318442" y="1016000"/>
                </a:lnTo>
                <a:lnTo>
                  <a:pt x="319177" y="965200"/>
                </a:lnTo>
                <a:lnTo>
                  <a:pt x="320040" y="914400"/>
                </a:lnTo>
                <a:lnTo>
                  <a:pt x="321649" y="914400"/>
                </a:lnTo>
                <a:lnTo>
                  <a:pt x="325602" y="901700"/>
                </a:lnTo>
                <a:lnTo>
                  <a:pt x="330584" y="889000"/>
                </a:lnTo>
                <a:lnTo>
                  <a:pt x="335280" y="876300"/>
                </a:lnTo>
                <a:lnTo>
                  <a:pt x="338918" y="863600"/>
                </a:lnTo>
                <a:lnTo>
                  <a:pt x="342747" y="850900"/>
                </a:lnTo>
                <a:lnTo>
                  <a:pt x="346652" y="838200"/>
                </a:lnTo>
                <a:lnTo>
                  <a:pt x="350520" y="838200"/>
                </a:lnTo>
                <a:lnTo>
                  <a:pt x="355523" y="812800"/>
                </a:lnTo>
                <a:lnTo>
                  <a:pt x="359292" y="800100"/>
                </a:lnTo>
                <a:lnTo>
                  <a:pt x="362485" y="787400"/>
                </a:lnTo>
                <a:lnTo>
                  <a:pt x="370180" y="749300"/>
                </a:lnTo>
                <a:lnTo>
                  <a:pt x="374027" y="723900"/>
                </a:lnTo>
                <a:lnTo>
                  <a:pt x="377550" y="711200"/>
                </a:lnTo>
                <a:lnTo>
                  <a:pt x="381000" y="685800"/>
                </a:lnTo>
                <a:lnTo>
                  <a:pt x="383847" y="673100"/>
                </a:lnTo>
                <a:lnTo>
                  <a:pt x="387881" y="660400"/>
                </a:lnTo>
                <a:lnTo>
                  <a:pt x="392285" y="647700"/>
                </a:lnTo>
                <a:lnTo>
                  <a:pt x="396240" y="647700"/>
                </a:lnTo>
                <a:lnTo>
                  <a:pt x="398343" y="635000"/>
                </a:lnTo>
                <a:lnTo>
                  <a:pt x="400226" y="622300"/>
                </a:lnTo>
                <a:lnTo>
                  <a:pt x="402021" y="622300"/>
                </a:lnTo>
                <a:lnTo>
                  <a:pt x="403860" y="609600"/>
                </a:lnTo>
                <a:lnTo>
                  <a:pt x="407745" y="609600"/>
                </a:lnTo>
                <a:lnTo>
                  <a:pt x="411680" y="596900"/>
                </a:lnTo>
                <a:lnTo>
                  <a:pt x="415515" y="596900"/>
                </a:lnTo>
                <a:lnTo>
                  <a:pt x="419100" y="584200"/>
                </a:lnTo>
                <a:lnTo>
                  <a:pt x="423013" y="584200"/>
                </a:lnTo>
                <a:lnTo>
                  <a:pt x="426577" y="571500"/>
                </a:lnTo>
                <a:lnTo>
                  <a:pt x="430212" y="558800"/>
                </a:lnTo>
                <a:lnTo>
                  <a:pt x="434340" y="558800"/>
                </a:lnTo>
                <a:lnTo>
                  <a:pt x="439760" y="546100"/>
                </a:lnTo>
                <a:lnTo>
                  <a:pt x="445650" y="546100"/>
                </a:lnTo>
                <a:lnTo>
                  <a:pt x="451601" y="533400"/>
                </a:lnTo>
                <a:lnTo>
                  <a:pt x="457200" y="533400"/>
                </a:lnTo>
                <a:lnTo>
                  <a:pt x="462988" y="520700"/>
                </a:lnTo>
                <a:lnTo>
                  <a:pt x="468377" y="508000"/>
                </a:lnTo>
                <a:lnTo>
                  <a:pt x="473893" y="495300"/>
                </a:lnTo>
                <a:lnTo>
                  <a:pt x="480060" y="495300"/>
                </a:lnTo>
                <a:lnTo>
                  <a:pt x="485287" y="482600"/>
                </a:lnTo>
                <a:lnTo>
                  <a:pt x="491056" y="482600"/>
                </a:lnTo>
                <a:lnTo>
                  <a:pt x="497042" y="469900"/>
                </a:lnTo>
                <a:lnTo>
                  <a:pt x="502920" y="469900"/>
                </a:lnTo>
                <a:lnTo>
                  <a:pt x="511718" y="457200"/>
                </a:lnTo>
                <a:lnTo>
                  <a:pt x="519207" y="444500"/>
                </a:lnTo>
                <a:lnTo>
                  <a:pt x="526172" y="431800"/>
                </a:lnTo>
                <a:lnTo>
                  <a:pt x="533400" y="419100"/>
                </a:lnTo>
                <a:lnTo>
                  <a:pt x="543572" y="406400"/>
                </a:lnTo>
                <a:lnTo>
                  <a:pt x="555374" y="393700"/>
                </a:lnTo>
                <a:lnTo>
                  <a:pt x="567618" y="381000"/>
                </a:lnTo>
                <a:lnTo>
                  <a:pt x="2715782" y="381000"/>
                </a:lnTo>
                <a:lnTo>
                  <a:pt x="2732865" y="393700"/>
                </a:lnTo>
                <a:lnTo>
                  <a:pt x="2766060" y="419100"/>
                </a:lnTo>
                <a:lnTo>
                  <a:pt x="2779032" y="431800"/>
                </a:lnTo>
                <a:lnTo>
                  <a:pt x="2794068" y="444500"/>
                </a:lnTo>
                <a:lnTo>
                  <a:pt x="2827063" y="482600"/>
                </a:lnTo>
                <a:lnTo>
                  <a:pt x="2842260" y="520700"/>
                </a:lnTo>
                <a:lnTo>
                  <a:pt x="2846189" y="533400"/>
                </a:lnTo>
                <a:lnTo>
                  <a:pt x="2850199" y="546100"/>
                </a:lnTo>
                <a:lnTo>
                  <a:pt x="2854048" y="558800"/>
                </a:lnTo>
                <a:lnTo>
                  <a:pt x="2857500" y="571500"/>
                </a:lnTo>
                <a:lnTo>
                  <a:pt x="2862335" y="584200"/>
                </a:lnTo>
                <a:lnTo>
                  <a:pt x="2866339" y="609600"/>
                </a:lnTo>
                <a:lnTo>
                  <a:pt x="2869733" y="635000"/>
                </a:lnTo>
                <a:lnTo>
                  <a:pt x="2872740" y="660400"/>
                </a:lnTo>
                <a:lnTo>
                  <a:pt x="2877109" y="685800"/>
                </a:lnTo>
                <a:lnTo>
                  <a:pt x="2879462" y="698500"/>
                </a:lnTo>
                <a:lnTo>
                  <a:pt x="2879145" y="698500"/>
                </a:lnTo>
                <a:lnTo>
                  <a:pt x="2880300" y="711200"/>
                </a:lnTo>
                <a:lnTo>
                  <a:pt x="2883071" y="749300"/>
                </a:lnTo>
                <a:lnTo>
                  <a:pt x="2887980" y="800100"/>
                </a:lnTo>
                <a:lnTo>
                  <a:pt x="2893425" y="838200"/>
                </a:lnTo>
                <a:lnTo>
                  <a:pt x="2895600" y="850900"/>
                </a:lnTo>
                <a:lnTo>
                  <a:pt x="2897478" y="850900"/>
                </a:lnTo>
                <a:lnTo>
                  <a:pt x="2899643" y="863600"/>
                </a:lnTo>
                <a:lnTo>
                  <a:pt x="2907017" y="927100"/>
                </a:lnTo>
                <a:lnTo>
                  <a:pt x="2912112" y="990600"/>
                </a:lnTo>
                <a:lnTo>
                  <a:pt x="2918460" y="1028700"/>
                </a:lnTo>
                <a:lnTo>
                  <a:pt x="2922612" y="1041400"/>
                </a:lnTo>
                <a:lnTo>
                  <a:pt x="2928075" y="1054100"/>
                </a:lnTo>
                <a:lnTo>
                  <a:pt x="2934445" y="1066800"/>
                </a:lnTo>
                <a:lnTo>
                  <a:pt x="2941320" y="1079500"/>
                </a:lnTo>
                <a:lnTo>
                  <a:pt x="2956669" y="1079500"/>
                </a:lnTo>
                <a:lnTo>
                  <a:pt x="2964303" y="1092200"/>
                </a:lnTo>
                <a:lnTo>
                  <a:pt x="2977573" y="1092200"/>
                </a:lnTo>
                <a:lnTo>
                  <a:pt x="2983139" y="1104900"/>
                </a:lnTo>
                <a:lnTo>
                  <a:pt x="3006234" y="1104900"/>
                </a:lnTo>
                <a:lnTo>
                  <a:pt x="3021768" y="1117600"/>
                </a:lnTo>
                <a:lnTo>
                  <a:pt x="3048000" y="1117600"/>
                </a:lnTo>
                <a:lnTo>
                  <a:pt x="3063209" y="1130300"/>
                </a:lnTo>
                <a:lnTo>
                  <a:pt x="3093628" y="1130300"/>
                </a:lnTo>
                <a:lnTo>
                  <a:pt x="3108960" y="1143000"/>
                </a:lnTo>
                <a:lnTo>
                  <a:pt x="3199469" y="1143000"/>
                </a:lnTo>
                <a:lnTo>
                  <a:pt x="3219511" y="1155700"/>
                </a:lnTo>
                <a:lnTo>
                  <a:pt x="3328067" y="1155700"/>
                </a:lnTo>
                <a:lnTo>
                  <a:pt x="3341398" y="1168400"/>
                </a:lnTo>
                <a:lnTo>
                  <a:pt x="3482393" y="1168400"/>
                </a:lnTo>
                <a:lnTo>
                  <a:pt x="3520440" y="1181100"/>
                </a:lnTo>
                <a:lnTo>
                  <a:pt x="3539262" y="1181100"/>
                </a:lnTo>
                <a:lnTo>
                  <a:pt x="3561261" y="1244600"/>
                </a:lnTo>
                <a:lnTo>
                  <a:pt x="3566160" y="1282700"/>
                </a:lnTo>
                <a:lnTo>
                  <a:pt x="3568616" y="1320800"/>
                </a:lnTo>
                <a:lnTo>
                  <a:pt x="3570460" y="1358900"/>
                </a:lnTo>
                <a:lnTo>
                  <a:pt x="3572058" y="1409700"/>
                </a:lnTo>
                <a:lnTo>
                  <a:pt x="3573780" y="1447800"/>
                </a:lnTo>
                <a:lnTo>
                  <a:pt x="3575855" y="1460500"/>
                </a:lnTo>
                <a:lnTo>
                  <a:pt x="3580585" y="1511300"/>
                </a:lnTo>
                <a:lnTo>
                  <a:pt x="3585722" y="1562100"/>
                </a:lnTo>
                <a:lnTo>
                  <a:pt x="3589020" y="1612900"/>
                </a:lnTo>
                <a:lnTo>
                  <a:pt x="3590807" y="1663700"/>
                </a:lnTo>
                <a:lnTo>
                  <a:pt x="3592151" y="1714500"/>
                </a:lnTo>
                <a:lnTo>
                  <a:pt x="3593155" y="1765300"/>
                </a:lnTo>
                <a:lnTo>
                  <a:pt x="3593920" y="1816100"/>
                </a:lnTo>
                <a:lnTo>
                  <a:pt x="3594392" y="1854200"/>
                </a:lnTo>
                <a:close/>
              </a:path>
              <a:path w="3596640" h="3098800">
                <a:moveTo>
                  <a:pt x="42774" y="1829896"/>
                </a:moveTo>
                <a:lnTo>
                  <a:pt x="43060" y="1828800"/>
                </a:lnTo>
                <a:lnTo>
                  <a:pt x="43272" y="1828800"/>
                </a:lnTo>
                <a:lnTo>
                  <a:pt x="42774" y="1829896"/>
                </a:lnTo>
                <a:close/>
              </a:path>
              <a:path w="3596640" h="3098800">
                <a:moveTo>
                  <a:pt x="3535680" y="2171700"/>
                </a:moveTo>
                <a:lnTo>
                  <a:pt x="55880" y="2171700"/>
                </a:lnTo>
                <a:lnTo>
                  <a:pt x="53340" y="2159000"/>
                </a:lnTo>
                <a:lnTo>
                  <a:pt x="47357" y="2146300"/>
                </a:lnTo>
                <a:lnTo>
                  <a:pt x="35391" y="2146300"/>
                </a:lnTo>
                <a:lnTo>
                  <a:pt x="30480" y="2133600"/>
                </a:lnTo>
                <a:lnTo>
                  <a:pt x="13735" y="2095500"/>
                </a:lnTo>
                <a:lnTo>
                  <a:pt x="5395" y="2032000"/>
                </a:lnTo>
                <a:lnTo>
                  <a:pt x="1978" y="1981200"/>
                </a:lnTo>
                <a:lnTo>
                  <a:pt x="0" y="1955800"/>
                </a:lnTo>
                <a:lnTo>
                  <a:pt x="4625" y="1930400"/>
                </a:lnTo>
                <a:lnTo>
                  <a:pt x="7810" y="1917700"/>
                </a:lnTo>
                <a:lnTo>
                  <a:pt x="12805" y="1905000"/>
                </a:lnTo>
                <a:lnTo>
                  <a:pt x="22859" y="1879600"/>
                </a:lnTo>
                <a:lnTo>
                  <a:pt x="37502" y="1841500"/>
                </a:lnTo>
                <a:lnTo>
                  <a:pt x="42774" y="1829896"/>
                </a:lnTo>
                <a:lnTo>
                  <a:pt x="39752" y="1841500"/>
                </a:lnTo>
                <a:lnTo>
                  <a:pt x="36238" y="1854200"/>
                </a:lnTo>
                <a:lnTo>
                  <a:pt x="3594392" y="1854200"/>
                </a:lnTo>
                <a:lnTo>
                  <a:pt x="3595143" y="1917700"/>
                </a:lnTo>
                <a:lnTo>
                  <a:pt x="3595806" y="1968500"/>
                </a:lnTo>
                <a:lnTo>
                  <a:pt x="3596640" y="2019300"/>
                </a:lnTo>
                <a:lnTo>
                  <a:pt x="3591651" y="2032000"/>
                </a:lnTo>
                <a:lnTo>
                  <a:pt x="3587043" y="2044700"/>
                </a:lnTo>
                <a:lnTo>
                  <a:pt x="3581518" y="2070100"/>
                </a:lnTo>
                <a:lnTo>
                  <a:pt x="3573780" y="2095500"/>
                </a:lnTo>
                <a:lnTo>
                  <a:pt x="3570248" y="2095500"/>
                </a:lnTo>
                <a:lnTo>
                  <a:pt x="3566255" y="2108200"/>
                </a:lnTo>
                <a:lnTo>
                  <a:pt x="3562214" y="2108200"/>
                </a:lnTo>
                <a:lnTo>
                  <a:pt x="3558540" y="2120900"/>
                </a:lnTo>
                <a:lnTo>
                  <a:pt x="3553619" y="2133600"/>
                </a:lnTo>
                <a:lnTo>
                  <a:pt x="3550486" y="2146300"/>
                </a:lnTo>
                <a:lnTo>
                  <a:pt x="3545665" y="2159000"/>
                </a:lnTo>
                <a:lnTo>
                  <a:pt x="3535680" y="2171700"/>
                </a:lnTo>
                <a:close/>
              </a:path>
              <a:path w="3596640" h="3098800">
                <a:moveTo>
                  <a:pt x="3512487" y="2184400"/>
                </a:moveTo>
                <a:lnTo>
                  <a:pt x="60959" y="2184400"/>
                </a:lnTo>
                <a:lnTo>
                  <a:pt x="56502" y="2171700"/>
                </a:lnTo>
                <a:lnTo>
                  <a:pt x="3528392" y="2171700"/>
                </a:lnTo>
                <a:lnTo>
                  <a:pt x="3512487" y="2184400"/>
                </a:lnTo>
                <a:close/>
              </a:path>
              <a:path w="3596640" h="3098800">
                <a:moveTo>
                  <a:pt x="3292179" y="2374900"/>
                </a:moveTo>
                <a:lnTo>
                  <a:pt x="581030" y="2374900"/>
                </a:lnTo>
                <a:lnTo>
                  <a:pt x="567837" y="2362200"/>
                </a:lnTo>
                <a:lnTo>
                  <a:pt x="541020" y="2362200"/>
                </a:lnTo>
                <a:lnTo>
                  <a:pt x="501528" y="2349500"/>
                </a:lnTo>
                <a:lnTo>
                  <a:pt x="484598" y="2336800"/>
                </a:lnTo>
                <a:lnTo>
                  <a:pt x="472720" y="2336800"/>
                </a:lnTo>
                <a:lnTo>
                  <a:pt x="449580" y="2324100"/>
                </a:lnTo>
                <a:lnTo>
                  <a:pt x="418777" y="2324100"/>
                </a:lnTo>
                <a:lnTo>
                  <a:pt x="404040" y="2311400"/>
                </a:lnTo>
                <a:lnTo>
                  <a:pt x="342900" y="2311400"/>
                </a:lnTo>
                <a:lnTo>
                  <a:pt x="283142" y="2298700"/>
                </a:lnTo>
                <a:lnTo>
                  <a:pt x="233915" y="2298700"/>
                </a:lnTo>
                <a:lnTo>
                  <a:pt x="231267" y="2286000"/>
                </a:lnTo>
                <a:lnTo>
                  <a:pt x="236954" y="2286000"/>
                </a:lnTo>
                <a:lnTo>
                  <a:pt x="232112" y="2273300"/>
                </a:lnTo>
                <a:lnTo>
                  <a:pt x="213359" y="2260600"/>
                </a:lnTo>
                <a:lnTo>
                  <a:pt x="190657" y="2260600"/>
                </a:lnTo>
                <a:lnTo>
                  <a:pt x="179089" y="2247900"/>
                </a:lnTo>
                <a:lnTo>
                  <a:pt x="167640" y="2247900"/>
                </a:lnTo>
                <a:lnTo>
                  <a:pt x="143129" y="2235200"/>
                </a:lnTo>
                <a:lnTo>
                  <a:pt x="124410" y="2235200"/>
                </a:lnTo>
                <a:lnTo>
                  <a:pt x="106351" y="2222500"/>
                </a:lnTo>
                <a:lnTo>
                  <a:pt x="83820" y="2209800"/>
                </a:lnTo>
                <a:lnTo>
                  <a:pt x="77499" y="2197100"/>
                </a:lnTo>
                <a:lnTo>
                  <a:pt x="71442" y="2197100"/>
                </a:lnTo>
                <a:lnTo>
                  <a:pt x="65858" y="2184400"/>
                </a:lnTo>
                <a:lnTo>
                  <a:pt x="3505200" y="2184400"/>
                </a:lnTo>
                <a:lnTo>
                  <a:pt x="3497199" y="2197100"/>
                </a:lnTo>
                <a:lnTo>
                  <a:pt x="3482713" y="2222500"/>
                </a:lnTo>
                <a:lnTo>
                  <a:pt x="3474720" y="2222500"/>
                </a:lnTo>
                <a:lnTo>
                  <a:pt x="3456134" y="2247900"/>
                </a:lnTo>
                <a:lnTo>
                  <a:pt x="3433891" y="2260600"/>
                </a:lnTo>
                <a:lnTo>
                  <a:pt x="3390900" y="2286000"/>
                </a:lnTo>
                <a:lnTo>
                  <a:pt x="3351914" y="2311400"/>
                </a:lnTo>
                <a:lnTo>
                  <a:pt x="3333221" y="2336800"/>
                </a:lnTo>
                <a:lnTo>
                  <a:pt x="3314700" y="2349500"/>
                </a:lnTo>
                <a:lnTo>
                  <a:pt x="3306912" y="2349500"/>
                </a:lnTo>
                <a:lnTo>
                  <a:pt x="3299574" y="2362200"/>
                </a:lnTo>
                <a:lnTo>
                  <a:pt x="3292179" y="2374900"/>
                </a:lnTo>
                <a:close/>
              </a:path>
              <a:path w="3596640" h="3098800">
                <a:moveTo>
                  <a:pt x="3261417" y="2400300"/>
                </a:moveTo>
                <a:lnTo>
                  <a:pt x="632747" y="2400300"/>
                </a:lnTo>
                <a:lnTo>
                  <a:pt x="617220" y="2387600"/>
                </a:lnTo>
                <a:lnTo>
                  <a:pt x="601814" y="2387600"/>
                </a:lnTo>
                <a:lnTo>
                  <a:pt x="594360" y="2374900"/>
                </a:lnTo>
                <a:lnTo>
                  <a:pt x="3284220" y="2374900"/>
                </a:lnTo>
                <a:lnTo>
                  <a:pt x="3273075" y="2387600"/>
                </a:lnTo>
                <a:lnTo>
                  <a:pt x="3261417" y="2400300"/>
                </a:lnTo>
                <a:close/>
              </a:path>
              <a:path w="3596640" h="3098800">
                <a:moveTo>
                  <a:pt x="3227165" y="2425700"/>
                </a:moveTo>
                <a:lnTo>
                  <a:pt x="678180" y="2425700"/>
                </a:lnTo>
                <a:lnTo>
                  <a:pt x="647933" y="2400300"/>
                </a:lnTo>
                <a:lnTo>
                  <a:pt x="3249729" y="2400300"/>
                </a:lnTo>
                <a:lnTo>
                  <a:pt x="3238499" y="2413000"/>
                </a:lnTo>
                <a:lnTo>
                  <a:pt x="3232570" y="2413000"/>
                </a:lnTo>
                <a:lnTo>
                  <a:pt x="3227165" y="2425700"/>
                </a:lnTo>
                <a:close/>
              </a:path>
              <a:path w="3596640" h="3098800">
                <a:moveTo>
                  <a:pt x="3215640" y="2438400"/>
                </a:moveTo>
                <a:lnTo>
                  <a:pt x="697339" y="2438400"/>
                </a:lnTo>
                <a:lnTo>
                  <a:pt x="687721" y="2425700"/>
                </a:lnTo>
                <a:lnTo>
                  <a:pt x="3221712" y="2425700"/>
                </a:lnTo>
                <a:lnTo>
                  <a:pt x="3215640" y="2438400"/>
                </a:lnTo>
                <a:close/>
              </a:path>
              <a:path w="3596640" h="3098800">
                <a:moveTo>
                  <a:pt x="3163716" y="2463800"/>
                </a:moveTo>
                <a:lnTo>
                  <a:pt x="733907" y="2463800"/>
                </a:lnTo>
                <a:lnTo>
                  <a:pt x="728138" y="2451100"/>
                </a:lnTo>
                <a:lnTo>
                  <a:pt x="716280" y="2451100"/>
                </a:lnTo>
                <a:lnTo>
                  <a:pt x="706903" y="2438400"/>
                </a:lnTo>
                <a:lnTo>
                  <a:pt x="3192683" y="2438400"/>
                </a:lnTo>
                <a:lnTo>
                  <a:pt x="3185160" y="2451100"/>
                </a:lnTo>
                <a:lnTo>
                  <a:pt x="3163716" y="2463800"/>
                </a:lnTo>
                <a:close/>
              </a:path>
              <a:path w="3596640" h="3098800">
                <a:moveTo>
                  <a:pt x="3131820" y="2489200"/>
                </a:moveTo>
                <a:lnTo>
                  <a:pt x="755902" y="2489200"/>
                </a:lnTo>
                <a:lnTo>
                  <a:pt x="745237" y="2463800"/>
                </a:lnTo>
                <a:lnTo>
                  <a:pt x="3156242" y="2463800"/>
                </a:lnTo>
                <a:lnTo>
                  <a:pt x="3149891" y="2476500"/>
                </a:lnTo>
                <a:lnTo>
                  <a:pt x="3131820" y="2489200"/>
                </a:lnTo>
                <a:close/>
              </a:path>
              <a:path w="3596640" h="3098800">
                <a:moveTo>
                  <a:pt x="785280" y="2514600"/>
                </a:moveTo>
                <a:lnTo>
                  <a:pt x="780922" y="2514600"/>
                </a:lnTo>
                <a:lnTo>
                  <a:pt x="762000" y="2489200"/>
                </a:lnTo>
                <a:lnTo>
                  <a:pt x="3116627" y="2489200"/>
                </a:lnTo>
                <a:lnTo>
                  <a:pt x="3108931" y="2501900"/>
                </a:lnTo>
                <a:lnTo>
                  <a:pt x="782988" y="2501900"/>
                </a:lnTo>
                <a:lnTo>
                  <a:pt x="785280" y="2514600"/>
                </a:lnTo>
                <a:close/>
              </a:path>
              <a:path w="3596640" h="3098800">
                <a:moveTo>
                  <a:pt x="2895933" y="2590800"/>
                </a:moveTo>
                <a:lnTo>
                  <a:pt x="845819" y="2590800"/>
                </a:lnTo>
                <a:lnTo>
                  <a:pt x="838916" y="2578100"/>
                </a:lnTo>
                <a:lnTo>
                  <a:pt x="831537" y="2565400"/>
                </a:lnTo>
                <a:lnTo>
                  <a:pt x="823679" y="2552700"/>
                </a:lnTo>
                <a:lnTo>
                  <a:pt x="815339" y="2540000"/>
                </a:lnTo>
                <a:lnTo>
                  <a:pt x="790104" y="2501900"/>
                </a:lnTo>
                <a:lnTo>
                  <a:pt x="3101340" y="2501900"/>
                </a:lnTo>
                <a:lnTo>
                  <a:pt x="3084200" y="2514600"/>
                </a:lnTo>
                <a:lnTo>
                  <a:pt x="3067188" y="2514600"/>
                </a:lnTo>
                <a:lnTo>
                  <a:pt x="3050106" y="2527300"/>
                </a:lnTo>
                <a:lnTo>
                  <a:pt x="3032760" y="2540000"/>
                </a:lnTo>
                <a:lnTo>
                  <a:pt x="3023404" y="2540000"/>
                </a:lnTo>
                <a:lnTo>
                  <a:pt x="3013810" y="2552700"/>
                </a:lnTo>
                <a:lnTo>
                  <a:pt x="2986948" y="2552700"/>
                </a:lnTo>
                <a:lnTo>
                  <a:pt x="2979339" y="2565400"/>
                </a:lnTo>
                <a:lnTo>
                  <a:pt x="2964180" y="2565400"/>
                </a:lnTo>
                <a:lnTo>
                  <a:pt x="2942321" y="2578100"/>
                </a:lnTo>
                <a:lnTo>
                  <a:pt x="2919350" y="2578100"/>
                </a:lnTo>
                <a:lnTo>
                  <a:pt x="2895933" y="2590800"/>
                </a:lnTo>
                <a:close/>
              </a:path>
              <a:path w="3596640" h="3098800">
                <a:moveTo>
                  <a:pt x="2836362" y="2603500"/>
                </a:moveTo>
                <a:lnTo>
                  <a:pt x="850277" y="2603500"/>
                </a:lnTo>
                <a:lnTo>
                  <a:pt x="849718" y="2590800"/>
                </a:lnTo>
                <a:lnTo>
                  <a:pt x="2872740" y="2590800"/>
                </a:lnTo>
                <a:lnTo>
                  <a:pt x="2836362" y="2603500"/>
                </a:lnTo>
                <a:close/>
              </a:path>
              <a:path w="3596640" h="3098800">
                <a:moveTo>
                  <a:pt x="2560320" y="2628900"/>
                </a:moveTo>
                <a:lnTo>
                  <a:pt x="860669" y="2628900"/>
                </a:lnTo>
                <a:lnTo>
                  <a:pt x="856932" y="2616200"/>
                </a:lnTo>
                <a:lnTo>
                  <a:pt x="853439" y="2603500"/>
                </a:lnTo>
                <a:lnTo>
                  <a:pt x="2819117" y="2603500"/>
                </a:lnTo>
                <a:lnTo>
                  <a:pt x="2788920" y="2616200"/>
                </a:lnTo>
                <a:lnTo>
                  <a:pt x="2606000" y="2616200"/>
                </a:lnTo>
                <a:lnTo>
                  <a:pt x="2560320" y="2628900"/>
                </a:lnTo>
                <a:close/>
              </a:path>
              <a:path w="3596640" h="3098800">
                <a:moveTo>
                  <a:pt x="2209800" y="2870200"/>
                </a:moveTo>
                <a:lnTo>
                  <a:pt x="955540" y="2870200"/>
                </a:lnTo>
                <a:lnTo>
                  <a:pt x="952500" y="2857500"/>
                </a:lnTo>
                <a:lnTo>
                  <a:pt x="943438" y="2832100"/>
                </a:lnTo>
                <a:lnTo>
                  <a:pt x="935169" y="2806700"/>
                </a:lnTo>
                <a:lnTo>
                  <a:pt x="927945" y="2781300"/>
                </a:lnTo>
                <a:lnTo>
                  <a:pt x="922019" y="2755900"/>
                </a:lnTo>
                <a:lnTo>
                  <a:pt x="910753" y="2717800"/>
                </a:lnTo>
                <a:lnTo>
                  <a:pt x="899217" y="2692400"/>
                </a:lnTo>
                <a:lnTo>
                  <a:pt x="885747" y="2667000"/>
                </a:lnTo>
                <a:lnTo>
                  <a:pt x="868679" y="2641600"/>
                </a:lnTo>
                <a:lnTo>
                  <a:pt x="864602" y="2628900"/>
                </a:lnTo>
                <a:lnTo>
                  <a:pt x="2518438" y="2628900"/>
                </a:lnTo>
                <a:lnTo>
                  <a:pt x="2508877" y="2641600"/>
                </a:lnTo>
                <a:lnTo>
                  <a:pt x="2464217" y="2641600"/>
                </a:lnTo>
                <a:lnTo>
                  <a:pt x="2447008" y="2654300"/>
                </a:lnTo>
                <a:lnTo>
                  <a:pt x="2430780" y="2667000"/>
                </a:lnTo>
                <a:lnTo>
                  <a:pt x="2415187" y="2667000"/>
                </a:lnTo>
                <a:lnTo>
                  <a:pt x="2407787" y="2679700"/>
                </a:lnTo>
                <a:lnTo>
                  <a:pt x="2400300" y="2679700"/>
                </a:lnTo>
                <a:lnTo>
                  <a:pt x="2373482" y="2692400"/>
                </a:lnTo>
                <a:lnTo>
                  <a:pt x="2359452" y="2705100"/>
                </a:lnTo>
                <a:lnTo>
                  <a:pt x="2341080" y="2717800"/>
                </a:lnTo>
                <a:lnTo>
                  <a:pt x="2295166" y="2755900"/>
                </a:lnTo>
                <a:lnTo>
                  <a:pt x="2289309" y="2768600"/>
                </a:lnTo>
                <a:lnTo>
                  <a:pt x="2283703" y="2768600"/>
                </a:lnTo>
                <a:lnTo>
                  <a:pt x="2278380" y="2781300"/>
                </a:lnTo>
                <a:lnTo>
                  <a:pt x="2261776" y="2794000"/>
                </a:lnTo>
                <a:lnTo>
                  <a:pt x="2262609" y="2794000"/>
                </a:lnTo>
                <a:lnTo>
                  <a:pt x="2240280" y="2819400"/>
                </a:lnTo>
                <a:lnTo>
                  <a:pt x="2231633" y="2832100"/>
                </a:lnTo>
                <a:lnTo>
                  <a:pt x="2224397" y="2844800"/>
                </a:lnTo>
                <a:lnTo>
                  <a:pt x="2217482" y="2857500"/>
                </a:lnTo>
                <a:lnTo>
                  <a:pt x="2209800" y="2870200"/>
                </a:lnTo>
                <a:close/>
              </a:path>
              <a:path w="3596640" h="3098800">
                <a:moveTo>
                  <a:pt x="2176646" y="2908300"/>
                </a:moveTo>
                <a:lnTo>
                  <a:pt x="996715" y="2908300"/>
                </a:lnTo>
                <a:lnTo>
                  <a:pt x="983212" y="2895600"/>
                </a:lnTo>
                <a:lnTo>
                  <a:pt x="967739" y="2882900"/>
                </a:lnTo>
                <a:lnTo>
                  <a:pt x="963149" y="2870200"/>
                </a:lnTo>
                <a:lnTo>
                  <a:pt x="2204277" y="2870200"/>
                </a:lnTo>
                <a:lnTo>
                  <a:pt x="2198131" y="2882900"/>
                </a:lnTo>
                <a:lnTo>
                  <a:pt x="2192104" y="2882900"/>
                </a:lnTo>
                <a:lnTo>
                  <a:pt x="2186940" y="2895600"/>
                </a:lnTo>
                <a:lnTo>
                  <a:pt x="2176646" y="2908300"/>
                </a:lnTo>
                <a:close/>
              </a:path>
              <a:path w="3596640" h="3098800">
                <a:moveTo>
                  <a:pt x="2125765" y="2946400"/>
                </a:moveTo>
                <a:lnTo>
                  <a:pt x="1066800" y="2946400"/>
                </a:lnTo>
                <a:lnTo>
                  <a:pt x="1056992" y="2933700"/>
                </a:lnTo>
                <a:lnTo>
                  <a:pt x="1047559" y="2933700"/>
                </a:lnTo>
                <a:lnTo>
                  <a:pt x="1038221" y="2921000"/>
                </a:lnTo>
                <a:lnTo>
                  <a:pt x="1028700" y="2921000"/>
                </a:lnTo>
                <a:lnTo>
                  <a:pt x="1010970" y="2908300"/>
                </a:lnTo>
                <a:lnTo>
                  <a:pt x="2177750" y="2908300"/>
                </a:lnTo>
                <a:lnTo>
                  <a:pt x="2148840" y="2933700"/>
                </a:lnTo>
                <a:lnTo>
                  <a:pt x="2125765" y="2946400"/>
                </a:lnTo>
                <a:close/>
              </a:path>
              <a:path w="3596640" h="3098800">
                <a:moveTo>
                  <a:pt x="2103120" y="2959100"/>
                </a:moveTo>
                <a:lnTo>
                  <a:pt x="1097389" y="2959100"/>
                </a:lnTo>
                <a:lnTo>
                  <a:pt x="1081906" y="2946400"/>
                </a:lnTo>
                <a:lnTo>
                  <a:pt x="2127108" y="2946400"/>
                </a:lnTo>
                <a:lnTo>
                  <a:pt x="2103120" y="2959100"/>
                </a:lnTo>
                <a:close/>
              </a:path>
              <a:path w="3596640" h="3098800">
                <a:moveTo>
                  <a:pt x="2080259" y="2971800"/>
                </a:moveTo>
                <a:lnTo>
                  <a:pt x="1127760" y="2971800"/>
                </a:lnTo>
                <a:lnTo>
                  <a:pt x="1112818" y="2959100"/>
                </a:lnTo>
                <a:lnTo>
                  <a:pt x="2087448" y="2959100"/>
                </a:lnTo>
                <a:lnTo>
                  <a:pt x="2080259" y="2971800"/>
                </a:lnTo>
                <a:close/>
              </a:path>
              <a:path w="3596640" h="3098800">
                <a:moveTo>
                  <a:pt x="2051608" y="2984500"/>
                </a:moveTo>
                <a:lnTo>
                  <a:pt x="1150872" y="2984500"/>
                </a:lnTo>
                <a:lnTo>
                  <a:pt x="1139606" y="2971800"/>
                </a:lnTo>
                <a:lnTo>
                  <a:pt x="2061005" y="2971800"/>
                </a:lnTo>
                <a:lnTo>
                  <a:pt x="2051608" y="2984500"/>
                </a:lnTo>
                <a:close/>
              </a:path>
              <a:path w="3596640" h="3098800">
                <a:moveTo>
                  <a:pt x="1942960" y="3022600"/>
                </a:moveTo>
                <a:lnTo>
                  <a:pt x="1217099" y="3022600"/>
                </a:lnTo>
                <a:lnTo>
                  <a:pt x="1192432" y="3009900"/>
                </a:lnTo>
                <a:lnTo>
                  <a:pt x="1173480" y="2997200"/>
                </a:lnTo>
                <a:lnTo>
                  <a:pt x="1162012" y="2984500"/>
                </a:lnTo>
                <a:lnTo>
                  <a:pt x="2042159" y="2984500"/>
                </a:lnTo>
                <a:lnTo>
                  <a:pt x="2019322" y="2997200"/>
                </a:lnTo>
                <a:lnTo>
                  <a:pt x="1980877" y="2997200"/>
                </a:lnTo>
                <a:lnTo>
                  <a:pt x="1958339" y="3009900"/>
                </a:lnTo>
                <a:lnTo>
                  <a:pt x="1942960" y="3022600"/>
                </a:lnTo>
                <a:close/>
              </a:path>
              <a:path w="3596640" h="3098800">
                <a:moveTo>
                  <a:pt x="1706880" y="3098800"/>
                </a:moveTo>
                <a:lnTo>
                  <a:pt x="1429092" y="3098800"/>
                </a:lnTo>
                <a:lnTo>
                  <a:pt x="1406055" y="3086100"/>
                </a:lnTo>
                <a:lnTo>
                  <a:pt x="1370738" y="3086100"/>
                </a:lnTo>
                <a:lnTo>
                  <a:pt x="1360898" y="3073400"/>
                </a:lnTo>
                <a:lnTo>
                  <a:pt x="1350694" y="3073400"/>
                </a:lnTo>
                <a:lnTo>
                  <a:pt x="1333500" y="3060700"/>
                </a:lnTo>
                <a:lnTo>
                  <a:pt x="1310639" y="3060700"/>
                </a:lnTo>
                <a:lnTo>
                  <a:pt x="1302941" y="3048000"/>
                </a:lnTo>
                <a:lnTo>
                  <a:pt x="1280160" y="3048000"/>
                </a:lnTo>
                <a:lnTo>
                  <a:pt x="1272781" y="3035300"/>
                </a:lnTo>
                <a:lnTo>
                  <a:pt x="1257300" y="3035300"/>
                </a:lnTo>
                <a:lnTo>
                  <a:pt x="1240911" y="3022600"/>
                </a:lnTo>
                <a:lnTo>
                  <a:pt x="1927907" y="3022600"/>
                </a:lnTo>
                <a:lnTo>
                  <a:pt x="1912830" y="3035300"/>
                </a:lnTo>
                <a:lnTo>
                  <a:pt x="1897380" y="3048000"/>
                </a:lnTo>
                <a:lnTo>
                  <a:pt x="1854255" y="3060700"/>
                </a:lnTo>
                <a:lnTo>
                  <a:pt x="1742917" y="3086100"/>
                </a:lnTo>
                <a:lnTo>
                  <a:pt x="1706880" y="3098800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931864" y="1518229"/>
            <a:ext cx="183569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685925" algn="l"/>
              </a:tabLst>
            </a:pPr>
            <a:r>
              <a:rPr sz="2400" spc="-5" dirty="0">
                <a:latin typeface="Arial"/>
                <a:cs typeface="Arial"/>
              </a:rPr>
              <a:t>GCN-Filter:	</a:t>
            </a:r>
            <a:endParaRPr sz="4200" baseline="9920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307580" y="1578754"/>
            <a:ext cx="2636901" cy="568816"/>
          </a:xfrm>
          <a:custGeom>
            <a:avLst/>
            <a:gdLst/>
            <a:ahLst/>
            <a:cxnLst/>
            <a:rect l="l" t="t" r="r" b="b"/>
            <a:pathLst>
              <a:path w="1874520" h="573405">
                <a:moveTo>
                  <a:pt x="1778507" y="573023"/>
                </a:moveTo>
                <a:lnTo>
                  <a:pt x="96012" y="573023"/>
                </a:lnTo>
                <a:lnTo>
                  <a:pt x="58523" y="565396"/>
                </a:lnTo>
                <a:lnTo>
                  <a:pt x="28017" y="544844"/>
                </a:lnTo>
                <a:lnTo>
                  <a:pt x="7506" y="514379"/>
                </a:lnTo>
                <a:lnTo>
                  <a:pt x="0" y="477011"/>
                </a:lnTo>
                <a:lnTo>
                  <a:pt x="0" y="96011"/>
                </a:lnTo>
                <a:lnTo>
                  <a:pt x="7506" y="58773"/>
                </a:lnTo>
                <a:lnTo>
                  <a:pt x="28017" y="28351"/>
                </a:lnTo>
                <a:lnTo>
                  <a:pt x="58523" y="7756"/>
                </a:lnTo>
                <a:lnTo>
                  <a:pt x="96012" y="0"/>
                </a:lnTo>
                <a:lnTo>
                  <a:pt x="1778507" y="0"/>
                </a:lnTo>
                <a:lnTo>
                  <a:pt x="1815996" y="7756"/>
                </a:lnTo>
                <a:lnTo>
                  <a:pt x="1846502" y="28351"/>
                </a:lnTo>
                <a:lnTo>
                  <a:pt x="1867013" y="58773"/>
                </a:lnTo>
                <a:lnTo>
                  <a:pt x="1874520" y="96011"/>
                </a:lnTo>
                <a:lnTo>
                  <a:pt x="1874520" y="477011"/>
                </a:lnTo>
                <a:lnTo>
                  <a:pt x="1867013" y="514379"/>
                </a:lnTo>
                <a:lnTo>
                  <a:pt x="1846502" y="544844"/>
                </a:lnTo>
                <a:lnTo>
                  <a:pt x="1815996" y="565396"/>
                </a:lnTo>
                <a:lnTo>
                  <a:pt x="1778507" y="573023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44841" y="2159508"/>
            <a:ext cx="233679" cy="375285"/>
          </a:xfrm>
          <a:custGeom>
            <a:avLst/>
            <a:gdLst/>
            <a:ahLst/>
            <a:cxnLst/>
            <a:rect l="l" t="t" r="r" b="b"/>
            <a:pathLst>
              <a:path w="233679" h="375285">
                <a:moveTo>
                  <a:pt x="175259" y="257556"/>
                </a:moveTo>
                <a:lnTo>
                  <a:pt x="57911" y="257556"/>
                </a:lnTo>
                <a:lnTo>
                  <a:pt x="57911" y="0"/>
                </a:lnTo>
                <a:lnTo>
                  <a:pt x="175259" y="0"/>
                </a:lnTo>
                <a:lnTo>
                  <a:pt x="175259" y="257556"/>
                </a:lnTo>
                <a:close/>
              </a:path>
              <a:path w="233679" h="375285">
                <a:moveTo>
                  <a:pt x="117348" y="374904"/>
                </a:moveTo>
                <a:lnTo>
                  <a:pt x="0" y="257556"/>
                </a:lnTo>
                <a:lnTo>
                  <a:pt x="233171" y="257556"/>
                </a:lnTo>
                <a:lnTo>
                  <a:pt x="117348" y="37490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14259" y="2539440"/>
            <a:ext cx="2185418" cy="449580"/>
          </a:xfrm>
          <a:custGeom>
            <a:avLst/>
            <a:gdLst/>
            <a:ahLst/>
            <a:cxnLst/>
            <a:rect l="l" t="t" r="r" b="b"/>
            <a:pathLst>
              <a:path w="1874520" h="426719">
                <a:moveTo>
                  <a:pt x="1802892" y="426720"/>
                </a:moveTo>
                <a:lnTo>
                  <a:pt x="71627" y="426720"/>
                </a:lnTo>
                <a:lnTo>
                  <a:pt x="43655" y="420957"/>
                </a:lnTo>
                <a:lnTo>
                  <a:pt x="20897" y="405603"/>
                </a:lnTo>
                <a:lnTo>
                  <a:pt x="5598" y="382900"/>
                </a:lnTo>
                <a:lnTo>
                  <a:pt x="0" y="355092"/>
                </a:lnTo>
                <a:lnTo>
                  <a:pt x="0" y="70104"/>
                </a:lnTo>
                <a:lnTo>
                  <a:pt x="5598" y="42776"/>
                </a:lnTo>
                <a:lnTo>
                  <a:pt x="20897" y="20393"/>
                </a:lnTo>
                <a:lnTo>
                  <a:pt x="43655" y="5338"/>
                </a:lnTo>
                <a:lnTo>
                  <a:pt x="71627" y="0"/>
                </a:lnTo>
                <a:lnTo>
                  <a:pt x="1802892" y="0"/>
                </a:lnTo>
                <a:lnTo>
                  <a:pt x="1830864" y="5338"/>
                </a:lnTo>
                <a:lnTo>
                  <a:pt x="1853622" y="20393"/>
                </a:lnTo>
                <a:lnTo>
                  <a:pt x="1868921" y="42776"/>
                </a:lnTo>
                <a:lnTo>
                  <a:pt x="1874520" y="70104"/>
                </a:lnTo>
                <a:lnTo>
                  <a:pt x="1874520" y="355092"/>
                </a:lnTo>
                <a:lnTo>
                  <a:pt x="1868921" y="382900"/>
                </a:lnTo>
                <a:lnTo>
                  <a:pt x="1853622" y="405603"/>
                </a:lnTo>
                <a:lnTo>
                  <a:pt x="1830864" y="420957"/>
                </a:lnTo>
                <a:lnTo>
                  <a:pt x="1802892" y="42672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/>
            <a:r>
              <a:rPr lang="zh-CN" altLang="en-US" sz="2400" dirty="0">
                <a:latin typeface="Microsoft JhengHei UI"/>
                <a:cs typeface="Microsoft JhengHei UI"/>
              </a:rPr>
              <a:t>从周围节点聚合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185117" y="3729954"/>
            <a:ext cx="129484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873885" algn="l"/>
              </a:tabLst>
            </a:pPr>
            <a:r>
              <a:rPr sz="3600" spc="-7" baseline="-11574" dirty="0">
                <a:latin typeface="Arial"/>
                <a:cs typeface="Arial"/>
              </a:rPr>
              <a:t>PPNP: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210218" y="4466399"/>
            <a:ext cx="541020" cy="759460"/>
          </a:xfrm>
          <a:custGeom>
            <a:avLst/>
            <a:gdLst/>
            <a:ahLst/>
            <a:cxnLst/>
            <a:rect l="l" t="t" r="r" b="b"/>
            <a:pathLst>
              <a:path w="541020" h="759460">
                <a:moveTo>
                  <a:pt x="252979" y="579119"/>
                </a:moveTo>
                <a:lnTo>
                  <a:pt x="70103" y="579119"/>
                </a:lnTo>
                <a:lnTo>
                  <a:pt x="329183" y="102107"/>
                </a:lnTo>
                <a:lnTo>
                  <a:pt x="259079" y="64007"/>
                </a:lnTo>
                <a:lnTo>
                  <a:pt x="475487" y="0"/>
                </a:lnTo>
                <a:lnTo>
                  <a:pt x="529482" y="178307"/>
                </a:lnTo>
                <a:lnTo>
                  <a:pt x="469391" y="178307"/>
                </a:lnTo>
                <a:lnTo>
                  <a:pt x="252979" y="579119"/>
                </a:lnTo>
                <a:close/>
              </a:path>
              <a:path w="541020" h="759460">
                <a:moveTo>
                  <a:pt x="541020" y="216407"/>
                </a:moveTo>
                <a:lnTo>
                  <a:pt x="469391" y="178307"/>
                </a:lnTo>
                <a:lnTo>
                  <a:pt x="529482" y="178307"/>
                </a:lnTo>
                <a:lnTo>
                  <a:pt x="541020" y="216407"/>
                </a:lnTo>
                <a:close/>
              </a:path>
              <a:path w="541020" h="759460">
                <a:moveTo>
                  <a:pt x="64007" y="758951"/>
                </a:moveTo>
                <a:lnTo>
                  <a:pt x="0" y="541019"/>
                </a:lnTo>
                <a:lnTo>
                  <a:pt x="70103" y="579119"/>
                </a:lnTo>
                <a:lnTo>
                  <a:pt x="252979" y="579119"/>
                </a:lnTo>
                <a:lnTo>
                  <a:pt x="211835" y="655319"/>
                </a:lnTo>
                <a:lnTo>
                  <a:pt x="281939" y="693419"/>
                </a:lnTo>
                <a:lnTo>
                  <a:pt x="64007" y="758951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200882" y="5038853"/>
            <a:ext cx="1663064" cy="449580"/>
          </a:xfrm>
          <a:custGeom>
            <a:avLst/>
            <a:gdLst/>
            <a:ahLst/>
            <a:cxnLst/>
            <a:rect l="l" t="t" r="r" b="b"/>
            <a:pathLst>
              <a:path w="1663065" h="449579">
                <a:moveTo>
                  <a:pt x="1588007" y="449579"/>
                </a:moveTo>
                <a:lnTo>
                  <a:pt x="74675" y="449579"/>
                </a:lnTo>
                <a:lnTo>
                  <a:pt x="45627" y="443441"/>
                </a:lnTo>
                <a:lnTo>
                  <a:pt x="21888" y="427339"/>
                </a:lnTo>
                <a:lnTo>
                  <a:pt x="5874" y="403688"/>
                </a:lnTo>
                <a:lnTo>
                  <a:pt x="0" y="374903"/>
                </a:lnTo>
                <a:lnTo>
                  <a:pt x="0" y="74675"/>
                </a:lnTo>
                <a:lnTo>
                  <a:pt x="5874" y="45934"/>
                </a:lnTo>
                <a:lnTo>
                  <a:pt x="21888" y="22298"/>
                </a:lnTo>
                <a:lnTo>
                  <a:pt x="45627" y="6181"/>
                </a:lnTo>
                <a:lnTo>
                  <a:pt x="74675" y="0"/>
                </a:lnTo>
                <a:lnTo>
                  <a:pt x="1588007" y="0"/>
                </a:lnTo>
                <a:lnTo>
                  <a:pt x="1616955" y="6181"/>
                </a:lnTo>
                <a:lnTo>
                  <a:pt x="1640657" y="22298"/>
                </a:lnTo>
                <a:lnTo>
                  <a:pt x="1656704" y="45934"/>
                </a:lnTo>
                <a:lnTo>
                  <a:pt x="1662683" y="74675"/>
                </a:lnTo>
                <a:lnTo>
                  <a:pt x="1662683" y="374903"/>
                </a:lnTo>
                <a:lnTo>
                  <a:pt x="1656704" y="403688"/>
                </a:lnTo>
                <a:lnTo>
                  <a:pt x="1640657" y="427339"/>
                </a:lnTo>
                <a:lnTo>
                  <a:pt x="1616955" y="443441"/>
                </a:lnTo>
                <a:lnTo>
                  <a:pt x="1588007" y="449579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dirty="0" err="1"/>
              <a:t>可以换成MLP</a:t>
            </a:r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10860012" y="4273848"/>
            <a:ext cx="344805" cy="821690"/>
          </a:xfrm>
          <a:custGeom>
            <a:avLst/>
            <a:gdLst/>
            <a:ahLst/>
            <a:cxnLst/>
            <a:rect l="l" t="t" r="r" b="b"/>
            <a:pathLst>
              <a:path w="344804" h="821689">
                <a:moveTo>
                  <a:pt x="0" y="167640"/>
                </a:moveTo>
                <a:lnTo>
                  <a:pt x="152400" y="0"/>
                </a:lnTo>
                <a:lnTo>
                  <a:pt x="321564" y="152400"/>
                </a:lnTo>
                <a:lnTo>
                  <a:pt x="240792" y="156972"/>
                </a:lnTo>
                <a:lnTo>
                  <a:pt x="241140" y="164592"/>
                </a:lnTo>
                <a:lnTo>
                  <a:pt x="80772" y="164592"/>
                </a:lnTo>
                <a:lnTo>
                  <a:pt x="0" y="167640"/>
                </a:lnTo>
                <a:close/>
              </a:path>
              <a:path w="344804" h="821689">
                <a:moveTo>
                  <a:pt x="192024" y="821436"/>
                </a:moveTo>
                <a:lnTo>
                  <a:pt x="24383" y="669036"/>
                </a:lnTo>
                <a:lnTo>
                  <a:pt x="103631" y="664464"/>
                </a:lnTo>
                <a:lnTo>
                  <a:pt x="80772" y="164592"/>
                </a:lnTo>
                <a:lnTo>
                  <a:pt x="241140" y="164592"/>
                </a:lnTo>
                <a:lnTo>
                  <a:pt x="263651" y="656844"/>
                </a:lnTo>
                <a:lnTo>
                  <a:pt x="341653" y="656844"/>
                </a:lnTo>
                <a:lnTo>
                  <a:pt x="192024" y="821436"/>
                </a:lnTo>
                <a:close/>
              </a:path>
              <a:path w="344804" h="821689">
                <a:moveTo>
                  <a:pt x="341653" y="656844"/>
                </a:moveTo>
                <a:lnTo>
                  <a:pt x="263651" y="656844"/>
                </a:lnTo>
                <a:lnTo>
                  <a:pt x="344424" y="653796"/>
                </a:lnTo>
                <a:lnTo>
                  <a:pt x="341653" y="65684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图片 82" descr="\documentclass{article}&#10;\usepackage{amsmath}&#10;\pagestyle{empty}&#10;\begin{document}&#10;$\mathbf{P} = \beta (\mathbf{I} - (1 - \beta) \hat{\mathbf{A}})^{-1}  $&#10;&#10;&#10;&#10;\end{document}" title="IguanaTex Bitmap Display">
            <a:extLst>
              <a:ext uri="{FF2B5EF4-FFF2-40B4-BE49-F238E27FC236}">
                <a16:creationId xmlns:a16="http://schemas.microsoft.com/office/drawing/2014/main" id="{6584A9B8-5CA7-B90C-0615-283C5BF9C2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60" y="5614847"/>
            <a:ext cx="4038185" cy="4824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960640-D652-0F8A-0F6F-20AE89072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8" y="1388920"/>
            <a:ext cx="6286500" cy="673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E0295BF-8CF1-12CF-3437-C014E33AE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745" y="3807482"/>
            <a:ext cx="4597400" cy="5842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13F0DE2-EF18-717A-EBA9-C32F24A34B9B}"/>
              </a:ext>
            </a:extLst>
          </p:cNvPr>
          <p:cNvSpPr txBox="1"/>
          <p:nvPr/>
        </p:nvSpPr>
        <p:spPr>
          <a:xfrm>
            <a:off x="5866740" y="6149338"/>
            <a:ext cx="328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 Personalized PageRank</a:t>
            </a:r>
            <a:endParaRPr lang="en-CN" sz="2400" b="1" dirty="0"/>
          </a:p>
        </p:txBody>
      </p:sp>
      <p:sp>
        <p:nvSpPr>
          <p:cNvPr id="78" name="object 8">
            <a:extLst>
              <a:ext uri="{FF2B5EF4-FFF2-40B4-BE49-F238E27FC236}">
                <a16:creationId xmlns:a16="http://schemas.microsoft.com/office/drawing/2014/main" id="{82B7690B-F527-221A-04C7-12619B612533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9">
            <a:extLst>
              <a:ext uri="{FF2B5EF4-FFF2-40B4-BE49-F238E27FC236}">
                <a16:creationId xmlns:a16="http://schemas.microsoft.com/office/drawing/2014/main" id="{1AEDB112-E399-6D0A-7D07-996A5BDFFB5A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0">
            <a:extLst>
              <a:ext uri="{FF2B5EF4-FFF2-40B4-BE49-F238E27FC236}">
                <a16:creationId xmlns:a16="http://schemas.microsoft.com/office/drawing/2014/main" id="{A2EAF8ED-E905-BB3A-73DF-5B862B603F43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1">
            <a:extLst>
              <a:ext uri="{FF2B5EF4-FFF2-40B4-BE49-F238E27FC236}">
                <a16:creationId xmlns:a16="http://schemas.microsoft.com/office/drawing/2014/main" id="{1F2EA540-3AE8-6D9A-6EE9-D2852AF50CEA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2">
            <a:extLst>
              <a:ext uri="{FF2B5EF4-FFF2-40B4-BE49-F238E27FC236}">
                <a16:creationId xmlns:a16="http://schemas.microsoft.com/office/drawing/2014/main" id="{D05CF714-438E-50DA-782D-6508FB45E3B6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3">
            <a:extLst>
              <a:ext uri="{FF2B5EF4-FFF2-40B4-BE49-F238E27FC236}">
                <a16:creationId xmlns:a16="http://schemas.microsoft.com/office/drawing/2014/main" id="{645CCFCB-0FD1-960A-6394-ACE7110309CB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4">
            <a:extLst>
              <a:ext uri="{FF2B5EF4-FFF2-40B4-BE49-F238E27FC236}">
                <a16:creationId xmlns:a16="http://schemas.microsoft.com/office/drawing/2014/main" id="{8F4F5D74-3EC0-28B8-94F4-698D865DA901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15">
            <a:extLst>
              <a:ext uri="{FF2B5EF4-FFF2-40B4-BE49-F238E27FC236}">
                <a16:creationId xmlns:a16="http://schemas.microsoft.com/office/drawing/2014/main" id="{887AB8F9-6708-859A-7BE2-60D9F221611F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16">
            <a:extLst>
              <a:ext uri="{FF2B5EF4-FFF2-40B4-BE49-F238E27FC236}">
                <a16:creationId xmlns:a16="http://schemas.microsoft.com/office/drawing/2014/main" id="{45F32FBB-1028-316E-5449-D8EF37D43C6B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7">
            <a:extLst>
              <a:ext uri="{FF2B5EF4-FFF2-40B4-BE49-F238E27FC236}">
                <a16:creationId xmlns:a16="http://schemas.microsoft.com/office/drawing/2014/main" id="{0C921FF3-6DC4-6D65-3288-14659BDC4608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8">
            <a:extLst>
              <a:ext uri="{FF2B5EF4-FFF2-40B4-BE49-F238E27FC236}">
                <a16:creationId xmlns:a16="http://schemas.microsoft.com/office/drawing/2014/main" id="{531A420B-E968-A9FE-9E70-82BBC8593BE8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9">
            <a:extLst>
              <a:ext uri="{FF2B5EF4-FFF2-40B4-BE49-F238E27FC236}">
                <a16:creationId xmlns:a16="http://schemas.microsoft.com/office/drawing/2014/main" id="{5BD30EF1-07B9-ACC0-B66F-6A4C85309B82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20">
            <a:extLst>
              <a:ext uri="{FF2B5EF4-FFF2-40B4-BE49-F238E27FC236}">
                <a16:creationId xmlns:a16="http://schemas.microsoft.com/office/drawing/2014/main" id="{A4E67F61-9C08-71E1-C208-F7DE5FD0A3EE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1">
            <a:extLst>
              <a:ext uri="{FF2B5EF4-FFF2-40B4-BE49-F238E27FC236}">
                <a16:creationId xmlns:a16="http://schemas.microsoft.com/office/drawing/2014/main" id="{09C23D62-97AC-54BF-E0A0-514E33F17F3B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22">
            <a:extLst>
              <a:ext uri="{FF2B5EF4-FFF2-40B4-BE49-F238E27FC236}">
                <a16:creationId xmlns:a16="http://schemas.microsoft.com/office/drawing/2014/main" id="{44BDFF36-9C1B-74C6-56FF-8CC75B01D507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569BB8-8CB4-3890-0CD1-4F27497B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EF1FC4-DD32-9DD3-EF41-C415DDC7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425919-B876-5408-DF2C-09CB8DB3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BBC056-4AA8-BEAE-D54C-E702B200F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0012809-1777-5D18-D519-0081C128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10CE5B-ED57-6CDA-FF1A-AF301DA3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F09934-05D3-462C-71C6-68413DE06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78CDC7-0F0F-B459-D3AA-EED71E9D2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3BA553-8CB0-A290-3020-FE1DC5F6C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F0FA9AA-296B-275B-FE61-ED982D786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B83914C-4411-5E5B-2376-61CA0F7A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42395DE-CF6D-1E87-0D2C-E75162DA8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8157A3A-5FFF-B7B7-EEAF-8AE7253C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4E75198-535B-9810-39C2-AA221D18A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25AF087-BCBD-9A1A-AFDD-79AA523C3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911FF1-9F58-7AED-F3CB-AFB07F0D3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7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64E7-69F8-0D61-E847-821DF4F9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通用的</a:t>
            </a:r>
            <a:r>
              <a:rPr lang="en-US" altLang="zh-CN" spc="-5" dirty="0"/>
              <a:t>GNN</a:t>
            </a:r>
            <a:r>
              <a:rPr lang="zh-CN" altLang="en-US" spc="-5" dirty="0"/>
              <a:t>框架（图任务）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E745416-B748-E79B-E6C8-BEB92CEF9DEF}"/>
              </a:ext>
            </a:extLst>
          </p:cNvPr>
          <p:cNvSpPr/>
          <p:nvPr/>
        </p:nvSpPr>
        <p:spPr>
          <a:xfrm>
            <a:off x="2619240" y="2074380"/>
            <a:ext cx="292735" cy="277495"/>
          </a:xfrm>
          <a:custGeom>
            <a:avLst/>
            <a:gdLst/>
            <a:ahLst/>
            <a:cxnLst/>
            <a:rect l="l" t="t" r="r" b="b"/>
            <a:pathLst>
              <a:path w="292734" h="277494">
                <a:moveTo>
                  <a:pt x="0" y="0"/>
                </a:moveTo>
                <a:lnTo>
                  <a:pt x="292608" y="0"/>
                </a:lnTo>
                <a:lnTo>
                  <a:pt x="292608" y="277367"/>
                </a:lnTo>
                <a:lnTo>
                  <a:pt x="0" y="27736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0F56AF8-F3C4-B327-AB16-13220BE8EF9F}"/>
              </a:ext>
            </a:extLst>
          </p:cNvPr>
          <p:cNvSpPr/>
          <p:nvPr/>
        </p:nvSpPr>
        <p:spPr>
          <a:xfrm>
            <a:off x="2614096" y="2070291"/>
            <a:ext cx="302895" cy="287020"/>
          </a:xfrm>
          <a:custGeom>
            <a:avLst/>
            <a:gdLst/>
            <a:ahLst/>
            <a:cxnLst/>
            <a:rect l="l" t="t" r="r" b="b"/>
            <a:pathLst>
              <a:path w="302894" h="287019">
                <a:moveTo>
                  <a:pt x="297840" y="286524"/>
                </a:moveTo>
                <a:lnTo>
                  <a:pt x="4762" y="286524"/>
                </a:lnTo>
                <a:lnTo>
                  <a:pt x="3289" y="286296"/>
                </a:lnTo>
                <a:lnTo>
                  <a:pt x="1955" y="285610"/>
                </a:lnTo>
                <a:lnTo>
                  <a:pt x="901" y="284556"/>
                </a:lnTo>
                <a:lnTo>
                  <a:pt x="228" y="283235"/>
                </a:lnTo>
                <a:lnTo>
                  <a:pt x="0" y="281762"/>
                </a:lnTo>
                <a:lnTo>
                  <a:pt x="0" y="4762"/>
                </a:lnTo>
                <a:lnTo>
                  <a:pt x="4762" y="0"/>
                </a:lnTo>
                <a:lnTo>
                  <a:pt x="297840" y="0"/>
                </a:lnTo>
                <a:lnTo>
                  <a:pt x="302602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76999"/>
                </a:lnTo>
                <a:lnTo>
                  <a:pt x="4762" y="276999"/>
                </a:lnTo>
                <a:lnTo>
                  <a:pt x="9525" y="281762"/>
                </a:lnTo>
                <a:lnTo>
                  <a:pt x="302602" y="281762"/>
                </a:lnTo>
                <a:lnTo>
                  <a:pt x="302361" y="283235"/>
                </a:lnTo>
                <a:lnTo>
                  <a:pt x="301688" y="284556"/>
                </a:lnTo>
                <a:lnTo>
                  <a:pt x="300634" y="285610"/>
                </a:lnTo>
                <a:lnTo>
                  <a:pt x="299313" y="286296"/>
                </a:lnTo>
                <a:lnTo>
                  <a:pt x="297840" y="286524"/>
                </a:lnTo>
                <a:close/>
              </a:path>
              <a:path w="302894" h="287019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302894" h="287019">
                <a:moveTo>
                  <a:pt x="293077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293077" y="4762"/>
                </a:lnTo>
                <a:lnTo>
                  <a:pt x="293077" y="9524"/>
                </a:lnTo>
                <a:close/>
              </a:path>
              <a:path w="302894" h="287019">
                <a:moveTo>
                  <a:pt x="293077" y="281762"/>
                </a:moveTo>
                <a:lnTo>
                  <a:pt x="293077" y="4762"/>
                </a:lnTo>
                <a:lnTo>
                  <a:pt x="297840" y="9524"/>
                </a:lnTo>
                <a:lnTo>
                  <a:pt x="302602" y="9524"/>
                </a:lnTo>
                <a:lnTo>
                  <a:pt x="302602" y="276999"/>
                </a:lnTo>
                <a:lnTo>
                  <a:pt x="297840" y="276999"/>
                </a:lnTo>
                <a:lnTo>
                  <a:pt x="293077" y="281762"/>
                </a:lnTo>
                <a:close/>
              </a:path>
              <a:path w="302894" h="287019">
                <a:moveTo>
                  <a:pt x="302602" y="9524"/>
                </a:moveTo>
                <a:lnTo>
                  <a:pt x="297840" y="9524"/>
                </a:lnTo>
                <a:lnTo>
                  <a:pt x="293077" y="4762"/>
                </a:lnTo>
                <a:lnTo>
                  <a:pt x="302602" y="4762"/>
                </a:lnTo>
                <a:lnTo>
                  <a:pt x="302602" y="9524"/>
                </a:lnTo>
                <a:close/>
              </a:path>
              <a:path w="302894" h="287019">
                <a:moveTo>
                  <a:pt x="9525" y="281762"/>
                </a:moveTo>
                <a:lnTo>
                  <a:pt x="4762" y="276999"/>
                </a:lnTo>
                <a:lnTo>
                  <a:pt x="9525" y="276999"/>
                </a:lnTo>
                <a:lnTo>
                  <a:pt x="9525" y="281762"/>
                </a:lnTo>
                <a:close/>
              </a:path>
              <a:path w="302894" h="287019">
                <a:moveTo>
                  <a:pt x="293077" y="281762"/>
                </a:moveTo>
                <a:lnTo>
                  <a:pt x="9525" y="281762"/>
                </a:lnTo>
                <a:lnTo>
                  <a:pt x="9525" y="276999"/>
                </a:lnTo>
                <a:lnTo>
                  <a:pt x="293077" y="276999"/>
                </a:lnTo>
                <a:lnTo>
                  <a:pt x="293077" y="281762"/>
                </a:lnTo>
                <a:close/>
              </a:path>
              <a:path w="302894" h="287019">
                <a:moveTo>
                  <a:pt x="302602" y="281762"/>
                </a:moveTo>
                <a:lnTo>
                  <a:pt x="293077" y="281762"/>
                </a:lnTo>
                <a:lnTo>
                  <a:pt x="297840" y="276999"/>
                </a:lnTo>
                <a:lnTo>
                  <a:pt x="302602" y="276999"/>
                </a:lnTo>
                <a:lnTo>
                  <a:pt x="302602" y="28176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466746B-390F-99A1-3522-18C979BCA268}"/>
              </a:ext>
            </a:extLst>
          </p:cNvPr>
          <p:cNvSpPr txBox="1"/>
          <p:nvPr/>
        </p:nvSpPr>
        <p:spPr>
          <a:xfrm>
            <a:off x="3149249" y="2094916"/>
            <a:ext cx="116840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Microsoft JhengHei UI"/>
                <a:cs typeface="Microsoft JhengHei UI"/>
              </a:rPr>
              <a:t>图滤波操作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9A1C466-D549-E16B-EEDC-0BC642B94ACD}"/>
              </a:ext>
            </a:extLst>
          </p:cNvPr>
          <p:cNvSpPr/>
          <p:nvPr/>
        </p:nvSpPr>
        <p:spPr>
          <a:xfrm>
            <a:off x="5307576" y="2074380"/>
            <a:ext cx="292735" cy="277495"/>
          </a:xfrm>
          <a:custGeom>
            <a:avLst/>
            <a:gdLst/>
            <a:ahLst/>
            <a:cxnLst/>
            <a:rect l="l" t="t" r="r" b="b"/>
            <a:pathLst>
              <a:path w="292735" h="277494">
                <a:moveTo>
                  <a:pt x="0" y="0"/>
                </a:moveTo>
                <a:lnTo>
                  <a:pt x="292608" y="0"/>
                </a:lnTo>
                <a:lnTo>
                  <a:pt x="292608" y="277367"/>
                </a:lnTo>
                <a:lnTo>
                  <a:pt x="0" y="277367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A7AF444-436A-1102-A62E-208B76C4A5B8}"/>
              </a:ext>
            </a:extLst>
          </p:cNvPr>
          <p:cNvSpPr/>
          <p:nvPr/>
        </p:nvSpPr>
        <p:spPr>
          <a:xfrm>
            <a:off x="5302241" y="2070291"/>
            <a:ext cx="302895" cy="287020"/>
          </a:xfrm>
          <a:custGeom>
            <a:avLst/>
            <a:gdLst/>
            <a:ahLst/>
            <a:cxnLst/>
            <a:rect l="l" t="t" r="r" b="b"/>
            <a:pathLst>
              <a:path w="302895" h="287019">
                <a:moveTo>
                  <a:pt x="297840" y="286524"/>
                </a:moveTo>
                <a:lnTo>
                  <a:pt x="4762" y="286524"/>
                </a:lnTo>
                <a:lnTo>
                  <a:pt x="3301" y="286296"/>
                </a:lnTo>
                <a:lnTo>
                  <a:pt x="1968" y="285610"/>
                </a:lnTo>
                <a:lnTo>
                  <a:pt x="914" y="284556"/>
                </a:lnTo>
                <a:lnTo>
                  <a:pt x="241" y="283235"/>
                </a:lnTo>
                <a:lnTo>
                  <a:pt x="0" y="281762"/>
                </a:lnTo>
                <a:lnTo>
                  <a:pt x="0" y="4762"/>
                </a:lnTo>
                <a:lnTo>
                  <a:pt x="4762" y="0"/>
                </a:lnTo>
                <a:lnTo>
                  <a:pt x="297840" y="0"/>
                </a:lnTo>
                <a:lnTo>
                  <a:pt x="302602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76999"/>
                </a:lnTo>
                <a:lnTo>
                  <a:pt x="4762" y="276999"/>
                </a:lnTo>
                <a:lnTo>
                  <a:pt x="9525" y="281762"/>
                </a:lnTo>
                <a:lnTo>
                  <a:pt x="302602" y="281762"/>
                </a:lnTo>
                <a:lnTo>
                  <a:pt x="302374" y="283235"/>
                </a:lnTo>
                <a:lnTo>
                  <a:pt x="301701" y="284556"/>
                </a:lnTo>
                <a:lnTo>
                  <a:pt x="300647" y="285610"/>
                </a:lnTo>
                <a:lnTo>
                  <a:pt x="299313" y="286296"/>
                </a:lnTo>
                <a:lnTo>
                  <a:pt x="297840" y="286524"/>
                </a:lnTo>
                <a:close/>
              </a:path>
              <a:path w="302895" h="287019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302895" h="287019">
                <a:moveTo>
                  <a:pt x="293077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293077" y="4762"/>
                </a:lnTo>
                <a:lnTo>
                  <a:pt x="293077" y="9524"/>
                </a:lnTo>
                <a:close/>
              </a:path>
              <a:path w="302895" h="287019">
                <a:moveTo>
                  <a:pt x="293077" y="281762"/>
                </a:moveTo>
                <a:lnTo>
                  <a:pt x="293077" y="4762"/>
                </a:lnTo>
                <a:lnTo>
                  <a:pt x="297840" y="9524"/>
                </a:lnTo>
                <a:lnTo>
                  <a:pt x="302602" y="9524"/>
                </a:lnTo>
                <a:lnTo>
                  <a:pt x="302602" y="276999"/>
                </a:lnTo>
                <a:lnTo>
                  <a:pt x="297840" y="276999"/>
                </a:lnTo>
                <a:lnTo>
                  <a:pt x="293077" y="281762"/>
                </a:lnTo>
                <a:close/>
              </a:path>
              <a:path w="302895" h="287019">
                <a:moveTo>
                  <a:pt x="302602" y="9524"/>
                </a:moveTo>
                <a:lnTo>
                  <a:pt x="297840" y="9524"/>
                </a:lnTo>
                <a:lnTo>
                  <a:pt x="293077" y="4762"/>
                </a:lnTo>
                <a:lnTo>
                  <a:pt x="302602" y="4762"/>
                </a:lnTo>
                <a:lnTo>
                  <a:pt x="302602" y="9524"/>
                </a:lnTo>
                <a:close/>
              </a:path>
              <a:path w="302895" h="287019">
                <a:moveTo>
                  <a:pt x="9525" y="281762"/>
                </a:moveTo>
                <a:lnTo>
                  <a:pt x="4762" y="276999"/>
                </a:lnTo>
                <a:lnTo>
                  <a:pt x="9525" y="276999"/>
                </a:lnTo>
                <a:lnTo>
                  <a:pt x="9525" y="281762"/>
                </a:lnTo>
                <a:close/>
              </a:path>
              <a:path w="302895" h="287019">
                <a:moveTo>
                  <a:pt x="293077" y="281762"/>
                </a:moveTo>
                <a:lnTo>
                  <a:pt x="9525" y="281762"/>
                </a:lnTo>
                <a:lnTo>
                  <a:pt x="9525" y="276999"/>
                </a:lnTo>
                <a:lnTo>
                  <a:pt x="293077" y="276999"/>
                </a:lnTo>
                <a:lnTo>
                  <a:pt x="293077" y="281762"/>
                </a:lnTo>
                <a:close/>
              </a:path>
              <a:path w="302895" h="287019">
                <a:moveTo>
                  <a:pt x="302602" y="281762"/>
                </a:moveTo>
                <a:lnTo>
                  <a:pt x="293077" y="281762"/>
                </a:lnTo>
                <a:lnTo>
                  <a:pt x="297840" y="276999"/>
                </a:lnTo>
                <a:lnTo>
                  <a:pt x="302602" y="276999"/>
                </a:lnTo>
                <a:lnTo>
                  <a:pt x="302602" y="28176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4885198-E368-3ADE-0EE7-1354109F93E8}"/>
              </a:ext>
            </a:extLst>
          </p:cNvPr>
          <p:cNvSpPr txBox="1"/>
          <p:nvPr/>
        </p:nvSpPr>
        <p:spPr>
          <a:xfrm>
            <a:off x="5837407" y="2094916"/>
            <a:ext cx="93980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Microsoft JhengHei UI"/>
                <a:cs typeface="Microsoft JhengHei UI"/>
              </a:rPr>
              <a:t>激活函数</a:t>
            </a:r>
            <a:endParaRPr sz="1800">
              <a:latin typeface="Microsoft JhengHei UI"/>
              <a:cs typeface="Microsoft JhengHei U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40F4CA3-CDC2-D373-3428-F3D086197D06}"/>
              </a:ext>
            </a:extLst>
          </p:cNvPr>
          <p:cNvSpPr/>
          <p:nvPr/>
        </p:nvSpPr>
        <p:spPr>
          <a:xfrm>
            <a:off x="2348933" y="3561055"/>
            <a:ext cx="2971800" cy="1844675"/>
          </a:xfrm>
          <a:custGeom>
            <a:avLst/>
            <a:gdLst/>
            <a:ahLst/>
            <a:cxnLst/>
            <a:rect l="l" t="t" r="r" b="b"/>
            <a:pathLst>
              <a:path w="2971800" h="1844675">
                <a:moveTo>
                  <a:pt x="27470" y="1828355"/>
                </a:moveTo>
                <a:lnTo>
                  <a:pt x="0" y="1828355"/>
                </a:lnTo>
                <a:lnTo>
                  <a:pt x="0" y="1733105"/>
                </a:lnTo>
                <a:lnTo>
                  <a:pt x="31750" y="1733105"/>
                </a:lnTo>
                <a:lnTo>
                  <a:pt x="31750" y="1812480"/>
                </a:lnTo>
                <a:lnTo>
                  <a:pt x="27470" y="1812480"/>
                </a:lnTo>
                <a:lnTo>
                  <a:pt x="27470" y="1828355"/>
                </a:lnTo>
                <a:close/>
              </a:path>
              <a:path w="2971800" h="1844675">
                <a:moveTo>
                  <a:pt x="122720" y="1844230"/>
                </a:moveTo>
                <a:lnTo>
                  <a:pt x="27470" y="1844230"/>
                </a:lnTo>
                <a:lnTo>
                  <a:pt x="27470" y="1812480"/>
                </a:lnTo>
                <a:lnTo>
                  <a:pt x="31750" y="1812480"/>
                </a:lnTo>
                <a:lnTo>
                  <a:pt x="31750" y="1828355"/>
                </a:lnTo>
                <a:lnTo>
                  <a:pt x="122720" y="1828355"/>
                </a:lnTo>
                <a:lnTo>
                  <a:pt x="122720" y="1844230"/>
                </a:lnTo>
                <a:close/>
              </a:path>
              <a:path w="2971800" h="1844675">
                <a:moveTo>
                  <a:pt x="122720" y="1828355"/>
                </a:moveTo>
                <a:lnTo>
                  <a:pt x="31750" y="1828355"/>
                </a:lnTo>
                <a:lnTo>
                  <a:pt x="31750" y="1812480"/>
                </a:lnTo>
                <a:lnTo>
                  <a:pt x="122720" y="1812480"/>
                </a:lnTo>
                <a:lnTo>
                  <a:pt x="122720" y="1828355"/>
                </a:lnTo>
                <a:close/>
              </a:path>
              <a:path w="2971800" h="1844675">
                <a:moveTo>
                  <a:pt x="31750" y="1701355"/>
                </a:moveTo>
                <a:lnTo>
                  <a:pt x="0" y="1701355"/>
                </a:lnTo>
                <a:lnTo>
                  <a:pt x="0" y="1606105"/>
                </a:lnTo>
                <a:lnTo>
                  <a:pt x="31750" y="1606105"/>
                </a:lnTo>
                <a:lnTo>
                  <a:pt x="31750" y="1701355"/>
                </a:lnTo>
                <a:close/>
              </a:path>
              <a:path w="2971800" h="1844675">
                <a:moveTo>
                  <a:pt x="31750" y="1574355"/>
                </a:moveTo>
                <a:lnTo>
                  <a:pt x="0" y="1574355"/>
                </a:lnTo>
                <a:lnTo>
                  <a:pt x="0" y="1479105"/>
                </a:lnTo>
                <a:lnTo>
                  <a:pt x="31750" y="1479105"/>
                </a:lnTo>
                <a:lnTo>
                  <a:pt x="31750" y="1574355"/>
                </a:lnTo>
                <a:close/>
              </a:path>
              <a:path w="2971800" h="1844675">
                <a:moveTo>
                  <a:pt x="31750" y="1447355"/>
                </a:moveTo>
                <a:lnTo>
                  <a:pt x="0" y="1447355"/>
                </a:lnTo>
                <a:lnTo>
                  <a:pt x="0" y="1352105"/>
                </a:lnTo>
                <a:lnTo>
                  <a:pt x="31750" y="1352105"/>
                </a:lnTo>
                <a:lnTo>
                  <a:pt x="31750" y="1447355"/>
                </a:lnTo>
                <a:close/>
              </a:path>
              <a:path w="2971800" h="1844675">
                <a:moveTo>
                  <a:pt x="31750" y="1320355"/>
                </a:moveTo>
                <a:lnTo>
                  <a:pt x="0" y="1320355"/>
                </a:lnTo>
                <a:lnTo>
                  <a:pt x="0" y="1225105"/>
                </a:lnTo>
                <a:lnTo>
                  <a:pt x="31750" y="1225105"/>
                </a:lnTo>
                <a:lnTo>
                  <a:pt x="31750" y="1320355"/>
                </a:lnTo>
                <a:close/>
              </a:path>
              <a:path w="2971800" h="1844675">
                <a:moveTo>
                  <a:pt x="31750" y="1193355"/>
                </a:moveTo>
                <a:lnTo>
                  <a:pt x="0" y="1193355"/>
                </a:lnTo>
                <a:lnTo>
                  <a:pt x="0" y="1098105"/>
                </a:lnTo>
                <a:lnTo>
                  <a:pt x="31750" y="1098105"/>
                </a:lnTo>
                <a:lnTo>
                  <a:pt x="31750" y="1193355"/>
                </a:lnTo>
                <a:close/>
              </a:path>
              <a:path w="2971800" h="1844675">
                <a:moveTo>
                  <a:pt x="31750" y="1066355"/>
                </a:moveTo>
                <a:lnTo>
                  <a:pt x="0" y="1066355"/>
                </a:lnTo>
                <a:lnTo>
                  <a:pt x="0" y="971105"/>
                </a:lnTo>
                <a:lnTo>
                  <a:pt x="31750" y="971105"/>
                </a:lnTo>
                <a:lnTo>
                  <a:pt x="31750" y="1066355"/>
                </a:lnTo>
                <a:close/>
              </a:path>
              <a:path w="2971800" h="1844675">
                <a:moveTo>
                  <a:pt x="31750" y="939355"/>
                </a:moveTo>
                <a:lnTo>
                  <a:pt x="0" y="939355"/>
                </a:lnTo>
                <a:lnTo>
                  <a:pt x="0" y="844105"/>
                </a:lnTo>
                <a:lnTo>
                  <a:pt x="31750" y="844105"/>
                </a:lnTo>
                <a:lnTo>
                  <a:pt x="31750" y="939355"/>
                </a:lnTo>
                <a:close/>
              </a:path>
              <a:path w="2971800" h="1844675">
                <a:moveTo>
                  <a:pt x="31750" y="812355"/>
                </a:moveTo>
                <a:lnTo>
                  <a:pt x="0" y="812355"/>
                </a:lnTo>
                <a:lnTo>
                  <a:pt x="0" y="717105"/>
                </a:lnTo>
                <a:lnTo>
                  <a:pt x="31750" y="717105"/>
                </a:lnTo>
                <a:lnTo>
                  <a:pt x="31750" y="812355"/>
                </a:lnTo>
                <a:close/>
              </a:path>
              <a:path w="2971800" h="1844675">
                <a:moveTo>
                  <a:pt x="31750" y="685355"/>
                </a:moveTo>
                <a:lnTo>
                  <a:pt x="0" y="685355"/>
                </a:lnTo>
                <a:lnTo>
                  <a:pt x="0" y="590105"/>
                </a:lnTo>
                <a:lnTo>
                  <a:pt x="31750" y="590105"/>
                </a:lnTo>
                <a:lnTo>
                  <a:pt x="31750" y="685355"/>
                </a:lnTo>
                <a:close/>
              </a:path>
              <a:path w="2971800" h="1844675">
                <a:moveTo>
                  <a:pt x="31750" y="558355"/>
                </a:moveTo>
                <a:lnTo>
                  <a:pt x="0" y="558355"/>
                </a:lnTo>
                <a:lnTo>
                  <a:pt x="0" y="463105"/>
                </a:lnTo>
                <a:lnTo>
                  <a:pt x="31750" y="463105"/>
                </a:lnTo>
                <a:lnTo>
                  <a:pt x="31750" y="558355"/>
                </a:lnTo>
                <a:close/>
              </a:path>
              <a:path w="2971800" h="1844675">
                <a:moveTo>
                  <a:pt x="31750" y="431355"/>
                </a:moveTo>
                <a:lnTo>
                  <a:pt x="0" y="431355"/>
                </a:lnTo>
                <a:lnTo>
                  <a:pt x="0" y="336105"/>
                </a:lnTo>
                <a:lnTo>
                  <a:pt x="31750" y="336105"/>
                </a:lnTo>
                <a:lnTo>
                  <a:pt x="31750" y="431355"/>
                </a:lnTo>
                <a:close/>
              </a:path>
              <a:path w="2971800" h="1844675">
                <a:moveTo>
                  <a:pt x="31750" y="304355"/>
                </a:moveTo>
                <a:lnTo>
                  <a:pt x="0" y="304355"/>
                </a:lnTo>
                <a:lnTo>
                  <a:pt x="0" y="209105"/>
                </a:lnTo>
                <a:lnTo>
                  <a:pt x="31750" y="209105"/>
                </a:lnTo>
                <a:lnTo>
                  <a:pt x="31750" y="304355"/>
                </a:lnTo>
                <a:close/>
              </a:path>
              <a:path w="2971800" h="1844675">
                <a:moveTo>
                  <a:pt x="31750" y="177355"/>
                </a:moveTo>
                <a:lnTo>
                  <a:pt x="0" y="177355"/>
                </a:lnTo>
                <a:lnTo>
                  <a:pt x="0" y="82105"/>
                </a:lnTo>
                <a:lnTo>
                  <a:pt x="31750" y="82105"/>
                </a:lnTo>
                <a:lnTo>
                  <a:pt x="31750" y="177355"/>
                </a:lnTo>
                <a:close/>
              </a:path>
              <a:path w="2971800" h="1844675">
                <a:moveTo>
                  <a:pt x="31750" y="50355"/>
                </a:moveTo>
                <a:lnTo>
                  <a:pt x="0" y="50355"/>
                </a:lnTo>
                <a:lnTo>
                  <a:pt x="0" y="15875"/>
                </a:lnTo>
                <a:lnTo>
                  <a:pt x="15875" y="0"/>
                </a:lnTo>
                <a:lnTo>
                  <a:pt x="76644" y="0"/>
                </a:lnTo>
                <a:lnTo>
                  <a:pt x="76644" y="15875"/>
                </a:lnTo>
                <a:lnTo>
                  <a:pt x="31750" y="15875"/>
                </a:lnTo>
                <a:lnTo>
                  <a:pt x="15875" y="31750"/>
                </a:lnTo>
                <a:lnTo>
                  <a:pt x="31750" y="31750"/>
                </a:lnTo>
                <a:lnTo>
                  <a:pt x="31750" y="50355"/>
                </a:lnTo>
                <a:close/>
              </a:path>
              <a:path w="2971800" h="1844675">
                <a:moveTo>
                  <a:pt x="31750" y="31750"/>
                </a:moveTo>
                <a:lnTo>
                  <a:pt x="15875" y="31750"/>
                </a:lnTo>
                <a:lnTo>
                  <a:pt x="31750" y="15875"/>
                </a:lnTo>
                <a:lnTo>
                  <a:pt x="31750" y="31750"/>
                </a:lnTo>
                <a:close/>
              </a:path>
              <a:path w="2971800" h="1844675">
                <a:moveTo>
                  <a:pt x="76644" y="31750"/>
                </a:moveTo>
                <a:lnTo>
                  <a:pt x="31750" y="31750"/>
                </a:lnTo>
                <a:lnTo>
                  <a:pt x="31750" y="15875"/>
                </a:lnTo>
                <a:lnTo>
                  <a:pt x="76644" y="15875"/>
                </a:lnTo>
                <a:lnTo>
                  <a:pt x="76644" y="31750"/>
                </a:lnTo>
                <a:close/>
              </a:path>
              <a:path w="2971800" h="1844675">
                <a:moveTo>
                  <a:pt x="203644" y="31750"/>
                </a:moveTo>
                <a:lnTo>
                  <a:pt x="108394" y="31750"/>
                </a:lnTo>
                <a:lnTo>
                  <a:pt x="108394" y="0"/>
                </a:lnTo>
                <a:lnTo>
                  <a:pt x="203644" y="0"/>
                </a:lnTo>
                <a:lnTo>
                  <a:pt x="203644" y="31750"/>
                </a:lnTo>
                <a:close/>
              </a:path>
              <a:path w="2971800" h="1844675">
                <a:moveTo>
                  <a:pt x="330644" y="31750"/>
                </a:moveTo>
                <a:lnTo>
                  <a:pt x="235394" y="31750"/>
                </a:lnTo>
                <a:lnTo>
                  <a:pt x="235394" y="0"/>
                </a:lnTo>
                <a:lnTo>
                  <a:pt x="330644" y="0"/>
                </a:lnTo>
                <a:lnTo>
                  <a:pt x="330644" y="31750"/>
                </a:lnTo>
                <a:close/>
              </a:path>
              <a:path w="2971800" h="1844675">
                <a:moveTo>
                  <a:pt x="457644" y="31750"/>
                </a:moveTo>
                <a:lnTo>
                  <a:pt x="362394" y="31750"/>
                </a:lnTo>
                <a:lnTo>
                  <a:pt x="362394" y="0"/>
                </a:lnTo>
                <a:lnTo>
                  <a:pt x="457644" y="0"/>
                </a:lnTo>
                <a:lnTo>
                  <a:pt x="457644" y="31750"/>
                </a:lnTo>
                <a:close/>
              </a:path>
              <a:path w="2971800" h="1844675">
                <a:moveTo>
                  <a:pt x="584644" y="31750"/>
                </a:moveTo>
                <a:lnTo>
                  <a:pt x="489394" y="31750"/>
                </a:lnTo>
                <a:lnTo>
                  <a:pt x="489394" y="0"/>
                </a:lnTo>
                <a:lnTo>
                  <a:pt x="584644" y="0"/>
                </a:lnTo>
                <a:lnTo>
                  <a:pt x="584644" y="31750"/>
                </a:lnTo>
                <a:close/>
              </a:path>
              <a:path w="2971800" h="1844675">
                <a:moveTo>
                  <a:pt x="711644" y="31750"/>
                </a:moveTo>
                <a:lnTo>
                  <a:pt x="616394" y="31750"/>
                </a:lnTo>
                <a:lnTo>
                  <a:pt x="616394" y="0"/>
                </a:lnTo>
                <a:lnTo>
                  <a:pt x="711644" y="0"/>
                </a:lnTo>
                <a:lnTo>
                  <a:pt x="711644" y="31750"/>
                </a:lnTo>
                <a:close/>
              </a:path>
              <a:path w="2971800" h="1844675">
                <a:moveTo>
                  <a:pt x="838644" y="31750"/>
                </a:moveTo>
                <a:lnTo>
                  <a:pt x="743394" y="31750"/>
                </a:lnTo>
                <a:lnTo>
                  <a:pt x="743394" y="0"/>
                </a:lnTo>
                <a:lnTo>
                  <a:pt x="838644" y="0"/>
                </a:lnTo>
                <a:lnTo>
                  <a:pt x="838644" y="31750"/>
                </a:lnTo>
                <a:close/>
              </a:path>
              <a:path w="2971800" h="1844675">
                <a:moveTo>
                  <a:pt x="965644" y="31750"/>
                </a:moveTo>
                <a:lnTo>
                  <a:pt x="870394" y="31750"/>
                </a:lnTo>
                <a:lnTo>
                  <a:pt x="870394" y="0"/>
                </a:lnTo>
                <a:lnTo>
                  <a:pt x="965644" y="0"/>
                </a:lnTo>
                <a:lnTo>
                  <a:pt x="965644" y="31750"/>
                </a:lnTo>
                <a:close/>
              </a:path>
              <a:path w="2971800" h="1844675">
                <a:moveTo>
                  <a:pt x="1092644" y="31750"/>
                </a:moveTo>
                <a:lnTo>
                  <a:pt x="997394" y="31750"/>
                </a:lnTo>
                <a:lnTo>
                  <a:pt x="997394" y="0"/>
                </a:lnTo>
                <a:lnTo>
                  <a:pt x="1092644" y="0"/>
                </a:lnTo>
                <a:lnTo>
                  <a:pt x="1092644" y="31750"/>
                </a:lnTo>
                <a:close/>
              </a:path>
              <a:path w="2971800" h="1844675">
                <a:moveTo>
                  <a:pt x="1219644" y="31750"/>
                </a:moveTo>
                <a:lnTo>
                  <a:pt x="1124394" y="31750"/>
                </a:lnTo>
                <a:lnTo>
                  <a:pt x="1124394" y="0"/>
                </a:lnTo>
                <a:lnTo>
                  <a:pt x="1219644" y="0"/>
                </a:lnTo>
                <a:lnTo>
                  <a:pt x="1219644" y="31750"/>
                </a:lnTo>
                <a:close/>
              </a:path>
              <a:path w="2971800" h="1844675">
                <a:moveTo>
                  <a:pt x="1346644" y="31750"/>
                </a:moveTo>
                <a:lnTo>
                  <a:pt x="1251394" y="31750"/>
                </a:lnTo>
                <a:lnTo>
                  <a:pt x="1251394" y="0"/>
                </a:lnTo>
                <a:lnTo>
                  <a:pt x="1346644" y="0"/>
                </a:lnTo>
                <a:lnTo>
                  <a:pt x="1346644" y="31750"/>
                </a:lnTo>
                <a:close/>
              </a:path>
              <a:path w="2971800" h="1844675">
                <a:moveTo>
                  <a:pt x="1473644" y="31750"/>
                </a:moveTo>
                <a:lnTo>
                  <a:pt x="1378394" y="31750"/>
                </a:lnTo>
                <a:lnTo>
                  <a:pt x="1378394" y="0"/>
                </a:lnTo>
                <a:lnTo>
                  <a:pt x="1473644" y="0"/>
                </a:lnTo>
                <a:lnTo>
                  <a:pt x="1473644" y="31750"/>
                </a:lnTo>
                <a:close/>
              </a:path>
              <a:path w="2971800" h="1844675">
                <a:moveTo>
                  <a:pt x="1600644" y="31750"/>
                </a:moveTo>
                <a:lnTo>
                  <a:pt x="1505394" y="31750"/>
                </a:lnTo>
                <a:lnTo>
                  <a:pt x="1505394" y="0"/>
                </a:lnTo>
                <a:lnTo>
                  <a:pt x="1600644" y="0"/>
                </a:lnTo>
                <a:lnTo>
                  <a:pt x="1600644" y="31750"/>
                </a:lnTo>
                <a:close/>
              </a:path>
              <a:path w="2971800" h="1844675">
                <a:moveTo>
                  <a:pt x="1727644" y="31750"/>
                </a:moveTo>
                <a:lnTo>
                  <a:pt x="1632394" y="31750"/>
                </a:lnTo>
                <a:lnTo>
                  <a:pt x="1632394" y="0"/>
                </a:lnTo>
                <a:lnTo>
                  <a:pt x="1727644" y="0"/>
                </a:lnTo>
                <a:lnTo>
                  <a:pt x="1727644" y="31750"/>
                </a:lnTo>
                <a:close/>
              </a:path>
              <a:path w="2971800" h="1844675">
                <a:moveTo>
                  <a:pt x="1854644" y="31750"/>
                </a:moveTo>
                <a:lnTo>
                  <a:pt x="1759394" y="31750"/>
                </a:lnTo>
                <a:lnTo>
                  <a:pt x="1759394" y="0"/>
                </a:lnTo>
                <a:lnTo>
                  <a:pt x="1854644" y="0"/>
                </a:lnTo>
                <a:lnTo>
                  <a:pt x="1854644" y="31750"/>
                </a:lnTo>
                <a:close/>
              </a:path>
              <a:path w="2971800" h="1844675">
                <a:moveTo>
                  <a:pt x="1981644" y="31750"/>
                </a:moveTo>
                <a:lnTo>
                  <a:pt x="1886394" y="31750"/>
                </a:lnTo>
                <a:lnTo>
                  <a:pt x="1886394" y="0"/>
                </a:lnTo>
                <a:lnTo>
                  <a:pt x="1981644" y="0"/>
                </a:lnTo>
                <a:lnTo>
                  <a:pt x="1981644" y="31750"/>
                </a:lnTo>
                <a:close/>
              </a:path>
              <a:path w="2971800" h="1844675">
                <a:moveTo>
                  <a:pt x="2108644" y="31750"/>
                </a:moveTo>
                <a:lnTo>
                  <a:pt x="2013394" y="31750"/>
                </a:lnTo>
                <a:lnTo>
                  <a:pt x="2013394" y="0"/>
                </a:lnTo>
                <a:lnTo>
                  <a:pt x="2108644" y="0"/>
                </a:lnTo>
                <a:lnTo>
                  <a:pt x="2108644" y="31750"/>
                </a:lnTo>
                <a:close/>
              </a:path>
              <a:path w="2971800" h="1844675">
                <a:moveTo>
                  <a:pt x="2235644" y="31750"/>
                </a:moveTo>
                <a:lnTo>
                  <a:pt x="2140394" y="31750"/>
                </a:lnTo>
                <a:lnTo>
                  <a:pt x="2140394" y="0"/>
                </a:lnTo>
                <a:lnTo>
                  <a:pt x="2235644" y="0"/>
                </a:lnTo>
                <a:lnTo>
                  <a:pt x="2235644" y="31750"/>
                </a:lnTo>
                <a:close/>
              </a:path>
              <a:path w="2971800" h="1844675">
                <a:moveTo>
                  <a:pt x="2362644" y="31750"/>
                </a:moveTo>
                <a:lnTo>
                  <a:pt x="2267394" y="31750"/>
                </a:lnTo>
                <a:lnTo>
                  <a:pt x="2267394" y="0"/>
                </a:lnTo>
                <a:lnTo>
                  <a:pt x="2362644" y="0"/>
                </a:lnTo>
                <a:lnTo>
                  <a:pt x="2362644" y="31750"/>
                </a:lnTo>
                <a:close/>
              </a:path>
              <a:path w="2971800" h="1844675">
                <a:moveTo>
                  <a:pt x="2489644" y="31750"/>
                </a:moveTo>
                <a:lnTo>
                  <a:pt x="2394394" y="31750"/>
                </a:lnTo>
                <a:lnTo>
                  <a:pt x="2394394" y="0"/>
                </a:lnTo>
                <a:lnTo>
                  <a:pt x="2489644" y="0"/>
                </a:lnTo>
                <a:lnTo>
                  <a:pt x="2489644" y="31750"/>
                </a:lnTo>
                <a:close/>
              </a:path>
              <a:path w="2971800" h="1844675">
                <a:moveTo>
                  <a:pt x="2616644" y="31750"/>
                </a:moveTo>
                <a:lnTo>
                  <a:pt x="2521394" y="31750"/>
                </a:lnTo>
                <a:lnTo>
                  <a:pt x="2521394" y="0"/>
                </a:lnTo>
                <a:lnTo>
                  <a:pt x="2616644" y="0"/>
                </a:lnTo>
                <a:lnTo>
                  <a:pt x="2616644" y="31750"/>
                </a:lnTo>
                <a:close/>
              </a:path>
              <a:path w="2971800" h="1844675">
                <a:moveTo>
                  <a:pt x="2743644" y="31750"/>
                </a:moveTo>
                <a:lnTo>
                  <a:pt x="2648394" y="31750"/>
                </a:lnTo>
                <a:lnTo>
                  <a:pt x="2648394" y="0"/>
                </a:lnTo>
                <a:lnTo>
                  <a:pt x="2743644" y="0"/>
                </a:lnTo>
                <a:lnTo>
                  <a:pt x="2743644" y="31750"/>
                </a:lnTo>
                <a:close/>
              </a:path>
              <a:path w="2971800" h="1844675">
                <a:moveTo>
                  <a:pt x="2870644" y="31750"/>
                </a:moveTo>
                <a:lnTo>
                  <a:pt x="2775394" y="31750"/>
                </a:lnTo>
                <a:lnTo>
                  <a:pt x="2775394" y="0"/>
                </a:lnTo>
                <a:lnTo>
                  <a:pt x="2870644" y="0"/>
                </a:lnTo>
                <a:lnTo>
                  <a:pt x="2870644" y="31750"/>
                </a:lnTo>
                <a:close/>
              </a:path>
              <a:path w="2971800" h="1844675">
                <a:moveTo>
                  <a:pt x="2939948" y="31750"/>
                </a:moveTo>
                <a:lnTo>
                  <a:pt x="2902394" y="31750"/>
                </a:lnTo>
                <a:lnTo>
                  <a:pt x="2902394" y="0"/>
                </a:lnTo>
                <a:lnTo>
                  <a:pt x="2955823" y="0"/>
                </a:lnTo>
                <a:lnTo>
                  <a:pt x="2958922" y="304"/>
                </a:lnTo>
                <a:lnTo>
                  <a:pt x="2971698" y="15875"/>
                </a:lnTo>
                <a:lnTo>
                  <a:pt x="2939948" y="15875"/>
                </a:lnTo>
                <a:lnTo>
                  <a:pt x="2939948" y="31750"/>
                </a:lnTo>
                <a:close/>
              </a:path>
              <a:path w="2971800" h="1844675">
                <a:moveTo>
                  <a:pt x="2971698" y="57708"/>
                </a:moveTo>
                <a:lnTo>
                  <a:pt x="2939948" y="57708"/>
                </a:lnTo>
                <a:lnTo>
                  <a:pt x="2939948" y="15875"/>
                </a:lnTo>
                <a:lnTo>
                  <a:pt x="2955823" y="31750"/>
                </a:lnTo>
                <a:lnTo>
                  <a:pt x="2971698" y="31750"/>
                </a:lnTo>
                <a:lnTo>
                  <a:pt x="2971698" y="57708"/>
                </a:lnTo>
                <a:close/>
              </a:path>
              <a:path w="2971800" h="1844675">
                <a:moveTo>
                  <a:pt x="2971698" y="31750"/>
                </a:moveTo>
                <a:lnTo>
                  <a:pt x="2955823" y="31750"/>
                </a:lnTo>
                <a:lnTo>
                  <a:pt x="2939948" y="15875"/>
                </a:lnTo>
                <a:lnTo>
                  <a:pt x="2971698" y="15875"/>
                </a:lnTo>
                <a:lnTo>
                  <a:pt x="2971698" y="31750"/>
                </a:lnTo>
                <a:close/>
              </a:path>
              <a:path w="2971800" h="1844675">
                <a:moveTo>
                  <a:pt x="2971698" y="184708"/>
                </a:moveTo>
                <a:lnTo>
                  <a:pt x="2939948" y="184708"/>
                </a:lnTo>
                <a:lnTo>
                  <a:pt x="2939948" y="89458"/>
                </a:lnTo>
                <a:lnTo>
                  <a:pt x="2971698" y="89458"/>
                </a:lnTo>
                <a:lnTo>
                  <a:pt x="2971698" y="184708"/>
                </a:lnTo>
                <a:close/>
              </a:path>
              <a:path w="2971800" h="1844675">
                <a:moveTo>
                  <a:pt x="2971698" y="311708"/>
                </a:moveTo>
                <a:lnTo>
                  <a:pt x="2939948" y="311708"/>
                </a:lnTo>
                <a:lnTo>
                  <a:pt x="2939948" y="216458"/>
                </a:lnTo>
                <a:lnTo>
                  <a:pt x="2971698" y="216458"/>
                </a:lnTo>
                <a:lnTo>
                  <a:pt x="2971698" y="311708"/>
                </a:lnTo>
                <a:close/>
              </a:path>
              <a:path w="2971800" h="1844675">
                <a:moveTo>
                  <a:pt x="2971698" y="438708"/>
                </a:moveTo>
                <a:lnTo>
                  <a:pt x="2939948" y="438708"/>
                </a:lnTo>
                <a:lnTo>
                  <a:pt x="2939948" y="343458"/>
                </a:lnTo>
                <a:lnTo>
                  <a:pt x="2971698" y="343458"/>
                </a:lnTo>
                <a:lnTo>
                  <a:pt x="2971698" y="438708"/>
                </a:lnTo>
                <a:close/>
              </a:path>
              <a:path w="2971800" h="1844675">
                <a:moveTo>
                  <a:pt x="2971698" y="565708"/>
                </a:moveTo>
                <a:lnTo>
                  <a:pt x="2939948" y="565708"/>
                </a:lnTo>
                <a:lnTo>
                  <a:pt x="2939948" y="470458"/>
                </a:lnTo>
                <a:lnTo>
                  <a:pt x="2971698" y="470458"/>
                </a:lnTo>
                <a:lnTo>
                  <a:pt x="2971698" y="565708"/>
                </a:lnTo>
                <a:close/>
              </a:path>
              <a:path w="2971800" h="1844675">
                <a:moveTo>
                  <a:pt x="2971698" y="692708"/>
                </a:moveTo>
                <a:lnTo>
                  <a:pt x="2939948" y="692708"/>
                </a:lnTo>
                <a:lnTo>
                  <a:pt x="2939948" y="597458"/>
                </a:lnTo>
                <a:lnTo>
                  <a:pt x="2971698" y="597458"/>
                </a:lnTo>
                <a:lnTo>
                  <a:pt x="2971698" y="692708"/>
                </a:lnTo>
                <a:close/>
              </a:path>
              <a:path w="2971800" h="1844675">
                <a:moveTo>
                  <a:pt x="2971698" y="819708"/>
                </a:moveTo>
                <a:lnTo>
                  <a:pt x="2939948" y="819708"/>
                </a:lnTo>
                <a:lnTo>
                  <a:pt x="2939948" y="724458"/>
                </a:lnTo>
                <a:lnTo>
                  <a:pt x="2971698" y="724458"/>
                </a:lnTo>
                <a:lnTo>
                  <a:pt x="2971698" y="819708"/>
                </a:lnTo>
                <a:close/>
              </a:path>
              <a:path w="2971800" h="1844675">
                <a:moveTo>
                  <a:pt x="2971698" y="946708"/>
                </a:moveTo>
                <a:lnTo>
                  <a:pt x="2939948" y="946708"/>
                </a:lnTo>
                <a:lnTo>
                  <a:pt x="2939948" y="851458"/>
                </a:lnTo>
                <a:lnTo>
                  <a:pt x="2971698" y="851458"/>
                </a:lnTo>
                <a:lnTo>
                  <a:pt x="2971698" y="946708"/>
                </a:lnTo>
                <a:close/>
              </a:path>
              <a:path w="2971800" h="1844675">
                <a:moveTo>
                  <a:pt x="2971698" y="1073708"/>
                </a:moveTo>
                <a:lnTo>
                  <a:pt x="2939948" y="1073708"/>
                </a:lnTo>
                <a:lnTo>
                  <a:pt x="2939948" y="978458"/>
                </a:lnTo>
                <a:lnTo>
                  <a:pt x="2971698" y="978458"/>
                </a:lnTo>
                <a:lnTo>
                  <a:pt x="2971698" y="1073708"/>
                </a:lnTo>
                <a:close/>
              </a:path>
              <a:path w="2971800" h="1844675">
                <a:moveTo>
                  <a:pt x="2971698" y="1200708"/>
                </a:moveTo>
                <a:lnTo>
                  <a:pt x="2939948" y="1200708"/>
                </a:lnTo>
                <a:lnTo>
                  <a:pt x="2939948" y="1105458"/>
                </a:lnTo>
                <a:lnTo>
                  <a:pt x="2971698" y="1105458"/>
                </a:lnTo>
                <a:lnTo>
                  <a:pt x="2971698" y="1200708"/>
                </a:lnTo>
                <a:close/>
              </a:path>
              <a:path w="2971800" h="1844675">
                <a:moveTo>
                  <a:pt x="2971698" y="1327708"/>
                </a:moveTo>
                <a:lnTo>
                  <a:pt x="2939948" y="1327708"/>
                </a:lnTo>
                <a:lnTo>
                  <a:pt x="2939948" y="1232458"/>
                </a:lnTo>
                <a:lnTo>
                  <a:pt x="2971698" y="1232458"/>
                </a:lnTo>
                <a:lnTo>
                  <a:pt x="2971698" y="1327708"/>
                </a:lnTo>
                <a:close/>
              </a:path>
              <a:path w="2971800" h="1844675">
                <a:moveTo>
                  <a:pt x="2971698" y="1454708"/>
                </a:moveTo>
                <a:lnTo>
                  <a:pt x="2939948" y="1454708"/>
                </a:lnTo>
                <a:lnTo>
                  <a:pt x="2939948" y="1359458"/>
                </a:lnTo>
                <a:lnTo>
                  <a:pt x="2971698" y="1359458"/>
                </a:lnTo>
                <a:lnTo>
                  <a:pt x="2971698" y="1454708"/>
                </a:lnTo>
                <a:close/>
              </a:path>
              <a:path w="2971800" h="1844675">
                <a:moveTo>
                  <a:pt x="2971698" y="1581708"/>
                </a:moveTo>
                <a:lnTo>
                  <a:pt x="2939948" y="1581708"/>
                </a:lnTo>
                <a:lnTo>
                  <a:pt x="2939948" y="1486458"/>
                </a:lnTo>
                <a:lnTo>
                  <a:pt x="2971698" y="1486458"/>
                </a:lnTo>
                <a:lnTo>
                  <a:pt x="2971698" y="1581708"/>
                </a:lnTo>
                <a:close/>
              </a:path>
              <a:path w="2971800" h="1844675">
                <a:moveTo>
                  <a:pt x="2971698" y="1708708"/>
                </a:moveTo>
                <a:lnTo>
                  <a:pt x="2939948" y="1708708"/>
                </a:lnTo>
                <a:lnTo>
                  <a:pt x="2939948" y="1613458"/>
                </a:lnTo>
                <a:lnTo>
                  <a:pt x="2971698" y="1613458"/>
                </a:lnTo>
                <a:lnTo>
                  <a:pt x="2971698" y="1708708"/>
                </a:lnTo>
                <a:close/>
              </a:path>
              <a:path w="2971800" h="1844675">
                <a:moveTo>
                  <a:pt x="2939948" y="1828355"/>
                </a:moveTo>
                <a:lnTo>
                  <a:pt x="2939948" y="1740458"/>
                </a:lnTo>
                <a:lnTo>
                  <a:pt x="2971698" y="1740458"/>
                </a:lnTo>
                <a:lnTo>
                  <a:pt x="2971698" y="1812480"/>
                </a:lnTo>
                <a:lnTo>
                  <a:pt x="2948470" y="1812480"/>
                </a:lnTo>
                <a:lnTo>
                  <a:pt x="2948470" y="1819833"/>
                </a:lnTo>
                <a:lnTo>
                  <a:pt x="2939948" y="1828355"/>
                </a:lnTo>
                <a:close/>
              </a:path>
              <a:path w="2971800" h="1844675">
                <a:moveTo>
                  <a:pt x="2948470" y="1819833"/>
                </a:moveTo>
                <a:lnTo>
                  <a:pt x="2948470" y="1812480"/>
                </a:lnTo>
                <a:lnTo>
                  <a:pt x="2955823" y="1812480"/>
                </a:lnTo>
                <a:lnTo>
                  <a:pt x="2948470" y="1819833"/>
                </a:lnTo>
                <a:close/>
              </a:path>
              <a:path w="2971800" h="1844675">
                <a:moveTo>
                  <a:pt x="2955823" y="1844230"/>
                </a:moveTo>
                <a:lnTo>
                  <a:pt x="2948470" y="1844230"/>
                </a:lnTo>
                <a:lnTo>
                  <a:pt x="2948470" y="1819833"/>
                </a:lnTo>
                <a:lnTo>
                  <a:pt x="2955823" y="1812480"/>
                </a:lnTo>
                <a:lnTo>
                  <a:pt x="2971698" y="1812480"/>
                </a:lnTo>
                <a:lnTo>
                  <a:pt x="2971698" y="1828355"/>
                </a:lnTo>
                <a:lnTo>
                  <a:pt x="2971393" y="1831441"/>
                </a:lnTo>
                <a:lnTo>
                  <a:pt x="2955823" y="1844230"/>
                </a:lnTo>
                <a:close/>
              </a:path>
              <a:path w="2971800" h="1844675">
                <a:moveTo>
                  <a:pt x="2916720" y="1844230"/>
                </a:moveTo>
                <a:lnTo>
                  <a:pt x="2821470" y="1844230"/>
                </a:lnTo>
                <a:lnTo>
                  <a:pt x="2821470" y="1812480"/>
                </a:lnTo>
                <a:lnTo>
                  <a:pt x="2916720" y="1812480"/>
                </a:lnTo>
                <a:lnTo>
                  <a:pt x="2916720" y="1844230"/>
                </a:lnTo>
                <a:close/>
              </a:path>
              <a:path w="2971800" h="1844675">
                <a:moveTo>
                  <a:pt x="2789720" y="1844230"/>
                </a:moveTo>
                <a:lnTo>
                  <a:pt x="2694470" y="1844230"/>
                </a:lnTo>
                <a:lnTo>
                  <a:pt x="2694470" y="1812480"/>
                </a:lnTo>
                <a:lnTo>
                  <a:pt x="2789720" y="1812480"/>
                </a:lnTo>
                <a:lnTo>
                  <a:pt x="2789720" y="1844230"/>
                </a:lnTo>
                <a:close/>
              </a:path>
              <a:path w="2971800" h="1844675">
                <a:moveTo>
                  <a:pt x="2662720" y="1844230"/>
                </a:moveTo>
                <a:lnTo>
                  <a:pt x="2567470" y="1844230"/>
                </a:lnTo>
                <a:lnTo>
                  <a:pt x="2567470" y="1812480"/>
                </a:lnTo>
                <a:lnTo>
                  <a:pt x="2662720" y="1812480"/>
                </a:lnTo>
                <a:lnTo>
                  <a:pt x="2662720" y="1844230"/>
                </a:lnTo>
                <a:close/>
              </a:path>
              <a:path w="2971800" h="1844675">
                <a:moveTo>
                  <a:pt x="2535720" y="1844230"/>
                </a:moveTo>
                <a:lnTo>
                  <a:pt x="2440470" y="1844230"/>
                </a:lnTo>
                <a:lnTo>
                  <a:pt x="2440470" y="1812480"/>
                </a:lnTo>
                <a:lnTo>
                  <a:pt x="2535720" y="1812480"/>
                </a:lnTo>
                <a:lnTo>
                  <a:pt x="2535720" y="1844230"/>
                </a:lnTo>
                <a:close/>
              </a:path>
              <a:path w="2971800" h="1844675">
                <a:moveTo>
                  <a:pt x="2408720" y="1844230"/>
                </a:moveTo>
                <a:lnTo>
                  <a:pt x="2313470" y="1844230"/>
                </a:lnTo>
                <a:lnTo>
                  <a:pt x="2313470" y="1812480"/>
                </a:lnTo>
                <a:lnTo>
                  <a:pt x="2408720" y="1812480"/>
                </a:lnTo>
                <a:lnTo>
                  <a:pt x="2408720" y="1844230"/>
                </a:lnTo>
                <a:close/>
              </a:path>
              <a:path w="2971800" h="1844675">
                <a:moveTo>
                  <a:pt x="2281720" y="1844230"/>
                </a:moveTo>
                <a:lnTo>
                  <a:pt x="2186470" y="1844230"/>
                </a:lnTo>
                <a:lnTo>
                  <a:pt x="2186470" y="1812480"/>
                </a:lnTo>
                <a:lnTo>
                  <a:pt x="2281720" y="1812480"/>
                </a:lnTo>
                <a:lnTo>
                  <a:pt x="2281720" y="1844230"/>
                </a:lnTo>
                <a:close/>
              </a:path>
              <a:path w="2971800" h="1844675">
                <a:moveTo>
                  <a:pt x="2154720" y="1844230"/>
                </a:moveTo>
                <a:lnTo>
                  <a:pt x="2059470" y="1844230"/>
                </a:lnTo>
                <a:lnTo>
                  <a:pt x="2059470" y="1812480"/>
                </a:lnTo>
                <a:lnTo>
                  <a:pt x="2154720" y="1812480"/>
                </a:lnTo>
                <a:lnTo>
                  <a:pt x="2154720" y="1844230"/>
                </a:lnTo>
                <a:close/>
              </a:path>
              <a:path w="2971800" h="1844675">
                <a:moveTo>
                  <a:pt x="2027720" y="1844230"/>
                </a:moveTo>
                <a:lnTo>
                  <a:pt x="1932470" y="1844230"/>
                </a:lnTo>
                <a:lnTo>
                  <a:pt x="1932470" y="1812480"/>
                </a:lnTo>
                <a:lnTo>
                  <a:pt x="2027720" y="1812480"/>
                </a:lnTo>
                <a:lnTo>
                  <a:pt x="2027720" y="1844230"/>
                </a:lnTo>
                <a:close/>
              </a:path>
              <a:path w="2971800" h="1844675">
                <a:moveTo>
                  <a:pt x="1900720" y="1844230"/>
                </a:moveTo>
                <a:lnTo>
                  <a:pt x="1805470" y="1844230"/>
                </a:lnTo>
                <a:lnTo>
                  <a:pt x="1805470" y="1812480"/>
                </a:lnTo>
                <a:lnTo>
                  <a:pt x="1900720" y="1812480"/>
                </a:lnTo>
                <a:lnTo>
                  <a:pt x="1900720" y="1844230"/>
                </a:lnTo>
                <a:close/>
              </a:path>
              <a:path w="2971800" h="1844675">
                <a:moveTo>
                  <a:pt x="1773720" y="1844230"/>
                </a:moveTo>
                <a:lnTo>
                  <a:pt x="1678470" y="1844230"/>
                </a:lnTo>
                <a:lnTo>
                  <a:pt x="1678470" y="1812480"/>
                </a:lnTo>
                <a:lnTo>
                  <a:pt x="1773720" y="1812480"/>
                </a:lnTo>
                <a:lnTo>
                  <a:pt x="1773720" y="1844230"/>
                </a:lnTo>
                <a:close/>
              </a:path>
              <a:path w="2971800" h="1844675">
                <a:moveTo>
                  <a:pt x="1646720" y="1844230"/>
                </a:moveTo>
                <a:lnTo>
                  <a:pt x="1551470" y="1844230"/>
                </a:lnTo>
                <a:lnTo>
                  <a:pt x="1551470" y="1812480"/>
                </a:lnTo>
                <a:lnTo>
                  <a:pt x="1646720" y="1812480"/>
                </a:lnTo>
                <a:lnTo>
                  <a:pt x="1646720" y="1844230"/>
                </a:lnTo>
                <a:close/>
              </a:path>
              <a:path w="2971800" h="1844675">
                <a:moveTo>
                  <a:pt x="1519720" y="1844230"/>
                </a:moveTo>
                <a:lnTo>
                  <a:pt x="1424470" y="1844230"/>
                </a:lnTo>
                <a:lnTo>
                  <a:pt x="1424470" y="1812480"/>
                </a:lnTo>
                <a:lnTo>
                  <a:pt x="1519720" y="1812480"/>
                </a:lnTo>
                <a:lnTo>
                  <a:pt x="1519720" y="1844230"/>
                </a:lnTo>
                <a:close/>
              </a:path>
              <a:path w="2971800" h="1844675">
                <a:moveTo>
                  <a:pt x="1392720" y="1844230"/>
                </a:moveTo>
                <a:lnTo>
                  <a:pt x="1297470" y="1844230"/>
                </a:lnTo>
                <a:lnTo>
                  <a:pt x="1297470" y="1812480"/>
                </a:lnTo>
                <a:lnTo>
                  <a:pt x="1392720" y="1812480"/>
                </a:lnTo>
                <a:lnTo>
                  <a:pt x="1392720" y="1844230"/>
                </a:lnTo>
                <a:close/>
              </a:path>
              <a:path w="2971800" h="1844675">
                <a:moveTo>
                  <a:pt x="1265720" y="1844230"/>
                </a:moveTo>
                <a:lnTo>
                  <a:pt x="1170470" y="1844230"/>
                </a:lnTo>
                <a:lnTo>
                  <a:pt x="1170470" y="1812480"/>
                </a:lnTo>
                <a:lnTo>
                  <a:pt x="1265720" y="1812480"/>
                </a:lnTo>
                <a:lnTo>
                  <a:pt x="1265720" y="1844230"/>
                </a:lnTo>
                <a:close/>
              </a:path>
              <a:path w="2971800" h="1844675">
                <a:moveTo>
                  <a:pt x="1138720" y="1844230"/>
                </a:moveTo>
                <a:lnTo>
                  <a:pt x="1043470" y="1844230"/>
                </a:lnTo>
                <a:lnTo>
                  <a:pt x="1043470" y="1812480"/>
                </a:lnTo>
                <a:lnTo>
                  <a:pt x="1138720" y="1812480"/>
                </a:lnTo>
                <a:lnTo>
                  <a:pt x="1138720" y="1844230"/>
                </a:lnTo>
                <a:close/>
              </a:path>
              <a:path w="2971800" h="1844675">
                <a:moveTo>
                  <a:pt x="1011720" y="1844230"/>
                </a:moveTo>
                <a:lnTo>
                  <a:pt x="916470" y="1844230"/>
                </a:lnTo>
                <a:lnTo>
                  <a:pt x="916470" y="1812480"/>
                </a:lnTo>
                <a:lnTo>
                  <a:pt x="1011720" y="1812480"/>
                </a:lnTo>
                <a:lnTo>
                  <a:pt x="1011720" y="1844230"/>
                </a:lnTo>
                <a:close/>
              </a:path>
              <a:path w="2971800" h="1844675">
                <a:moveTo>
                  <a:pt x="884720" y="1844230"/>
                </a:moveTo>
                <a:lnTo>
                  <a:pt x="789470" y="1844230"/>
                </a:lnTo>
                <a:lnTo>
                  <a:pt x="789470" y="1812480"/>
                </a:lnTo>
                <a:lnTo>
                  <a:pt x="884720" y="1812480"/>
                </a:lnTo>
                <a:lnTo>
                  <a:pt x="884720" y="1844230"/>
                </a:lnTo>
                <a:close/>
              </a:path>
              <a:path w="2971800" h="1844675">
                <a:moveTo>
                  <a:pt x="757720" y="1844230"/>
                </a:moveTo>
                <a:lnTo>
                  <a:pt x="662470" y="1844230"/>
                </a:lnTo>
                <a:lnTo>
                  <a:pt x="662470" y="1812480"/>
                </a:lnTo>
                <a:lnTo>
                  <a:pt x="757720" y="1812480"/>
                </a:lnTo>
                <a:lnTo>
                  <a:pt x="757720" y="1844230"/>
                </a:lnTo>
                <a:close/>
              </a:path>
              <a:path w="2971800" h="1844675">
                <a:moveTo>
                  <a:pt x="630720" y="1844230"/>
                </a:moveTo>
                <a:lnTo>
                  <a:pt x="535470" y="1844230"/>
                </a:lnTo>
                <a:lnTo>
                  <a:pt x="535470" y="1812480"/>
                </a:lnTo>
                <a:lnTo>
                  <a:pt x="630720" y="1812480"/>
                </a:lnTo>
                <a:lnTo>
                  <a:pt x="630720" y="1844230"/>
                </a:lnTo>
                <a:close/>
              </a:path>
              <a:path w="2971800" h="1844675">
                <a:moveTo>
                  <a:pt x="503720" y="1844230"/>
                </a:moveTo>
                <a:lnTo>
                  <a:pt x="408470" y="1844230"/>
                </a:lnTo>
                <a:lnTo>
                  <a:pt x="408470" y="1812480"/>
                </a:lnTo>
                <a:lnTo>
                  <a:pt x="503720" y="1812480"/>
                </a:lnTo>
                <a:lnTo>
                  <a:pt x="503720" y="1844230"/>
                </a:lnTo>
                <a:close/>
              </a:path>
              <a:path w="2971800" h="1844675">
                <a:moveTo>
                  <a:pt x="376720" y="1844230"/>
                </a:moveTo>
                <a:lnTo>
                  <a:pt x="281470" y="1844230"/>
                </a:lnTo>
                <a:lnTo>
                  <a:pt x="281470" y="1812480"/>
                </a:lnTo>
                <a:lnTo>
                  <a:pt x="376720" y="1812480"/>
                </a:lnTo>
                <a:lnTo>
                  <a:pt x="376720" y="1844230"/>
                </a:lnTo>
                <a:close/>
              </a:path>
              <a:path w="2971800" h="1844675">
                <a:moveTo>
                  <a:pt x="249720" y="1844230"/>
                </a:moveTo>
                <a:lnTo>
                  <a:pt x="154470" y="1844230"/>
                </a:lnTo>
                <a:lnTo>
                  <a:pt x="154470" y="1812480"/>
                </a:lnTo>
                <a:lnTo>
                  <a:pt x="249720" y="1812480"/>
                </a:lnTo>
                <a:lnTo>
                  <a:pt x="249720" y="1844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20E9F0C-8002-390E-1ADE-B5B5F62E826B}"/>
              </a:ext>
            </a:extLst>
          </p:cNvPr>
          <p:cNvSpPr/>
          <p:nvPr/>
        </p:nvSpPr>
        <p:spPr>
          <a:xfrm>
            <a:off x="2555232" y="3868129"/>
            <a:ext cx="230504" cy="1009015"/>
          </a:xfrm>
          <a:custGeom>
            <a:avLst/>
            <a:gdLst/>
            <a:ahLst/>
            <a:cxnLst/>
            <a:rect l="l" t="t" r="r" b="b"/>
            <a:pathLst>
              <a:path w="230505" h="1009014">
                <a:moveTo>
                  <a:pt x="0" y="0"/>
                </a:moveTo>
                <a:lnTo>
                  <a:pt x="230124" y="0"/>
                </a:lnTo>
                <a:lnTo>
                  <a:pt x="230124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CF652B5-AA29-B8D6-7683-42716FA6740F}"/>
              </a:ext>
            </a:extLst>
          </p:cNvPr>
          <p:cNvSpPr/>
          <p:nvPr/>
        </p:nvSpPr>
        <p:spPr>
          <a:xfrm>
            <a:off x="2550850" y="3864103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59" h="1017904">
                <a:moveTo>
                  <a:pt x="233857" y="1017549"/>
                </a:moveTo>
                <a:lnTo>
                  <a:pt x="4762" y="1017549"/>
                </a:lnTo>
                <a:lnTo>
                  <a:pt x="3289" y="1017308"/>
                </a:lnTo>
                <a:lnTo>
                  <a:pt x="1955" y="1016634"/>
                </a:lnTo>
                <a:lnTo>
                  <a:pt x="901" y="1015580"/>
                </a:lnTo>
                <a:lnTo>
                  <a:pt x="228" y="1014260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20" y="1012786"/>
                </a:lnTo>
                <a:lnTo>
                  <a:pt x="238378" y="1014260"/>
                </a:lnTo>
                <a:lnTo>
                  <a:pt x="237705" y="1015580"/>
                </a:lnTo>
                <a:lnTo>
                  <a:pt x="236651" y="1016634"/>
                </a:lnTo>
                <a:lnTo>
                  <a:pt x="235331" y="1017308"/>
                </a:lnTo>
                <a:lnTo>
                  <a:pt x="233857" y="1017549"/>
                </a:lnTo>
                <a:close/>
              </a:path>
              <a:path w="238759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59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24"/>
                </a:lnTo>
                <a:lnTo>
                  <a:pt x="233857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59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095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1012786"/>
                </a:moveTo>
                <a:lnTo>
                  <a:pt x="229095" y="1012786"/>
                </a:lnTo>
                <a:lnTo>
                  <a:pt x="233857" y="1008024"/>
                </a:lnTo>
                <a:lnTo>
                  <a:pt x="238620" y="1008024"/>
                </a:lnTo>
                <a:lnTo>
                  <a:pt x="238620" y="101278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F0F5EAD-E337-A462-E23F-A8BC2CA5C347}"/>
              </a:ext>
            </a:extLst>
          </p:cNvPr>
          <p:cNvSpPr/>
          <p:nvPr/>
        </p:nvSpPr>
        <p:spPr>
          <a:xfrm>
            <a:off x="2949947" y="3868129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365458A-F1E9-5E39-56D9-10CB9C47B681}"/>
              </a:ext>
            </a:extLst>
          </p:cNvPr>
          <p:cNvSpPr/>
          <p:nvPr/>
        </p:nvSpPr>
        <p:spPr>
          <a:xfrm>
            <a:off x="2944893" y="3864103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59" h="1017904">
                <a:moveTo>
                  <a:pt x="233857" y="1017549"/>
                </a:moveTo>
                <a:lnTo>
                  <a:pt x="4762" y="1017549"/>
                </a:lnTo>
                <a:lnTo>
                  <a:pt x="3289" y="1017308"/>
                </a:lnTo>
                <a:lnTo>
                  <a:pt x="1955" y="1016634"/>
                </a:lnTo>
                <a:lnTo>
                  <a:pt x="901" y="1015580"/>
                </a:lnTo>
                <a:lnTo>
                  <a:pt x="228" y="1014260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20" y="1012786"/>
                </a:lnTo>
                <a:lnTo>
                  <a:pt x="238378" y="1014260"/>
                </a:lnTo>
                <a:lnTo>
                  <a:pt x="237705" y="1015580"/>
                </a:lnTo>
                <a:lnTo>
                  <a:pt x="236651" y="1016634"/>
                </a:lnTo>
                <a:lnTo>
                  <a:pt x="235331" y="1017308"/>
                </a:lnTo>
                <a:lnTo>
                  <a:pt x="233857" y="1017549"/>
                </a:lnTo>
                <a:close/>
              </a:path>
              <a:path w="238759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59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24"/>
                </a:lnTo>
                <a:lnTo>
                  <a:pt x="233857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59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095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1012786"/>
                </a:moveTo>
                <a:lnTo>
                  <a:pt x="229095" y="1012786"/>
                </a:lnTo>
                <a:lnTo>
                  <a:pt x="233857" y="1008024"/>
                </a:lnTo>
                <a:lnTo>
                  <a:pt x="238620" y="1008024"/>
                </a:lnTo>
                <a:lnTo>
                  <a:pt x="238620" y="101278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E18A290-EA98-38B9-E5BC-16E8B1762B99}"/>
              </a:ext>
            </a:extLst>
          </p:cNvPr>
          <p:cNvSpPr/>
          <p:nvPr/>
        </p:nvSpPr>
        <p:spPr>
          <a:xfrm>
            <a:off x="2087922" y="4347541"/>
            <a:ext cx="412750" cy="76200"/>
          </a:xfrm>
          <a:custGeom>
            <a:avLst/>
            <a:gdLst/>
            <a:ahLst/>
            <a:cxnLst/>
            <a:rect l="l" t="t" r="r" b="b"/>
            <a:pathLst>
              <a:path w="412750" h="76200">
                <a:moveTo>
                  <a:pt x="336181" y="76200"/>
                </a:moveTo>
                <a:lnTo>
                  <a:pt x="336181" y="0"/>
                </a:lnTo>
                <a:lnTo>
                  <a:pt x="390156" y="26987"/>
                </a:lnTo>
                <a:lnTo>
                  <a:pt x="355231" y="26987"/>
                </a:lnTo>
                <a:lnTo>
                  <a:pt x="355231" y="49212"/>
                </a:lnTo>
                <a:lnTo>
                  <a:pt x="390156" y="49212"/>
                </a:lnTo>
                <a:lnTo>
                  <a:pt x="336181" y="76200"/>
                </a:lnTo>
                <a:close/>
              </a:path>
              <a:path w="412750" h="76200">
                <a:moveTo>
                  <a:pt x="336181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336181" y="26987"/>
                </a:lnTo>
                <a:lnTo>
                  <a:pt x="336181" y="49212"/>
                </a:lnTo>
                <a:close/>
              </a:path>
              <a:path w="412750" h="76200">
                <a:moveTo>
                  <a:pt x="390156" y="49212"/>
                </a:moveTo>
                <a:lnTo>
                  <a:pt x="355231" y="49212"/>
                </a:lnTo>
                <a:lnTo>
                  <a:pt x="355231" y="26987"/>
                </a:lnTo>
                <a:lnTo>
                  <a:pt x="390156" y="26987"/>
                </a:lnTo>
                <a:lnTo>
                  <a:pt x="412381" y="38100"/>
                </a:lnTo>
                <a:lnTo>
                  <a:pt x="390156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200F829-7F7C-05E5-B1E1-10E3EDD7E021}"/>
              </a:ext>
            </a:extLst>
          </p:cNvPr>
          <p:cNvSpPr txBox="1"/>
          <p:nvPr/>
        </p:nvSpPr>
        <p:spPr>
          <a:xfrm>
            <a:off x="3346061" y="3887902"/>
            <a:ext cx="5327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"/>
                <a:cs typeface="Arial"/>
              </a:rPr>
              <a:t>…</a:t>
            </a:r>
            <a:endParaRPr sz="4000">
              <a:latin typeface="Arial"/>
              <a:cs typeface="Arial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B634DEE-0882-EE4E-F9D1-2B4E4F67EF7C}"/>
              </a:ext>
            </a:extLst>
          </p:cNvPr>
          <p:cNvSpPr/>
          <p:nvPr/>
        </p:nvSpPr>
        <p:spPr>
          <a:xfrm>
            <a:off x="4027416" y="3868129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122A7C96-731D-48B3-CF72-5F834DA044C7}"/>
              </a:ext>
            </a:extLst>
          </p:cNvPr>
          <p:cNvSpPr/>
          <p:nvPr/>
        </p:nvSpPr>
        <p:spPr>
          <a:xfrm>
            <a:off x="4022628" y="3864103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60" h="1017904">
                <a:moveTo>
                  <a:pt x="233857" y="1017536"/>
                </a:moveTo>
                <a:lnTo>
                  <a:pt x="4762" y="1017536"/>
                </a:lnTo>
                <a:lnTo>
                  <a:pt x="3289" y="1017308"/>
                </a:lnTo>
                <a:lnTo>
                  <a:pt x="1955" y="1016634"/>
                </a:lnTo>
                <a:lnTo>
                  <a:pt x="901" y="1015580"/>
                </a:lnTo>
                <a:lnTo>
                  <a:pt x="228" y="1014247"/>
                </a:lnTo>
                <a:lnTo>
                  <a:pt x="0" y="1012774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11"/>
                </a:lnTo>
                <a:lnTo>
                  <a:pt x="4762" y="1008011"/>
                </a:lnTo>
                <a:lnTo>
                  <a:pt x="9525" y="1012774"/>
                </a:lnTo>
                <a:lnTo>
                  <a:pt x="238620" y="1012774"/>
                </a:lnTo>
                <a:lnTo>
                  <a:pt x="238391" y="1014247"/>
                </a:lnTo>
                <a:lnTo>
                  <a:pt x="237705" y="1015580"/>
                </a:lnTo>
                <a:lnTo>
                  <a:pt x="236651" y="1016634"/>
                </a:lnTo>
                <a:lnTo>
                  <a:pt x="235331" y="1017308"/>
                </a:lnTo>
                <a:lnTo>
                  <a:pt x="233857" y="1017536"/>
                </a:lnTo>
                <a:close/>
              </a:path>
              <a:path w="238760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60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60" h="1017904">
                <a:moveTo>
                  <a:pt x="229095" y="1012774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11"/>
                </a:lnTo>
                <a:lnTo>
                  <a:pt x="233857" y="1008011"/>
                </a:lnTo>
                <a:lnTo>
                  <a:pt x="229095" y="1012774"/>
                </a:lnTo>
                <a:close/>
              </a:path>
              <a:path w="238760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60" h="1017904">
                <a:moveTo>
                  <a:pt x="9525" y="1012774"/>
                </a:moveTo>
                <a:lnTo>
                  <a:pt x="4762" y="1008011"/>
                </a:lnTo>
                <a:lnTo>
                  <a:pt x="9525" y="1008011"/>
                </a:lnTo>
                <a:lnTo>
                  <a:pt x="9525" y="1012774"/>
                </a:lnTo>
                <a:close/>
              </a:path>
              <a:path w="238760" h="1017904">
                <a:moveTo>
                  <a:pt x="229095" y="1012774"/>
                </a:moveTo>
                <a:lnTo>
                  <a:pt x="9525" y="1012774"/>
                </a:lnTo>
                <a:lnTo>
                  <a:pt x="9525" y="1008011"/>
                </a:lnTo>
                <a:lnTo>
                  <a:pt x="229095" y="1008011"/>
                </a:lnTo>
                <a:lnTo>
                  <a:pt x="229095" y="1012774"/>
                </a:lnTo>
                <a:close/>
              </a:path>
              <a:path w="238760" h="1017904">
                <a:moveTo>
                  <a:pt x="238620" y="1012774"/>
                </a:moveTo>
                <a:lnTo>
                  <a:pt x="229095" y="1012774"/>
                </a:lnTo>
                <a:lnTo>
                  <a:pt x="233857" y="1008011"/>
                </a:lnTo>
                <a:lnTo>
                  <a:pt x="238620" y="1008011"/>
                </a:lnTo>
                <a:lnTo>
                  <a:pt x="238620" y="101277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87420BF0-2FFC-9734-53C5-4D9D0D4EC342}"/>
              </a:ext>
            </a:extLst>
          </p:cNvPr>
          <p:cNvSpPr/>
          <p:nvPr/>
        </p:nvSpPr>
        <p:spPr>
          <a:xfrm>
            <a:off x="4422132" y="3868129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C587D27-5D2F-89F6-926F-B030670C0588}"/>
              </a:ext>
            </a:extLst>
          </p:cNvPr>
          <p:cNvSpPr/>
          <p:nvPr/>
        </p:nvSpPr>
        <p:spPr>
          <a:xfrm>
            <a:off x="4416670" y="3864103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60" h="1017904">
                <a:moveTo>
                  <a:pt x="233857" y="1017536"/>
                </a:moveTo>
                <a:lnTo>
                  <a:pt x="4762" y="1017536"/>
                </a:lnTo>
                <a:lnTo>
                  <a:pt x="3289" y="1017308"/>
                </a:lnTo>
                <a:lnTo>
                  <a:pt x="1968" y="1016634"/>
                </a:lnTo>
                <a:lnTo>
                  <a:pt x="914" y="1015580"/>
                </a:lnTo>
                <a:lnTo>
                  <a:pt x="228" y="1014247"/>
                </a:lnTo>
                <a:lnTo>
                  <a:pt x="0" y="1012774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11"/>
                </a:lnTo>
                <a:lnTo>
                  <a:pt x="4762" y="1008011"/>
                </a:lnTo>
                <a:lnTo>
                  <a:pt x="9525" y="1012774"/>
                </a:lnTo>
                <a:lnTo>
                  <a:pt x="238620" y="1012774"/>
                </a:lnTo>
                <a:lnTo>
                  <a:pt x="238391" y="1014247"/>
                </a:lnTo>
                <a:lnTo>
                  <a:pt x="237705" y="1015580"/>
                </a:lnTo>
                <a:lnTo>
                  <a:pt x="236651" y="1016634"/>
                </a:lnTo>
                <a:lnTo>
                  <a:pt x="235331" y="1017308"/>
                </a:lnTo>
                <a:lnTo>
                  <a:pt x="233857" y="1017536"/>
                </a:lnTo>
                <a:close/>
              </a:path>
              <a:path w="238760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60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60" h="1017904">
                <a:moveTo>
                  <a:pt x="229095" y="1012774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11"/>
                </a:lnTo>
                <a:lnTo>
                  <a:pt x="233857" y="1008011"/>
                </a:lnTo>
                <a:lnTo>
                  <a:pt x="229095" y="1012774"/>
                </a:lnTo>
                <a:close/>
              </a:path>
              <a:path w="238760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60" h="1017904">
                <a:moveTo>
                  <a:pt x="9525" y="1012774"/>
                </a:moveTo>
                <a:lnTo>
                  <a:pt x="4762" y="1008011"/>
                </a:lnTo>
                <a:lnTo>
                  <a:pt x="9525" y="1008011"/>
                </a:lnTo>
                <a:lnTo>
                  <a:pt x="9525" y="1012774"/>
                </a:lnTo>
                <a:close/>
              </a:path>
              <a:path w="238760" h="1017904">
                <a:moveTo>
                  <a:pt x="229095" y="1012774"/>
                </a:moveTo>
                <a:lnTo>
                  <a:pt x="9525" y="1012774"/>
                </a:lnTo>
                <a:lnTo>
                  <a:pt x="9525" y="1008011"/>
                </a:lnTo>
                <a:lnTo>
                  <a:pt x="229095" y="1008011"/>
                </a:lnTo>
                <a:lnTo>
                  <a:pt x="229095" y="1012774"/>
                </a:lnTo>
                <a:close/>
              </a:path>
              <a:path w="238760" h="1017904">
                <a:moveTo>
                  <a:pt x="238620" y="1012774"/>
                </a:moveTo>
                <a:lnTo>
                  <a:pt x="229095" y="1012774"/>
                </a:lnTo>
                <a:lnTo>
                  <a:pt x="233857" y="1008011"/>
                </a:lnTo>
                <a:lnTo>
                  <a:pt x="238620" y="1008011"/>
                </a:lnTo>
                <a:lnTo>
                  <a:pt x="238620" y="101277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53198AC2-D70A-87FC-47FF-FAE6627B743B}"/>
              </a:ext>
            </a:extLst>
          </p:cNvPr>
          <p:cNvSpPr/>
          <p:nvPr/>
        </p:nvSpPr>
        <p:spPr>
          <a:xfrm>
            <a:off x="2779145" y="4334777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5" h="76200">
                <a:moveTo>
                  <a:pt x="94310" y="76200"/>
                </a:moveTo>
                <a:lnTo>
                  <a:pt x="94310" y="0"/>
                </a:lnTo>
                <a:lnTo>
                  <a:pt x="148285" y="26987"/>
                </a:lnTo>
                <a:lnTo>
                  <a:pt x="113360" y="26987"/>
                </a:lnTo>
                <a:lnTo>
                  <a:pt x="113360" y="49212"/>
                </a:lnTo>
                <a:lnTo>
                  <a:pt x="148285" y="49212"/>
                </a:lnTo>
                <a:lnTo>
                  <a:pt x="94310" y="76200"/>
                </a:lnTo>
                <a:close/>
              </a:path>
              <a:path w="170815" h="76200">
                <a:moveTo>
                  <a:pt x="94310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94310" y="26987"/>
                </a:lnTo>
                <a:lnTo>
                  <a:pt x="94310" y="49212"/>
                </a:lnTo>
                <a:close/>
              </a:path>
              <a:path w="170815" h="76200">
                <a:moveTo>
                  <a:pt x="148285" y="49212"/>
                </a:moveTo>
                <a:lnTo>
                  <a:pt x="113360" y="49212"/>
                </a:lnTo>
                <a:lnTo>
                  <a:pt x="113360" y="26987"/>
                </a:lnTo>
                <a:lnTo>
                  <a:pt x="148285" y="26987"/>
                </a:lnTo>
                <a:lnTo>
                  <a:pt x="170510" y="38100"/>
                </a:lnTo>
                <a:lnTo>
                  <a:pt x="148285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B64B4C22-E764-8B2D-4AFA-CE522C6C577D}"/>
              </a:ext>
            </a:extLst>
          </p:cNvPr>
          <p:cNvSpPr/>
          <p:nvPr/>
        </p:nvSpPr>
        <p:spPr>
          <a:xfrm>
            <a:off x="3189381" y="4334777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4" h="76200">
                <a:moveTo>
                  <a:pt x="94310" y="76200"/>
                </a:moveTo>
                <a:lnTo>
                  <a:pt x="94310" y="0"/>
                </a:lnTo>
                <a:lnTo>
                  <a:pt x="148285" y="26987"/>
                </a:lnTo>
                <a:lnTo>
                  <a:pt x="113360" y="26987"/>
                </a:lnTo>
                <a:lnTo>
                  <a:pt x="113360" y="49212"/>
                </a:lnTo>
                <a:lnTo>
                  <a:pt x="148285" y="49212"/>
                </a:lnTo>
                <a:lnTo>
                  <a:pt x="94310" y="76200"/>
                </a:lnTo>
                <a:close/>
              </a:path>
              <a:path w="170814" h="76200">
                <a:moveTo>
                  <a:pt x="94310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94310" y="26987"/>
                </a:lnTo>
                <a:lnTo>
                  <a:pt x="94310" y="49212"/>
                </a:lnTo>
                <a:close/>
              </a:path>
              <a:path w="170814" h="76200">
                <a:moveTo>
                  <a:pt x="148285" y="49212"/>
                </a:moveTo>
                <a:lnTo>
                  <a:pt x="113360" y="49212"/>
                </a:lnTo>
                <a:lnTo>
                  <a:pt x="113360" y="26987"/>
                </a:lnTo>
                <a:lnTo>
                  <a:pt x="148285" y="26987"/>
                </a:lnTo>
                <a:lnTo>
                  <a:pt x="170510" y="38100"/>
                </a:lnTo>
                <a:lnTo>
                  <a:pt x="148285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F2D82B6-1B7D-14B1-2AFC-28C7F1D6691A}"/>
              </a:ext>
            </a:extLst>
          </p:cNvPr>
          <p:cNvSpPr/>
          <p:nvPr/>
        </p:nvSpPr>
        <p:spPr>
          <a:xfrm>
            <a:off x="4240115" y="4334765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4" h="76200">
                <a:moveTo>
                  <a:pt x="94310" y="76200"/>
                </a:moveTo>
                <a:lnTo>
                  <a:pt x="94322" y="0"/>
                </a:lnTo>
                <a:lnTo>
                  <a:pt x="148288" y="26987"/>
                </a:lnTo>
                <a:lnTo>
                  <a:pt x="113360" y="26987"/>
                </a:lnTo>
                <a:lnTo>
                  <a:pt x="113360" y="49212"/>
                </a:lnTo>
                <a:lnTo>
                  <a:pt x="148285" y="49212"/>
                </a:lnTo>
                <a:lnTo>
                  <a:pt x="94310" y="76200"/>
                </a:lnTo>
                <a:close/>
              </a:path>
              <a:path w="170814" h="76200">
                <a:moveTo>
                  <a:pt x="94314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94318" y="26987"/>
                </a:lnTo>
                <a:lnTo>
                  <a:pt x="94314" y="49212"/>
                </a:lnTo>
                <a:close/>
              </a:path>
              <a:path w="170814" h="76200">
                <a:moveTo>
                  <a:pt x="148285" y="49212"/>
                </a:moveTo>
                <a:lnTo>
                  <a:pt x="113360" y="49212"/>
                </a:lnTo>
                <a:lnTo>
                  <a:pt x="113360" y="26987"/>
                </a:lnTo>
                <a:lnTo>
                  <a:pt x="148288" y="26987"/>
                </a:lnTo>
                <a:lnTo>
                  <a:pt x="170510" y="38100"/>
                </a:lnTo>
                <a:lnTo>
                  <a:pt x="148285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F143A5B-CCE2-6214-A6A2-1FB44931ACCA}"/>
              </a:ext>
            </a:extLst>
          </p:cNvPr>
          <p:cNvSpPr/>
          <p:nvPr/>
        </p:nvSpPr>
        <p:spPr>
          <a:xfrm>
            <a:off x="4633180" y="4334765"/>
            <a:ext cx="208279" cy="76200"/>
          </a:xfrm>
          <a:custGeom>
            <a:avLst/>
            <a:gdLst/>
            <a:ahLst/>
            <a:cxnLst/>
            <a:rect l="l" t="t" r="r" b="b"/>
            <a:pathLst>
              <a:path w="208280" h="76200">
                <a:moveTo>
                  <a:pt x="131622" y="76200"/>
                </a:moveTo>
                <a:lnTo>
                  <a:pt x="131622" y="0"/>
                </a:lnTo>
                <a:lnTo>
                  <a:pt x="185597" y="26987"/>
                </a:lnTo>
                <a:lnTo>
                  <a:pt x="150672" y="26987"/>
                </a:lnTo>
                <a:lnTo>
                  <a:pt x="150672" y="49212"/>
                </a:lnTo>
                <a:lnTo>
                  <a:pt x="185597" y="49212"/>
                </a:lnTo>
                <a:lnTo>
                  <a:pt x="131622" y="76200"/>
                </a:lnTo>
                <a:close/>
              </a:path>
              <a:path w="208280" h="76200">
                <a:moveTo>
                  <a:pt x="131622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131622" y="26987"/>
                </a:lnTo>
                <a:lnTo>
                  <a:pt x="131622" y="49212"/>
                </a:lnTo>
                <a:close/>
              </a:path>
              <a:path w="208280" h="76200">
                <a:moveTo>
                  <a:pt x="185597" y="49212"/>
                </a:moveTo>
                <a:lnTo>
                  <a:pt x="150672" y="49212"/>
                </a:lnTo>
                <a:lnTo>
                  <a:pt x="150672" y="26987"/>
                </a:lnTo>
                <a:lnTo>
                  <a:pt x="185597" y="26987"/>
                </a:lnTo>
                <a:lnTo>
                  <a:pt x="207822" y="38100"/>
                </a:lnTo>
                <a:lnTo>
                  <a:pt x="185597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8267914-0D55-408F-3232-B9BA6A6944E2}"/>
              </a:ext>
            </a:extLst>
          </p:cNvPr>
          <p:cNvSpPr/>
          <p:nvPr/>
        </p:nvSpPr>
        <p:spPr>
          <a:xfrm>
            <a:off x="3833626" y="4334765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4" h="76200">
                <a:moveTo>
                  <a:pt x="94310" y="76200"/>
                </a:moveTo>
                <a:lnTo>
                  <a:pt x="94322" y="0"/>
                </a:lnTo>
                <a:lnTo>
                  <a:pt x="148288" y="26987"/>
                </a:lnTo>
                <a:lnTo>
                  <a:pt x="113360" y="26987"/>
                </a:lnTo>
                <a:lnTo>
                  <a:pt x="113360" y="49212"/>
                </a:lnTo>
                <a:lnTo>
                  <a:pt x="148285" y="49212"/>
                </a:lnTo>
                <a:lnTo>
                  <a:pt x="94310" y="76200"/>
                </a:lnTo>
                <a:close/>
              </a:path>
              <a:path w="170814" h="76200">
                <a:moveTo>
                  <a:pt x="94314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94318" y="26987"/>
                </a:lnTo>
                <a:lnTo>
                  <a:pt x="94314" y="49212"/>
                </a:lnTo>
                <a:close/>
              </a:path>
              <a:path w="170814" h="76200">
                <a:moveTo>
                  <a:pt x="148285" y="49212"/>
                </a:moveTo>
                <a:lnTo>
                  <a:pt x="113360" y="49212"/>
                </a:lnTo>
                <a:lnTo>
                  <a:pt x="113360" y="26987"/>
                </a:lnTo>
                <a:lnTo>
                  <a:pt x="148288" y="26987"/>
                </a:lnTo>
                <a:lnTo>
                  <a:pt x="170510" y="38100"/>
                </a:lnTo>
                <a:lnTo>
                  <a:pt x="148285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BDF9F27A-7F15-2413-B7CF-57305AA9DEAA}"/>
              </a:ext>
            </a:extLst>
          </p:cNvPr>
          <p:cNvSpPr/>
          <p:nvPr/>
        </p:nvSpPr>
        <p:spPr>
          <a:xfrm>
            <a:off x="4874759" y="3868129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364523AD-47C2-917D-4F37-814B7FA68546}"/>
              </a:ext>
            </a:extLst>
          </p:cNvPr>
          <p:cNvSpPr/>
          <p:nvPr/>
        </p:nvSpPr>
        <p:spPr>
          <a:xfrm>
            <a:off x="4869616" y="3864090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60" h="1017904">
                <a:moveTo>
                  <a:pt x="233870" y="1017549"/>
                </a:moveTo>
                <a:lnTo>
                  <a:pt x="4762" y="1017549"/>
                </a:lnTo>
                <a:lnTo>
                  <a:pt x="3301" y="1017320"/>
                </a:lnTo>
                <a:lnTo>
                  <a:pt x="1968" y="1016635"/>
                </a:lnTo>
                <a:lnTo>
                  <a:pt x="914" y="1015580"/>
                </a:lnTo>
                <a:lnTo>
                  <a:pt x="241" y="1014260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70" y="0"/>
                </a:lnTo>
                <a:lnTo>
                  <a:pt x="23863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32" y="1012786"/>
                </a:lnTo>
                <a:lnTo>
                  <a:pt x="238391" y="1014260"/>
                </a:lnTo>
                <a:lnTo>
                  <a:pt x="237718" y="1015580"/>
                </a:lnTo>
                <a:lnTo>
                  <a:pt x="236664" y="1016635"/>
                </a:lnTo>
                <a:lnTo>
                  <a:pt x="235330" y="1017320"/>
                </a:lnTo>
                <a:lnTo>
                  <a:pt x="233870" y="1017549"/>
                </a:lnTo>
                <a:close/>
              </a:path>
              <a:path w="238760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60" h="1017904">
                <a:moveTo>
                  <a:pt x="22910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107" y="4762"/>
                </a:lnTo>
                <a:lnTo>
                  <a:pt x="229107" y="9525"/>
                </a:lnTo>
                <a:close/>
              </a:path>
              <a:path w="238760" h="1017904">
                <a:moveTo>
                  <a:pt x="229107" y="1012786"/>
                </a:moveTo>
                <a:lnTo>
                  <a:pt x="229107" y="4762"/>
                </a:lnTo>
                <a:lnTo>
                  <a:pt x="233870" y="9525"/>
                </a:lnTo>
                <a:lnTo>
                  <a:pt x="238632" y="9525"/>
                </a:lnTo>
                <a:lnTo>
                  <a:pt x="238632" y="1008024"/>
                </a:lnTo>
                <a:lnTo>
                  <a:pt x="233870" y="1008024"/>
                </a:lnTo>
                <a:lnTo>
                  <a:pt x="229107" y="1012786"/>
                </a:lnTo>
                <a:close/>
              </a:path>
              <a:path w="238760" h="1017904">
                <a:moveTo>
                  <a:pt x="238632" y="9525"/>
                </a:moveTo>
                <a:lnTo>
                  <a:pt x="233870" y="9525"/>
                </a:lnTo>
                <a:lnTo>
                  <a:pt x="229107" y="4762"/>
                </a:lnTo>
                <a:lnTo>
                  <a:pt x="238632" y="4762"/>
                </a:lnTo>
                <a:lnTo>
                  <a:pt x="238632" y="9525"/>
                </a:lnTo>
                <a:close/>
              </a:path>
              <a:path w="238760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60" h="1017904">
                <a:moveTo>
                  <a:pt x="229107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107" y="1008024"/>
                </a:lnTo>
                <a:lnTo>
                  <a:pt x="229107" y="1012786"/>
                </a:lnTo>
                <a:close/>
              </a:path>
              <a:path w="238760" h="1017904">
                <a:moveTo>
                  <a:pt x="238632" y="1012786"/>
                </a:moveTo>
                <a:lnTo>
                  <a:pt x="229107" y="1012786"/>
                </a:lnTo>
                <a:lnTo>
                  <a:pt x="233870" y="1008024"/>
                </a:lnTo>
                <a:lnTo>
                  <a:pt x="238632" y="1008024"/>
                </a:lnTo>
                <a:lnTo>
                  <a:pt x="238632" y="101278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1FBA709E-5EEE-6BC6-4280-54B0C29212CC}"/>
              </a:ext>
            </a:extLst>
          </p:cNvPr>
          <p:cNvSpPr/>
          <p:nvPr/>
        </p:nvSpPr>
        <p:spPr>
          <a:xfrm>
            <a:off x="5103486" y="4347541"/>
            <a:ext cx="412115" cy="76200"/>
          </a:xfrm>
          <a:custGeom>
            <a:avLst/>
            <a:gdLst/>
            <a:ahLst/>
            <a:cxnLst/>
            <a:rect l="l" t="t" r="r" b="b"/>
            <a:pathLst>
              <a:path w="412114" h="76200">
                <a:moveTo>
                  <a:pt x="335711" y="76200"/>
                </a:moveTo>
                <a:lnTo>
                  <a:pt x="335711" y="0"/>
                </a:lnTo>
                <a:lnTo>
                  <a:pt x="389686" y="26987"/>
                </a:lnTo>
                <a:lnTo>
                  <a:pt x="354761" y="26987"/>
                </a:lnTo>
                <a:lnTo>
                  <a:pt x="354761" y="49212"/>
                </a:lnTo>
                <a:lnTo>
                  <a:pt x="389686" y="49212"/>
                </a:lnTo>
                <a:lnTo>
                  <a:pt x="335711" y="76200"/>
                </a:lnTo>
                <a:close/>
              </a:path>
              <a:path w="412114" h="76200">
                <a:moveTo>
                  <a:pt x="335711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335711" y="26987"/>
                </a:lnTo>
                <a:lnTo>
                  <a:pt x="335711" y="49212"/>
                </a:lnTo>
                <a:close/>
              </a:path>
              <a:path w="412114" h="76200">
                <a:moveTo>
                  <a:pt x="389686" y="49212"/>
                </a:moveTo>
                <a:lnTo>
                  <a:pt x="354761" y="49212"/>
                </a:lnTo>
                <a:lnTo>
                  <a:pt x="354761" y="26987"/>
                </a:lnTo>
                <a:lnTo>
                  <a:pt x="389686" y="26987"/>
                </a:lnTo>
                <a:lnTo>
                  <a:pt x="411911" y="38100"/>
                </a:lnTo>
                <a:lnTo>
                  <a:pt x="389686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C4CE4782-0156-57FF-C972-11B40F4FBE4D}"/>
              </a:ext>
            </a:extLst>
          </p:cNvPr>
          <p:cNvSpPr/>
          <p:nvPr/>
        </p:nvSpPr>
        <p:spPr>
          <a:xfrm>
            <a:off x="7276482" y="3569996"/>
            <a:ext cx="2971800" cy="1844675"/>
          </a:xfrm>
          <a:custGeom>
            <a:avLst/>
            <a:gdLst/>
            <a:ahLst/>
            <a:cxnLst/>
            <a:rect l="l" t="t" r="r" b="b"/>
            <a:pathLst>
              <a:path w="2971800" h="1844675">
                <a:moveTo>
                  <a:pt x="27470" y="1828355"/>
                </a:moveTo>
                <a:lnTo>
                  <a:pt x="0" y="1828355"/>
                </a:lnTo>
                <a:lnTo>
                  <a:pt x="0" y="1733105"/>
                </a:lnTo>
                <a:lnTo>
                  <a:pt x="31750" y="1733105"/>
                </a:lnTo>
                <a:lnTo>
                  <a:pt x="31750" y="1812480"/>
                </a:lnTo>
                <a:lnTo>
                  <a:pt x="27470" y="1812480"/>
                </a:lnTo>
                <a:lnTo>
                  <a:pt x="27470" y="1828355"/>
                </a:lnTo>
                <a:close/>
              </a:path>
              <a:path w="2971800" h="1844675">
                <a:moveTo>
                  <a:pt x="122720" y="1844230"/>
                </a:moveTo>
                <a:lnTo>
                  <a:pt x="27470" y="1844230"/>
                </a:lnTo>
                <a:lnTo>
                  <a:pt x="27470" y="1812480"/>
                </a:lnTo>
                <a:lnTo>
                  <a:pt x="31750" y="1812480"/>
                </a:lnTo>
                <a:lnTo>
                  <a:pt x="31750" y="1828355"/>
                </a:lnTo>
                <a:lnTo>
                  <a:pt x="122720" y="1828355"/>
                </a:lnTo>
                <a:lnTo>
                  <a:pt x="122720" y="1844230"/>
                </a:lnTo>
                <a:close/>
              </a:path>
              <a:path w="2971800" h="1844675">
                <a:moveTo>
                  <a:pt x="122720" y="1828355"/>
                </a:moveTo>
                <a:lnTo>
                  <a:pt x="31750" y="1828355"/>
                </a:lnTo>
                <a:lnTo>
                  <a:pt x="31750" y="1812480"/>
                </a:lnTo>
                <a:lnTo>
                  <a:pt x="122720" y="1812480"/>
                </a:lnTo>
                <a:lnTo>
                  <a:pt x="122720" y="1828355"/>
                </a:lnTo>
                <a:close/>
              </a:path>
              <a:path w="2971800" h="1844675">
                <a:moveTo>
                  <a:pt x="31750" y="1701355"/>
                </a:moveTo>
                <a:lnTo>
                  <a:pt x="0" y="1701355"/>
                </a:lnTo>
                <a:lnTo>
                  <a:pt x="0" y="1606105"/>
                </a:lnTo>
                <a:lnTo>
                  <a:pt x="31750" y="1606105"/>
                </a:lnTo>
                <a:lnTo>
                  <a:pt x="31750" y="1701355"/>
                </a:lnTo>
                <a:close/>
              </a:path>
              <a:path w="2971800" h="1844675">
                <a:moveTo>
                  <a:pt x="31750" y="1574355"/>
                </a:moveTo>
                <a:lnTo>
                  <a:pt x="0" y="1574355"/>
                </a:lnTo>
                <a:lnTo>
                  <a:pt x="0" y="1479105"/>
                </a:lnTo>
                <a:lnTo>
                  <a:pt x="31750" y="1479105"/>
                </a:lnTo>
                <a:lnTo>
                  <a:pt x="31750" y="1574355"/>
                </a:lnTo>
                <a:close/>
              </a:path>
              <a:path w="2971800" h="1844675">
                <a:moveTo>
                  <a:pt x="31750" y="1447355"/>
                </a:moveTo>
                <a:lnTo>
                  <a:pt x="0" y="1447355"/>
                </a:lnTo>
                <a:lnTo>
                  <a:pt x="0" y="1352105"/>
                </a:lnTo>
                <a:lnTo>
                  <a:pt x="31750" y="1352105"/>
                </a:lnTo>
                <a:lnTo>
                  <a:pt x="31750" y="1447355"/>
                </a:lnTo>
                <a:close/>
              </a:path>
              <a:path w="2971800" h="1844675">
                <a:moveTo>
                  <a:pt x="31750" y="1320355"/>
                </a:moveTo>
                <a:lnTo>
                  <a:pt x="0" y="1320355"/>
                </a:lnTo>
                <a:lnTo>
                  <a:pt x="0" y="1225105"/>
                </a:lnTo>
                <a:lnTo>
                  <a:pt x="31750" y="1225105"/>
                </a:lnTo>
                <a:lnTo>
                  <a:pt x="31750" y="1320355"/>
                </a:lnTo>
                <a:close/>
              </a:path>
              <a:path w="2971800" h="1844675">
                <a:moveTo>
                  <a:pt x="31750" y="1193355"/>
                </a:moveTo>
                <a:lnTo>
                  <a:pt x="0" y="1193355"/>
                </a:lnTo>
                <a:lnTo>
                  <a:pt x="0" y="1098105"/>
                </a:lnTo>
                <a:lnTo>
                  <a:pt x="31750" y="1098105"/>
                </a:lnTo>
                <a:lnTo>
                  <a:pt x="31750" y="1193355"/>
                </a:lnTo>
                <a:close/>
              </a:path>
              <a:path w="2971800" h="1844675">
                <a:moveTo>
                  <a:pt x="31750" y="1066355"/>
                </a:moveTo>
                <a:lnTo>
                  <a:pt x="0" y="1066355"/>
                </a:lnTo>
                <a:lnTo>
                  <a:pt x="0" y="971105"/>
                </a:lnTo>
                <a:lnTo>
                  <a:pt x="31750" y="971105"/>
                </a:lnTo>
                <a:lnTo>
                  <a:pt x="31750" y="1066355"/>
                </a:lnTo>
                <a:close/>
              </a:path>
              <a:path w="2971800" h="1844675">
                <a:moveTo>
                  <a:pt x="31750" y="939355"/>
                </a:moveTo>
                <a:lnTo>
                  <a:pt x="0" y="939355"/>
                </a:lnTo>
                <a:lnTo>
                  <a:pt x="0" y="844105"/>
                </a:lnTo>
                <a:lnTo>
                  <a:pt x="31750" y="844105"/>
                </a:lnTo>
                <a:lnTo>
                  <a:pt x="31750" y="939355"/>
                </a:lnTo>
                <a:close/>
              </a:path>
              <a:path w="2971800" h="1844675">
                <a:moveTo>
                  <a:pt x="31750" y="812355"/>
                </a:moveTo>
                <a:lnTo>
                  <a:pt x="0" y="812355"/>
                </a:lnTo>
                <a:lnTo>
                  <a:pt x="0" y="717105"/>
                </a:lnTo>
                <a:lnTo>
                  <a:pt x="31750" y="717105"/>
                </a:lnTo>
                <a:lnTo>
                  <a:pt x="31750" y="812355"/>
                </a:lnTo>
                <a:close/>
              </a:path>
              <a:path w="2971800" h="1844675">
                <a:moveTo>
                  <a:pt x="31750" y="685355"/>
                </a:moveTo>
                <a:lnTo>
                  <a:pt x="0" y="685355"/>
                </a:lnTo>
                <a:lnTo>
                  <a:pt x="0" y="590105"/>
                </a:lnTo>
                <a:lnTo>
                  <a:pt x="31750" y="590105"/>
                </a:lnTo>
                <a:lnTo>
                  <a:pt x="31750" y="685355"/>
                </a:lnTo>
                <a:close/>
              </a:path>
              <a:path w="2971800" h="1844675">
                <a:moveTo>
                  <a:pt x="31750" y="558355"/>
                </a:moveTo>
                <a:lnTo>
                  <a:pt x="0" y="558355"/>
                </a:lnTo>
                <a:lnTo>
                  <a:pt x="0" y="463105"/>
                </a:lnTo>
                <a:lnTo>
                  <a:pt x="31750" y="463105"/>
                </a:lnTo>
                <a:lnTo>
                  <a:pt x="31750" y="558355"/>
                </a:lnTo>
                <a:close/>
              </a:path>
              <a:path w="2971800" h="1844675">
                <a:moveTo>
                  <a:pt x="31750" y="431355"/>
                </a:moveTo>
                <a:lnTo>
                  <a:pt x="0" y="431355"/>
                </a:lnTo>
                <a:lnTo>
                  <a:pt x="0" y="336105"/>
                </a:lnTo>
                <a:lnTo>
                  <a:pt x="31750" y="336105"/>
                </a:lnTo>
                <a:lnTo>
                  <a:pt x="31750" y="431355"/>
                </a:lnTo>
                <a:close/>
              </a:path>
              <a:path w="2971800" h="1844675">
                <a:moveTo>
                  <a:pt x="31750" y="304355"/>
                </a:moveTo>
                <a:lnTo>
                  <a:pt x="0" y="304355"/>
                </a:lnTo>
                <a:lnTo>
                  <a:pt x="0" y="209105"/>
                </a:lnTo>
                <a:lnTo>
                  <a:pt x="31750" y="209105"/>
                </a:lnTo>
                <a:lnTo>
                  <a:pt x="31750" y="304355"/>
                </a:lnTo>
                <a:close/>
              </a:path>
              <a:path w="2971800" h="1844675">
                <a:moveTo>
                  <a:pt x="31750" y="177355"/>
                </a:moveTo>
                <a:lnTo>
                  <a:pt x="0" y="177355"/>
                </a:lnTo>
                <a:lnTo>
                  <a:pt x="0" y="82105"/>
                </a:lnTo>
                <a:lnTo>
                  <a:pt x="31750" y="82105"/>
                </a:lnTo>
                <a:lnTo>
                  <a:pt x="31750" y="177355"/>
                </a:lnTo>
                <a:close/>
              </a:path>
              <a:path w="2971800" h="1844675">
                <a:moveTo>
                  <a:pt x="31750" y="50355"/>
                </a:moveTo>
                <a:lnTo>
                  <a:pt x="0" y="50355"/>
                </a:lnTo>
                <a:lnTo>
                  <a:pt x="0" y="15875"/>
                </a:lnTo>
                <a:lnTo>
                  <a:pt x="15875" y="0"/>
                </a:lnTo>
                <a:lnTo>
                  <a:pt x="76657" y="0"/>
                </a:lnTo>
                <a:lnTo>
                  <a:pt x="76657" y="15875"/>
                </a:lnTo>
                <a:lnTo>
                  <a:pt x="31750" y="15875"/>
                </a:lnTo>
                <a:lnTo>
                  <a:pt x="15875" y="31750"/>
                </a:lnTo>
                <a:lnTo>
                  <a:pt x="31750" y="31750"/>
                </a:lnTo>
                <a:lnTo>
                  <a:pt x="31750" y="50355"/>
                </a:lnTo>
                <a:close/>
              </a:path>
              <a:path w="2971800" h="1844675">
                <a:moveTo>
                  <a:pt x="31750" y="31750"/>
                </a:moveTo>
                <a:lnTo>
                  <a:pt x="15875" y="31750"/>
                </a:lnTo>
                <a:lnTo>
                  <a:pt x="31750" y="15875"/>
                </a:lnTo>
                <a:lnTo>
                  <a:pt x="31750" y="31750"/>
                </a:lnTo>
                <a:close/>
              </a:path>
              <a:path w="2971800" h="1844675">
                <a:moveTo>
                  <a:pt x="76657" y="31750"/>
                </a:moveTo>
                <a:lnTo>
                  <a:pt x="31750" y="31750"/>
                </a:lnTo>
                <a:lnTo>
                  <a:pt x="31750" y="15875"/>
                </a:lnTo>
                <a:lnTo>
                  <a:pt x="76657" y="15875"/>
                </a:lnTo>
                <a:lnTo>
                  <a:pt x="76657" y="31750"/>
                </a:lnTo>
                <a:close/>
              </a:path>
              <a:path w="2971800" h="1844675">
                <a:moveTo>
                  <a:pt x="203657" y="31750"/>
                </a:moveTo>
                <a:lnTo>
                  <a:pt x="108407" y="31750"/>
                </a:lnTo>
                <a:lnTo>
                  <a:pt x="108407" y="0"/>
                </a:lnTo>
                <a:lnTo>
                  <a:pt x="203657" y="0"/>
                </a:lnTo>
                <a:lnTo>
                  <a:pt x="203657" y="31750"/>
                </a:lnTo>
                <a:close/>
              </a:path>
              <a:path w="2971800" h="1844675">
                <a:moveTo>
                  <a:pt x="330657" y="31750"/>
                </a:moveTo>
                <a:lnTo>
                  <a:pt x="235407" y="31750"/>
                </a:lnTo>
                <a:lnTo>
                  <a:pt x="235407" y="0"/>
                </a:lnTo>
                <a:lnTo>
                  <a:pt x="330657" y="0"/>
                </a:lnTo>
                <a:lnTo>
                  <a:pt x="330657" y="31750"/>
                </a:lnTo>
                <a:close/>
              </a:path>
              <a:path w="2971800" h="1844675">
                <a:moveTo>
                  <a:pt x="457657" y="31750"/>
                </a:moveTo>
                <a:lnTo>
                  <a:pt x="362407" y="31750"/>
                </a:lnTo>
                <a:lnTo>
                  <a:pt x="362407" y="0"/>
                </a:lnTo>
                <a:lnTo>
                  <a:pt x="457657" y="0"/>
                </a:lnTo>
                <a:lnTo>
                  <a:pt x="457657" y="31750"/>
                </a:lnTo>
                <a:close/>
              </a:path>
              <a:path w="2971800" h="1844675">
                <a:moveTo>
                  <a:pt x="584657" y="31750"/>
                </a:moveTo>
                <a:lnTo>
                  <a:pt x="489407" y="31750"/>
                </a:lnTo>
                <a:lnTo>
                  <a:pt x="489407" y="0"/>
                </a:lnTo>
                <a:lnTo>
                  <a:pt x="584657" y="0"/>
                </a:lnTo>
                <a:lnTo>
                  <a:pt x="584657" y="31750"/>
                </a:lnTo>
                <a:close/>
              </a:path>
              <a:path w="2971800" h="1844675">
                <a:moveTo>
                  <a:pt x="711657" y="31750"/>
                </a:moveTo>
                <a:lnTo>
                  <a:pt x="616407" y="31750"/>
                </a:lnTo>
                <a:lnTo>
                  <a:pt x="616407" y="0"/>
                </a:lnTo>
                <a:lnTo>
                  <a:pt x="711657" y="0"/>
                </a:lnTo>
                <a:lnTo>
                  <a:pt x="711657" y="31750"/>
                </a:lnTo>
                <a:close/>
              </a:path>
              <a:path w="2971800" h="1844675">
                <a:moveTo>
                  <a:pt x="838657" y="31750"/>
                </a:moveTo>
                <a:lnTo>
                  <a:pt x="743407" y="31750"/>
                </a:lnTo>
                <a:lnTo>
                  <a:pt x="743407" y="0"/>
                </a:lnTo>
                <a:lnTo>
                  <a:pt x="838657" y="0"/>
                </a:lnTo>
                <a:lnTo>
                  <a:pt x="838657" y="31750"/>
                </a:lnTo>
                <a:close/>
              </a:path>
              <a:path w="2971800" h="1844675">
                <a:moveTo>
                  <a:pt x="965657" y="31750"/>
                </a:moveTo>
                <a:lnTo>
                  <a:pt x="870407" y="31750"/>
                </a:lnTo>
                <a:lnTo>
                  <a:pt x="870407" y="0"/>
                </a:lnTo>
                <a:lnTo>
                  <a:pt x="965657" y="0"/>
                </a:lnTo>
                <a:lnTo>
                  <a:pt x="965657" y="31750"/>
                </a:lnTo>
                <a:close/>
              </a:path>
              <a:path w="2971800" h="1844675">
                <a:moveTo>
                  <a:pt x="1092657" y="31750"/>
                </a:moveTo>
                <a:lnTo>
                  <a:pt x="997407" y="31750"/>
                </a:lnTo>
                <a:lnTo>
                  <a:pt x="997407" y="0"/>
                </a:lnTo>
                <a:lnTo>
                  <a:pt x="1092657" y="0"/>
                </a:lnTo>
                <a:lnTo>
                  <a:pt x="1092657" y="31750"/>
                </a:lnTo>
                <a:close/>
              </a:path>
              <a:path w="2971800" h="1844675">
                <a:moveTo>
                  <a:pt x="1219657" y="31750"/>
                </a:moveTo>
                <a:lnTo>
                  <a:pt x="1124407" y="31750"/>
                </a:lnTo>
                <a:lnTo>
                  <a:pt x="1124407" y="0"/>
                </a:lnTo>
                <a:lnTo>
                  <a:pt x="1219657" y="0"/>
                </a:lnTo>
                <a:lnTo>
                  <a:pt x="1219657" y="31750"/>
                </a:lnTo>
                <a:close/>
              </a:path>
              <a:path w="2971800" h="1844675">
                <a:moveTo>
                  <a:pt x="1346657" y="31750"/>
                </a:moveTo>
                <a:lnTo>
                  <a:pt x="1251407" y="31750"/>
                </a:lnTo>
                <a:lnTo>
                  <a:pt x="1251407" y="0"/>
                </a:lnTo>
                <a:lnTo>
                  <a:pt x="1346657" y="0"/>
                </a:lnTo>
                <a:lnTo>
                  <a:pt x="1346657" y="31750"/>
                </a:lnTo>
                <a:close/>
              </a:path>
              <a:path w="2971800" h="1844675">
                <a:moveTo>
                  <a:pt x="1473657" y="31750"/>
                </a:moveTo>
                <a:lnTo>
                  <a:pt x="1378407" y="31750"/>
                </a:lnTo>
                <a:lnTo>
                  <a:pt x="1378407" y="0"/>
                </a:lnTo>
                <a:lnTo>
                  <a:pt x="1473657" y="0"/>
                </a:lnTo>
                <a:lnTo>
                  <a:pt x="1473657" y="31750"/>
                </a:lnTo>
                <a:close/>
              </a:path>
              <a:path w="2971800" h="1844675">
                <a:moveTo>
                  <a:pt x="1600657" y="31750"/>
                </a:moveTo>
                <a:lnTo>
                  <a:pt x="1505407" y="31750"/>
                </a:lnTo>
                <a:lnTo>
                  <a:pt x="1505407" y="0"/>
                </a:lnTo>
                <a:lnTo>
                  <a:pt x="1600657" y="0"/>
                </a:lnTo>
                <a:lnTo>
                  <a:pt x="1600657" y="31750"/>
                </a:lnTo>
                <a:close/>
              </a:path>
              <a:path w="2971800" h="1844675">
                <a:moveTo>
                  <a:pt x="1727657" y="31750"/>
                </a:moveTo>
                <a:lnTo>
                  <a:pt x="1632407" y="31750"/>
                </a:lnTo>
                <a:lnTo>
                  <a:pt x="1632407" y="0"/>
                </a:lnTo>
                <a:lnTo>
                  <a:pt x="1727657" y="0"/>
                </a:lnTo>
                <a:lnTo>
                  <a:pt x="1727657" y="31750"/>
                </a:lnTo>
                <a:close/>
              </a:path>
              <a:path w="2971800" h="1844675">
                <a:moveTo>
                  <a:pt x="1854657" y="31750"/>
                </a:moveTo>
                <a:lnTo>
                  <a:pt x="1759407" y="31750"/>
                </a:lnTo>
                <a:lnTo>
                  <a:pt x="1759407" y="0"/>
                </a:lnTo>
                <a:lnTo>
                  <a:pt x="1854657" y="0"/>
                </a:lnTo>
                <a:lnTo>
                  <a:pt x="1854657" y="31750"/>
                </a:lnTo>
                <a:close/>
              </a:path>
              <a:path w="2971800" h="1844675">
                <a:moveTo>
                  <a:pt x="1981657" y="31750"/>
                </a:moveTo>
                <a:lnTo>
                  <a:pt x="1886407" y="31750"/>
                </a:lnTo>
                <a:lnTo>
                  <a:pt x="1886407" y="0"/>
                </a:lnTo>
                <a:lnTo>
                  <a:pt x="1981657" y="0"/>
                </a:lnTo>
                <a:lnTo>
                  <a:pt x="1981657" y="31750"/>
                </a:lnTo>
                <a:close/>
              </a:path>
              <a:path w="2971800" h="1844675">
                <a:moveTo>
                  <a:pt x="2108657" y="31750"/>
                </a:moveTo>
                <a:lnTo>
                  <a:pt x="2013407" y="31750"/>
                </a:lnTo>
                <a:lnTo>
                  <a:pt x="2013407" y="0"/>
                </a:lnTo>
                <a:lnTo>
                  <a:pt x="2108657" y="0"/>
                </a:lnTo>
                <a:lnTo>
                  <a:pt x="2108657" y="31750"/>
                </a:lnTo>
                <a:close/>
              </a:path>
              <a:path w="2971800" h="1844675">
                <a:moveTo>
                  <a:pt x="2235657" y="31750"/>
                </a:moveTo>
                <a:lnTo>
                  <a:pt x="2140407" y="31750"/>
                </a:lnTo>
                <a:lnTo>
                  <a:pt x="2140407" y="0"/>
                </a:lnTo>
                <a:lnTo>
                  <a:pt x="2235657" y="0"/>
                </a:lnTo>
                <a:lnTo>
                  <a:pt x="2235657" y="31750"/>
                </a:lnTo>
                <a:close/>
              </a:path>
              <a:path w="2971800" h="1844675">
                <a:moveTo>
                  <a:pt x="2362657" y="31750"/>
                </a:moveTo>
                <a:lnTo>
                  <a:pt x="2267407" y="31750"/>
                </a:lnTo>
                <a:lnTo>
                  <a:pt x="2267407" y="0"/>
                </a:lnTo>
                <a:lnTo>
                  <a:pt x="2362657" y="0"/>
                </a:lnTo>
                <a:lnTo>
                  <a:pt x="2362657" y="31750"/>
                </a:lnTo>
                <a:close/>
              </a:path>
              <a:path w="2971800" h="1844675">
                <a:moveTo>
                  <a:pt x="2489657" y="31750"/>
                </a:moveTo>
                <a:lnTo>
                  <a:pt x="2394407" y="31750"/>
                </a:lnTo>
                <a:lnTo>
                  <a:pt x="2394407" y="0"/>
                </a:lnTo>
                <a:lnTo>
                  <a:pt x="2489657" y="0"/>
                </a:lnTo>
                <a:lnTo>
                  <a:pt x="2489657" y="31750"/>
                </a:lnTo>
                <a:close/>
              </a:path>
              <a:path w="2971800" h="1844675">
                <a:moveTo>
                  <a:pt x="2616657" y="31750"/>
                </a:moveTo>
                <a:lnTo>
                  <a:pt x="2521407" y="31750"/>
                </a:lnTo>
                <a:lnTo>
                  <a:pt x="2521407" y="0"/>
                </a:lnTo>
                <a:lnTo>
                  <a:pt x="2616657" y="0"/>
                </a:lnTo>
                <a:lnTo>
                  <a:pt x="2616657" y="31750"/>
                </a:lnTo>
                <a:close/>
              </a:path>
              <a:path w="2971800" h="1844675">
                <a:moveTo>
                  <a:pt x="2743657" y="31750"/>
                </a:moveTo>
                <a:lnTo>
                  <a:pt x="2648407" y="31750"/>
                </a:lnTo>
                <a:lnTo>
                  <a:pt x="2648407" y="0"/>
                </a:lnTo>
                <a:lnTo>
                  <a:pt x="2743657" y="0"/>
                </a:lnTo>
                <a:lnTo>
                  <a:pt x="2743657" y="31750"/>
                </a:lnTo>
                <a:close/>
              </a:path>
              <a:path w="2971800" h="1844675">
                <a:moveTo>
                  <a:pt x="2870657" y="31750"/>
                </a:moveTo>
                <a:lnTo>
                  <a:pt x="2775407" y="31750"/>
                </a:lnTo>
                <a:lnTo>
                  <a:pt x="2775407" y="0"/>
                </a:lnTo>
                <a:lnTo>
                  <a:pt x="2870657" y="0"/>
                </a:lnTo>
                <a:lnTo>
                  <a:pt x="2870657" y="31750"/>
                </a:lnTo>
                <a:close/>
              </a:path>
              <a:path w="2971800" h="1844675">
                <a:moveTo>
                  <a:pt x="2939948" y="31750"/>
                </a:moveTo>
                <a:lnTo>
                  <a:pt x="2902407" y="31750"/>
                </a:lnTo>
                <a:lnTo>
                  <a:pt x="2902407" y="0"/>
                </a:lnTo>
                <a:lnTo>
                  <a:pt x="2955823" y="0"/>
                </a:lnTo>
                <a:lnTo>
                  <a:pt x="2958922" y="304"/>
                </a:lnTo>
                <a:lnTo>
                  <a:pt x="2971698" y="15875"/>
                </a:lnTo>
                <a:lnTo>
                  <a:pt x="2939948" y="15875"/>
                </a:lnTo>
                <a:lnTo>
                  <a:pt x="2939948" y="31750"/>
                </a:lnTo>
                <a:close/>
              </a:path>
              <a:path w="2971800" h="1844675">
                <a:moveTo>
                  <a:pt x="2971698" y="57708"/>
                </a:moveTo>
                <a:lnTo>
                  <a:pt x="2939948" y="57708"/>
                </a:lnTo>
                <a:lnTo>
                  <a:pt x="2939948" y="15875"/>
                </a:lnTo>
                <a:lnTo>
                  <a:pt x="2955823" y="31750"/>
                </a:lnTo>
                <a:lnTo>
                  <a:pt x="2971698" y="31750"/>
                </a:lnTo>
                <a:lnTo>
                  <a:pt x="2971698" y="57708"/>
                </a:lnTo>
                <a:close/>
              </a:path>
              <a:path w="2971800" h="1844675">
                <a:moveTo>
                  <a:pt x="2971698" y="31750"/>
                </a:moveTo>
                <a:lnTo>
                  <a:pt x="2955823" y="31750"/>
                </a:lnTo>
                <a:lnTo>
                  <a:pt x="2939948" y="15875"/>
                </a:lnTo>
                <a:lnTo>
                  <a:pt x="2971698" y="15875"/>
                </a:lnTo>
                <a:lnTo>
                  <a:pt x="2971698" y="31750"/>
                </a:lnTo>
                <a:close/>
              </a:path>
              <a:path w="2971800" h="1844675">
                <a:moveTo>
                  <a:pt x="2971698" y="184708"/>
                </a:moveTo>
                <a:lnTo>
                  <a:pt x="2939948" y="184708"/>
                </a:lnTo>
                <a:lnTo>
                  <a:pt x="2939948" y="89458"/>
                </a:lnTo>
                <a:lnTo>
                  <a:pt x="2971698" y="89458"/>
                </a:lnTo>
                <a:lnTo>
                  <a:pt x="2971698" y="184708"/>
                </a:lnTo>
                <a:close/>
              </a:path>
              <a:path w="2971800" h="1844675">
                <a:moveTo>
                  <a:pt x="2971698" y="311708"/>
                </a:moveTo>
                <a:lnTo>
                  <a:pt x="2939948" y="311708"/>
                </a:lnTo>
                <a:lnTo>
                  <a:pt x="2939948" y="216458"/>
                </a:lnTo>
                <a:lnTo>
                  <a:pt x="2971698" y="216458"/>
                </a:lnTo>
                <a:lnTo>
                  <a:pt x="2971698" y="311708"/>
                </a:lnTo>
                <a:close/>
              </a:path>
              <a:path w="2971800" h="1844675">
                <a:moveTo>
                  <a:pt x="2971698" y="438708"/>
                </a:moveTo>
                <a:lnTo>
                  <a:pt x="2939948" y="438708"/>
                </a:lnTo>
                <a:lnTo>
                  <a:pt x="2939948" y="343458"/>
                </a:lnTo>
                <a:lnTo>
                  <a:pt x="2971698" y="343458"/>
                </a:lnTo>
                <a:lnTo>
                  <a:pt x="2971698" y="438708"/>
                </a:lnTo>
                <a:close/>
              </a:path>
              <a:path w="2971800" h="1844675">
                <a:moveTo>
                  <a:pt x="2971698" y="565708"/>
                </a:moveTo>
                <a:lnTo>
                  <a:pt x="2939948" y="565708"/>
                </a:lnTo>
                <a:lnTo>
                  <a:pt x="2939948" y="470458"/>
                </a:lnTo>
                <a:lnTo>
                  <a:pt x="2971698" y="470458"/>
                </a:lnTo>
                <a:lnTo>
                  <a:pt x="2971698" y="565708"/>
                </a:lnTo>
                <a:close/>
              </a:path>
              <a:path w="2971800" h="1844675">
                <a:moveTo>
                  <a:pt x="2971698" y="692708"/>
                </a:moveTo>
                <a:lnTo>
                  <a:pt x="2939948" y="692708"/>
                </a:lnTo>
                <a:lnTo>
                  <a:pt x="2939948" y="597458"/>
                </a:lnTo>
                <a:lnTo>
                  <a:pt x="2971698" y="597458"/>
                </a:lnTo>
                <a:lnTo>
                  <a:pt x="2971698" y="692708"/>
                </a:lnTo>
                <a:close/>
              </a:path>
              <a:path w="2971800" h="1844675">
                <a:moveTo>
                  <a:pt x="2971698" y="819708"/>
                </a:moveTo>
                <a:lnTo>
                  <a:pt x="2939948" y="819708"/>
                </a:lnTo>
                <a:lnTo>
                  <a:pt x="2939948" y="724458"/>
                </a:lnTo>
                <a:lnTo>
                  <a:pt x="2971698" y="724458"/>
                </a:lnTo>
                <a:lnTo>
                  <a:pt x="2971698" y="819708"/>
                </a:lnTo>
                <a:close/>
              </a:path>
              <a:path w="2971800" h="1844675">
                <a:moveTo>
                  <a:pt x="2971698" y="946708"/>
                </a:moveTo>
                <a:lnTo>
                  <a:pt x="2939948" y="946708"/>
                </a:lnTo>
                <a:lnTo>
                  <a:pt x="2939948" y="851458"/>
                </a:lnTo>
                <a:lnTo>
                  <a:pt x="2971698" y="851458"/>
                </a:lnTo>
                <a:lnTo>
                  <a:pt x="2971698" y="946708"/>
                </a:lnTo>
                <a:close/>
              </a:path>
              <a:path w="2971800" h="1844675">
                <a:moveTo>
                  <a:pt x="2971698" y="1073708"/>
                </a:moveTo>
                <a:lnTo>
                  <a:pt x="2939948" y="1073708"/>
                </a:lnTo>
                <a:lnTo>
                  <a:pt x="2939948" y="978458"/>
                </a:lnTo>
                <a:lnTo>
                  <a:pt x="2971698" y="978458"/>
                </a:lnTo>
                <a:lnTo>
                  <a:pt x="2971698" y="1073708"/>
                </a:lnTo>
                <a:close/>
              </a:path>
              <a:path w="2971800" h="1844675">
                <a:moveTo>
                  <a:pt x="2971698" y="1200708"/>
                </a:moveTo>
                <a:lnTo>
                  <a:pt x="2939948" y="1200708"/>
                </a:lnTo>
                <a:lnTo>
                  <a:pt x="2939948" y="1105458"/>
                </a:lnTo>
                <a:lnTo>
                  <a:pt x="2971698" y="1105458"/>
                </a:lnTo>
                <a:lnTo>
                  <a:pt x="2971698" y="1200708"/>
                </a:lnTo>
                <a:close/>
              </a:path>
              <a:path w="2971800" h="1844675">
                <a:moveTo>
                  <a:pt x="2971698" y="1327708"/>
                </a:moveTo>
                <a:lnTo>
                  <a:pt x="2939948" y="1327708"/>
                </a:lnTo>
                <a:lnTo>
                  <a:pt x="2939948" y="1232458"/>
                </a:lnTo>
                <a:lnTo>
                  <a:pt x="2971698" y="1232458"/>
                </a:lnTo>
                <a:lnTo>
                  <a:pt x="2971698" y="1327708"/>
                </a:lnTo>
                <a:close/>
              </a:path>
              <a:path w="2971800" h="1844675">
                <a:moveTo>
                  <a:pt x="2971698" y="1454708"/>
                </a:moveTo>
                <a:lnTo>
                  <a:pt x="2939948" y="1454708"/>
                </a:lnTo>
                <a:lnTo>
                  <a:pt x="2939948" y="1359458"/>
                </a:lnTo>
                <a:lnTo>
                  <a:pt x="2971698" y="1359458"/>
                </a:lnTo>
                <a:lnTo>
                  <a:pt x="2971698" y="1454708"/>
                </a:lnTo>
                <a:close/>
              </a:path>
              <a:path w="2971800" h="1844675">
                <a:moveTo>
                  <a:pt x="2971698" y="1581708"/>
                </a:moveTo>
                <a:lnTo>
                  <a:pt x="2939948" y="1581708"/>
                </a:lnTo>
                <a:lnTo>
                  <a:pt x="2939948" y="1486458"/>
                </a:lnTo>
                <a:lnTo>
                  <a:pt x="2971698" y="1486458"/>
                </a:lnTo>
                <a:lnTo>
                  <a:pt x="2971698" y="1581708"/>
                </a:lnTo>
                <a:close/>
              </a:path>
              <a:path w="2971800" h="1844675">
                <a:moveTo>
                  <a:pt x="2971698" y="1708708"/>
                </a:moveTo>
                <a:lnTo>
                  <a:pt x="2939948" y="1708708"/>
                </a:lnTo>
                <a:lnTo>
                  <a:pt x="2939948" y="1613458"/>
                </a:lnTo>
                <a:lnTo>
                  <a:pt x="2971698" y="1613458"/>
                </a:lnTo>
                <a:lnTo>
                  <a:pt x="2971698" y="1708708"/>
                </a:lnTo>
                <a:close/>
              </a:path>
              <a:path w="2971800" h="1844675">
                <a:moveTo>
                  <a:pt x="2939948" y="1828355"/>
                </a:moveTo>
                <a:lnTo>
                  <a:pt x="2939948" y="1740458"/>
                </a:lnTo>
                <a:lnTo>
                  <a:pt x="2971698" y="1740458"/>
                </a:lnTo>
                <a:lnTo>
                  <a:pt x="2971698" y="1812480"/>
                </a:lnTo>
                <a:lnTo>
                  <a:pt x="2948470" y="1812480"/>
                </a:lnTo>
                <a:lnTo>
                  <a:pt x="2948470" y="1819833"/>
                </a:lnTo>
                <a:lnTo>
                  <a:pt x="2939948" y="1828355"/>
                </a:lnTo>
                <a:close/>
              </a:path>
              <a:path w="2971800" h="1844675">
                <a:moveTo>
                  <a:pt x="2948470" y="1819833"/>
                </a:moveTo>
                <a:lnTo>
                  <a:pt x="2948470" y="1812480"/>
                </a:lnTo>
                <a:lnTo>
                  <a:pt x="2955823" y="1812480"/>
                </a:lnTo>
                <a:lnTo>
                  <a:pt x="2948470" y="1819833"/>
                </a:lnTo>
                <a:close/>
              </a:path>
              <a:path w="2971800" h="1844675">
                <a:moveTo>
                  <a:pt x="2955823" y="1844230"/>
                </a:moveTo>
                <a:lnTo>
                  <a:pt x="2948470" y="1844230"/>
                </a:lnTo>
                <a:lnTo>
                  <a:pt x="2948470" y="1819833"/>
                </a:lnTo>
                <a:lnTo>
                  <a:pt x="2955823" y="1812480"/>
                </a:lnTo>
                <a:lnTo>
                  <a:pt x="2971698" y="1812480"/>
                </a:lnTo>
                <a:lnTo>
                  <a:pt x="2971698" y="1828355"/>
                </a:lnTo>
                <a:lnTo>
                  <a:pt x="2971393" y="1831441"/>
                </a:lnTo>
                <a:lnTo>
                  <a:pt x="2955823" y="1844230"/>
                </a:lnTo>
                <a:close/>
              </a:path>
              <a:path w="2971800" h="1844675">
                <a:moveTo>
                  <a:pt x="2916720" y="1844230"/>
                </a:moveTo>
                <a:lnTo>
                  <a:pt x="2821470" y="1844230"/>
                </a:lnTo>
                <a:lnTo>
                  <a:pt x="2821470" y="1812480"/>
                </a:lnTo>
                <a:lnTo>
                  <a:pt x="2916720" y="1812480"/>
                </a:lnTo>
                <a:lnTo>
                  <a:pt x="2916720" y="1844230"/>
                </a:lnTo>
                <a:close/>
              </a:path>
              <a:path w="2971800" h="1844675">
                <a:moveTo>
                  <a:pt x="2789720" y="1844230"/>
                </a:moveTo>
                <a:lnTo>
                  <a:pt x="2694470" y="1844230"/>
                </a:lnTo>
                <a:lnTo>
                  <a:pt x="2694470" y="1812480"/>
                </a:lnTo>
                <a:lnTo>
                  <a:pt x="2789720" y="1812480"/>
                </a:lnTo>
                <a:lnTo>
                  <a:pt x="2789720" y="1844230"/>
                </a:lnTo>
                <a:close/>
              </a:path>
              <a:path w="2971800" h="1844675">
                <a:moveTo>
                  <a:pt x="2662720" y="1844230"/>
                </a:moveTo>
                <a:lnTo>
                  <a:pt x="2567470" y="1844230"/>
                </a:lnTo>
                <a:lnTo>
                  <a:pt x="2567470" y="1812480"/>
                </a:lnTo>
                <a:lnTo>
                  <a:pt x="2662720" y="1812480"/>
                </a:lnTo>
                <a:lnTo>
                  <a:pt x="2662720" y="1844230"/>
                </a:lnTo>
                <a:close/>
              </a:path>
              <a:path w="2971800" h="1844675">
                <a:moveTo>
                  <a:pt x="2535720" y="1844230"/>
                </a:moveTo>
                <a:lnTo>
                  <a:pt x="2440470" y="1844230"/>
                </a:lnTo>
                <a:lnTo>
                  <a:pt x="2440470" y="1812480"/>
                </a:lnTo>
                <a:lnTo>
                  <a:pt x="2535720" y="1812480"/>
                </a:lnTo>
                <a:lnTo>
                  <a:pt x="2535720" y="1844230"/>
                </a:lnTo>
                <a:close/>
              </a:path>
              <a:path w="2971800" h="1844675">
                <a:moveTo>
                  <a:pt x="2408720" y="1844230"/>
                </a:moveTo>
                <a:lnTo>
                  <a:pt x="2313470" y="1844230"/>
                </a:lnTo>
                <a:lnTo>
                  <a:pt x="2313470" y="1812480"/>
                </a:lnTo>
                <a:lnTo>
                  <a:pt x="2408720" y="1812480"/>
                </a:lnTo>
                <a:lnTo>
                  <a:pt x="2408720" y="1844230"/>
                </a:lnTo>
                <a:close/>
              </a:path>
              <a:path w="2971800" h="1844675">
                <a:moveTo>
                  <a:pt x="2281720" y="1844230"/>
                </a:moveTo>
                <a:lnTo>
                  <a:pt x="2186470" y="1844230"/>
                </a:lnTo>
                <a:lnTo>
                  <a:pt x="2186470" y="1812480"/>
                </a:lnTo>
                <a:lnTo>
                  <a:pt x="2281720" y="1812480"/>
                </a:lnTo>
                <a:lnTo>
                  <a:pt x="2281720" y="1844230"/>
                </a:lnTo>
                <a:close/>
              </a:path>
              <a:path w="2971800" h="1844675">
                <a:moveTo>
                  <a:pt x="2154720" y="1844230"/>
                </a:moveTo>
                <a:lnTo>
                  <a:pt x="2059470" y="1844230"/>
                </a:lnTo>
                <a:lnTo>
                  <a:pt x="2059470" y="1812480"/>
                </a:lnTo>
                <a:lnTo>
                  <a:pt x="2154720" y="1812480"/>
                </a:lnTo>
                <a:lnTo>
                  <a:pt x="2154720" y="1844230"/>
                </a:lnTo>
                <a:close/>
              </a:path>
              <a:path w="2971800" h="1844675">
                <a:moveTo>
                  <a:pt x="2027720" y="1844230"/>
                </a:moveTo>
                <a:lnTo>
                  <a:pt x="1932470" y="1844230"/>
                </a:lnTo>
                <a:lnTo>
                  <a:pt x="1932470" y="1812480"/>
                </a:lnTo>
                <a:lnTo>
                  <a:pt x="2027720" y="1812480"/>
                </a:lnTo>
                <a:lnTo>
                  <a:pt x="2027720" y="1844230"/>
                </a:lnTo>
                <a:close/>
              </a:path>
              <a:path w="2971800" h="1844675">
                <a:moveTo>
                  <a:pt x="1900720" y="1844230"/>
                </a:moveTo>
                <a:lnTo>
                  <a:pt x="1805470" y="1844230"/>
                </a:lnTo>
                <a:lnTo>
                  <a:pt x="1805470" y="1812480"/>
                </a:lnTo>
                <a:lnTo>
                  <a:pt x="1900720" y="1812480"/>
                </a:lnTo>
                <a:lnTo>
                  <a:pt x="1900720" y="1844230"/>
                </a:lnTo>
                <a:close/>
              </a:path>
              <a:path w="2971800" h="1844675">
                <a:moveTo>
                  <a:pt x="1773720" y="1844230"/>
                </a:moveTo>
                <a:lnTo>
                  <a:pt x="1678470" y="1844230"/>
                </a:lnTo>
                <a:lnTo>
                  <a:pt x="1678470" y="1812480"/>
                </a:lnTo>
                <a:lnTo>
                  <a:pt x="1773720" y="1812480"/>
                </a:lnTo>
                <a:lnTo>
                  <a:pt x="1773720" y="1844230"/>
                </a:lnTo>
                <a:close/>
              </a:path>
              <a:path w="2971800" h="1844675">
                <a:moveTo>
                  <a:pt x="1646720" y="1844230"/>
                </a:moveTo>
                <a:lnTo>
                  <a:pt x="1551470" y="1844230"/>
                </a:lnTo>
                <a:lnTo>
                  <a:pt x="1551470" y="1812480"/>
                </a:lnTo>
                <a:lnTo>
                  <a:pt x="1646720" y="1812480"/>
                </a:lnTo>
                <a:lnTo>
                  <a:pt x="1646720" y="1844230"/>
                </a:lnTo>
                <a:close/>
              </a:path>
              <a:path w="2971800" h="1844675">
                <a:moveTo>
                  <a:pt x="1519720" y="1844230"/>
                </a:moveTo>
                <a:lnTo>
                  <a:pt x="1424470" y="1844230"/>
                </a:lnTo>
                <a:lnTo>
                  <a:pt x="1424470" y="1812480"/>
                </a:lnTo>
                <a:lnTo>
                  <a:pt x="1519720" y="1812480"/>
                </a:lnTo>
                <a:lnTo>
                  <a:pt x="1519720" y="1844230"/>
                </a:lnTo>
                <a:close/>
              </a:path>
              <a:path w="2971800" h="1844675">
                <a:moveTo>
                  <a:pt x="1392720" y="1844230"/>
                </a:moveTo>
                <a:lnTo>
                  <a:pt x="1297470" y="1844230"/>
                </a:lnTo>
                <a:lnTo>
                  <a:pt x="1297470" y="1812480"/>
                </a:lnTo>
                <a:lnTo>
                  <a:pt x="1392720" y="1812480"/>
                </a:lnTo>
                <a:lnTo>
                  <a:pt x="1392720" y="1844230"/>
                </a:lnTo>
                <a:close/>
              </a:path>
              <a:path w="2971800" h="1844675">
                <a:moveTo>
                  <a:pt x="1265720" y="1844230"/>
                </a:moveTo>
                <a:lnTo>
                  <a:pt x="1170470" y="1844230"/>
                </a:lnTo>
                <a:lnTo>
                  <a:pt x="1170470" y="1812480"/>
                </a:lnTo>
                <a:lnTo>
                  <a:pt x="1265720" y="1812480"/>
                </a:lnTo>
                <a:lnTo>
                  <a:pt x="1265720" y="1844230"/>
                </a:lnTo>
                <a:close/>
              </a:path>
              <a:path w="2971800" h="1844675">
                <a:moveTo>
                  <a:pt x="1138720" y="1844230"/>
                </a:moveTo>
                <a:lnTo>
                  <a:pt x="1043470" y="1844230"/>
                </a:lnTo>
                <a:lnTo>
                  <a:pt x="1043470" y="1812480"/>
                </a:lnTo>
                <a:lnTo>
                  <a:pt x="1138720" y="1812480"/>
                </a:lnTo>
                <a:lnTo>
                  <a:pt x="1138720" y="1844230"/>
                </a:lnTo>
                <a:close/>
              </a:path>
              <a:path w="2971800" h="1844675">
                <a:moveTo>
                  <a:pt x="1011720" y="1844230"/>
                </a:moveTo>
                <a:lnTo>
                  <a:pt x="916470" y="1844230"/>
                </a:lnTo>
                <a:lnTo>
                  <a:pt x="916470" y="1812480"/>
                </a:lnTo>
                <a:lnTo>
                  <a:pt x="1011720" y="1812480"/>
                </a:lnTo>
                <a:lnTo>
                  <a:pt x="1011720" y="1844230"/>
                </a:lnTo>
                <a:close/>
              </a:path>
              <a:path w="2971800" h="1844675">
                <a:moveTo>
                  <a:pt x="884720" y="1844230"/>
                </a:moveTo>
                <a:lnTo>
                  <a:pt x="789470" y="1844230"/>
                </a:lnTo>
                <a:lnTo>
                  <a:pt x="789470" y="1812480"/>
                </a:lnTo>
                <a:lnTo>
                  <a:pt x="884720" y="1812480"/>
                </a:lnTo>
                <a:lnTo>
                  <a:pt x="884720" y="1844230"/>
                </a:lnTo>
                <a:close/>
              </a:path>
              <a:path w="2971800" h="1844675">
                <a:moveTo>
                  <a:pt x="757720" y="1844230"/>
                </a:moveTo>
                <a:lnTo>
                  <a:pt x="662470" y="1844230"/>
                </a:lnTo>
                <a:lnTo>
                  <a:pt x="662470" y="1812480"/>
                </a:lnTo>
                <a:lnTo>
                  <a:pt x="757720" y="1812480"/>
                </a:lnTo>
                <a:lnTo>
                  <a:pt x="757720" y="1844230"/>
                </a:lnTo>
                <a:close/>
              </a:path>
              <a:path w="2971800" h="1844675">
                <a:moveTo>
                  <a:pt x="630720" y="1844230"/>
                </a:moveTo>
                <a:lnTo>
                  <a:pt x="535470" y="1844230"/>
                </a:lnTo>
                <a:lnTo>
                  <a:pt x="535470" y="1812480"/>
                </a:lnTo>
                <a:lnTo>
                  <a:pt x="630720" y="1812480"/>
                </a:lnTo>
                <a:lnTo>
                  <a:pt x="630720" y="1844230"/>
                </a:lnTo>
                <a:close/>
              </a:path>
              <a:path w="2971800" h="1844675">
                <a:moveTo>
                  <a:pt x="503720" y="1844230"/>
                </a:moveTo>
                <a:lnTo>
                  <a:pt x="408470" y="1844230"/>
                </a:lnTo>
                <a:lnTo>
                  <a:pt x="408470" y="1812480"/>
                </a:lnTo>
                <a:lnTo>
                  <a:pt x="503720" y="1812480"/>
                </a:lnTo>
                <a:lnTo>
                  <a:pt x="503720" y="1844230"/>
                </a:lnTo>
                <a:close/>
              </a:path>
              <a:path w="2971800" h="1844675">
                <a:moveTo>
                  <a:pt x="376720" y="1844230"/>
                </a:moveTo>
                <a:lnTo>
                  <a:pt x="281470" y="1844230"/>
                </a:lnTo>
                <a:lnTo>
                  <a:pt x="281470" y="1812480"/>
                </a:lnTo>
                <a:lnTo>
                  <a:pt x="376720" y="1812480"/>
                </a:lnTo>
                <a:lnTo>
                  <a:pt x="376720" y="1844230"/>
                </a:lnTo>
                <a:close/>
              </a:path>
              <a:path w="2971800" h="1844675">
                <a:moveTo>
                  <a:pt x="249720" y="1844230"/>
                </a:moveTo>
                <a:lnTo>
                  <a:pt x="154470" y="1844230"/>
                </a:lnTo>
                <a:lnTo>
                  <a:pt x="154470" y="1812480"/>
                </a:lnTo>
                <a:lnTo>
                  <a:pt x="249720" y="1812480"/>
                </a:lnTo>
                <a:lnTo>
                  <a:pt x="249720" y="1844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2100FB96-9443-A722-DAC3-7D973CA9CFE5}"/>
              </a:ext>
            </a:extLst>
          </p:cNvPr>
          <p:cNvSpPr/>
          <p:nvPr/>
        </p:nvSpPr>
        <p:spPr>
          <a:xfrm>
            <a:off x="7483847" y="3877273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BC6949FB-8FED-5039-52B9-7FB9B873DA30}"/>
              </a:ext>
            </a:extLst>
          </p:cNvPr>
          <p:cNvSpPr/>
          <p:nvPr/>
        </p:nvSpPr>
        <p:spPr>
          <a:xfrm>
            <a:off x="7478399" y="3873043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60" h="1017904">
                <a:moveTo>
                  <a:pt x="233857" y="1017549"/>
                </a:moveTo>
                <a:lnTo>
                  <a:pt x="4762" y="1017549"/>
                </a:lnTo>
                <a:lnTo>
                  <a:pt x="3289" y="1017308"/>
                </a:lnTo>
                <a:lnTo>
                  <a:pt x="1968" y="1016634"/>
                </a:lnTo>
                <a:lnTo>
                  <a:pt x="914" y="1015580"/>
                </a:lnTo>
                <a:lnTo>
                  <a:pt x="228" y="1014247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20" y="1012786"/>
                </a:lnTo>
                <a:lnTo>
                  <a:pt x="238391" y="1014247"/>
                </a:lnTo>
                <a:lnTo>
                  <a:pt x="237718" y="1015580"/>
                </a:lnTo>
                <a:lnTo>
                  <a:pt x="236664" y="1016634"/>
                </a:lnTo>
                <a:lnTo>
                  <a:pt x="235330" y="1017308"/>
                </a:lnTo>
                <a:lnTo>
                  <a:pt x="233857" y="1017549"/>
                </a:lnTo>
                <a:close/>
              </a:path>
              <a:path w="238760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60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60" h="1017904">
                <a:moveTo>
                  <a:pt x="229095" y="1012786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24"/>
                </a:lnTo>
                <a:lnTo>
                  <a:pt x="233857" y="1008024"/>
                </a:lnTo>
                <a:lnTo>
                  <a:pt x="229095" y="1012786"/>
                </a:lnTo>
                <a:close/>
              </a:path>
              <a:path w="238760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60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60" h="1017904">
                <a:moveTo>
                  <a:pt x="229095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095" y="1008024"/>
                </a:lnTo>
                <a:lnTo>
                  <a:pt x="229095" y="1012786"/>
                </a:lnTo>
                <a:close/>
              </a:path>
              <a:path w="238760" h="1017904">
                <a:moveTo>
                  <a:pt x="238620" y="1012786"/>
                </a:moveTo>
                <a:lnTo>
                  <a:pt x="229095" y="1012786"/>
                </a:lnTo>
                <a:lnTo>
                  <a:pt x="233857" y="1008024"/>
                </a:lnTo>
                <a:lnTo>
                  <a:pt x="238620" y="1008024"/>
                </a:lnTo>
                <a:lnTo>
                  <a:pt x="238620" y="101278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1">
            <a:extLst>
              <a:ext uri="{FF2B5EF4-FFF2-40B4-BE49-F238E27FC236}">
                <a16:creationId xmlns:a16="http://schemas.microsoft.com/office/drawing/2014/main" id="{B5ECE71B-4467-6825-3150-23A5590B186E}"/>
              </a:ext>
            </a:extLst>
          </p:cNvPr>
          <p:cNvSpPr/>
          <p:nvPr/>
        </p:nvSpPr>
        <p:spPr>
          <a:xfrm>
            <a:off x="7877040" y="3877273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32">
            <a:extLst>
              <a:ext uri="{FF2B5EF4-FFF2-40B4-BE49-F238E27FC236}">
                <a16:creationId xmlns:a16="http://schemas.microsoft.com/office/drawing/2014/main" id="{4144926D-0690-EC0C-BBEB-C4BFCF898B82}"/>
              </a:ext>
            </a:extLst>
          </p:cNvPr>
          <p:cNvSpPr/>
          <p:nvPr/>
        </p:nvSpPr>
        <p:spPr>
          <a:xfrm>
            <a:off x="7872442" y="3873043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60" h="1017904">
                <a:moveTo>
                  <a:pt x="233857" y="1017549"/>
                </a:moveTo>
                <a:lnTo>
                  <a:pt x="4762" y="1017549"/>
                </a:lnTo>
                <a:lnTo>
                  <a:pt x="3289" y="1017308"/>
                </a:lnTo>
                <a:lnTo>
                  <a:pt x="1968" y="1016634"/>
                </a:lnTo>
                <a:lnTo>
                  <a:pt x="914" y="1015580"/>
                </a:lnTo>
                <a:lnTo>
                  <a:pt x="241" y="1014247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20" y="1012786"/>
                </a:lnTo>
                <a:lnTo>
                  <a:pt x="238391" y="1014247"/>
                </a:lnTo>
                <a:lnTo>
                  <a:pt x="237718" y="1015580"/>
                </a:lnTo>
                <a:lnTo>
                  <a:pt x="236664" y="1016634"/>
                </a:lnTo>
                <a:lnTo>
                  <a:pt x="235331" y="1017308"/>
                </a:lnTo>
                <a:lnTo>
                  <a:pt x="233857" y="1017549"/>
                </a:lnTo>
                <a:close/>
              </a:path>
              <a:path w="238760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60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60" h="1017904">
                <a:moveTo>
                  <a:pt x="229095" y="1012786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24"/>
                </a:lnTo>
                <a:lnTo>
                  <a:pt x="233857" y="1008024"/>
                </a:lnTo>
                <a:lnTo>
                  <a:pt x="229095" y="1012786"/>
                </a:lnTo>
                <a:close/>
              </a:path>
              <a:path w="238760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60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60" h="1017904">
                <a:moveTo>
                  <a:pt x="229095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095" y="1008024"/>
                </a:lnTo>
                <a:lnTo>
                  <a:pt x="229095" y="1012786"/>
                </a:lnTo>
                <a:close/>
              </a:path>
              <a:path w="238760" h="1017904">
                <a:moveTo>
                  <a:pt x="238620" y="1012786"/>
                </a:moveTo>
                <a:lnTo>
                  <a:pt x="229095" y="1012786"/>
                </a:lnTo>
                <a:lnTo>
                  <a:pt x="233857" y="1008024"/>
                </a:lnTo>
                <a:lnTo>
                  <a:pt x="238620" y="1008024"/>
                </a:lnTo>
                <a:lnTo>
                  <a:pt x="238620" y="101278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33">
            <a:extLst>
              <a:ext uri="{FF2B5EF4-FFF2-40B4-BE49-F238E27FC236}">
                <a16:creationId xmlns:a16="http://schemas.microsoft.com/office/drawing/2014/main" id="{71FCA675-3838-B066-FAAC-DA75793A62AA}"/>
              </a:ext>
            </a:extLst>
          </p:cNvPr>
          <p:cNvSpPr/>
          <p:nvPr/>
        </p:nvSpPr>
        <p:spPr>
          <a:xfrm>
            <a:off x="7015484" y="4356482"/>
            <a:ext cx="412750" cy="76200"/>
          </a:xfrm>
          <a:custGeom>
            <a:avLst/>
            <a:gdLst/>
            <a:ahLst/>
            <a:cxnLst/>
            <a:rect l="l" t="t" r="r" b="b"/>
            <a:pathLst>
              <a:path w="412750" h="76200">
                <a:moveTo>
                  <a:pt x="336168" y="76200"/>
                </a:moveTo>
                <a:lnTo>
                  <a:pt x="336168" y="0"/>
                </a:lnTo>
                <a:lnTo>
                  <a:pt x="386968" y="25400"/>
                </a:lnTo>
                <a:lnTo>
                  <a:pt x="355218" y="25400"/>
                </a:lnTo>
                <a:lnTo>
                  <a:pt x="355218" y="50800"/>
                </a:lnTo>
                <a:lnTo>
                  <a:pt x="386968" y="50800"/>
                </a:lnTo>
                <a:lnTo>
                  <a:pt x="336168" y="76200"/>
                </a:lnTo>
                <a:close/>
              </a:path>
              <a:path w="412750" h="76200">
                <a:moveTo>
                  <a:pt x="336168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336168" y="25400"/>
                </a:lnTo>
                <a:lnTo>
                  <a:pt x="336168" y="50800"/>
                </a:lnTo>
                <a:close/>
              </a:path>
              <a:path w="412750" h="76200">
                <a:moveTo>
                  <a:pt x="386968" y="50800"/>
                </a:moveTo>
                <a:lnTo>
                  <a:pt x="355218" y="50800"/>
                </a:lnTo>
                <a:lnTo>
                  <a:pt x="355218" y="25400"/>
                </a:lnTo>
                <a:lnTo>
                  <a:pt x="386968" y="25400"/>
                </a:lnTo>
                <a:lnTo>
                  <a:pt x="412368" y="38100"/>
                </a:lnTo>
                <a:lnTo>
                  <a:pt x="386968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4">
            <a:extLst>
              <a:ext uri="{FF2B5EF4-FFF2-40B4-BE49-F238E27FC236}">
                <a16:creationId xmlns:a16="http://schemas.microsoft.com/office/drawing/2014/main" id="{5802F31A-3D0A-6F51-F999-51BB7B631302}"/>
              </a:ext>
            </a:extLst>
          </p:cNvPr>
          <p:cNvSpPr txBox="1"/>
          <p:nvPr/>
        </p:nvSpPr>
        <p:spPr>
          <a:xfrm>
            <a:off x="8258852" y="3889655"/>
            <a:ext cx="5327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"/>
                <a:cs typeface="Arial"/>
              </a:rPr>
              <a:t>…</a:t>
            </a:r>
            <a:endParaRPr sz="4000">
              <a:latin typeface="Arial"/>
              <a:cs typeface="Arial"/>
            </a:endParaRPr>
          </a:p>
        </p:txBody>
      </p:sp>
      <p:sp>
        <p:nvSpPr>
          <p:cNvPr id="114" name="object 35">
            <a:extLst>
              <a:ext uri="{FF2B5EF4-FFF2-40B4-BE49-F238E27FC236}">
                <a16:creationId xmlns:a16="http://schemas.microsoft.com/office/drawing/2014/main" id="{A63837B5-E1EB-1FBB-E2E1-FE10203173FD}"/>
              </a:ext>
            </a:extLst>
          </p:cNvPr>
          <p:cNvSpPr/>
          <p:nvPr/>
        </p:nvSpPr>
        <p:spPr>
          <a:xfrm>
            <a:off x="8954508" y="3877273"/>
            <a:ext cx="230504" cy="1009015"/>
          </a:xfrm>
          <a:custGeom>
            <a:avLst/>
            <a:gdLst/>
            <a:ahLst/>
            <a:cxnLst/>
            <a:rect l="l" t="t" r="r" b="b"/>
            <a:pathLst>
              <a:path w="230504" h="1009014">
                <a:moveTo>
                  <a:pt x="0" y="0"/>
                </a:moveTo>
                <a:lnTo>
                  <a:pt x="230124" y="0"/>
                </a:lnTo>
                <a:lnTo>
                  <a:pt x="230124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6">
            <a:extLst>
              <a:ext uri="{FF2B5EF4-FFF2-40B4-BE49-F238E27FC236}">
                <a16:creationId xmlns:a16="http://schemas.microsoft.com/office/drawing/2014/main" id="{BC95CF1D-D43B-3395-7EF6-1FD64982F367}"/>
              </a:ext>
            </a:extLst>
          </p:cNvPr>
          <p:cNvSpPr/>
          <p:nvPr/>
        </p:nvSpPr>
        <p:spPr>
          <a:xfrm>
            <a:off x="8950177" y="3873043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59" h="1017904">
                <a:moveTo>
                  <a:pt x="233857" y="1017536"/>
                </a:moveTo>
                <a:lnTo>
                  <a:pt x="4762" y="1017536"/>
                </a:lnTo>
                <a:lnTo>
                  <a:pt x="3289" y="1017308"/>
                </a:lnTo>
                <a:lnTo>
                  <a:pt x="1968" y="1016634"/>
                </a:lnTo>
                <a:lnTo>
                  <a:pt x="914" y="1015580"/>
                </a:lnTo>
                <a:lnTo>
                  <a:pt x="241" y="1014247"/>
                </a:lnTo>
                <a:lnTo>
                  <a:pt x="0" y="1012774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11"/>
                </a:lnTo>
                <a:lnTo>
                  <a:pt x="4762" y="1008011"/>
                </a:lnTo>
                <a:lnTo>
                  <a:pt x="9525" y="1012774"/>
                </a:lnTo>
                <a:lnTo>
                  <a:pt x="238620" y="1012774"/>
                </a:lnTo>
                <a:lnTo>
                  <a:pt x="238391" y="1014247"/>
                </a:lnTo>
                <a:lnTo>
                  <a:pt x="237718" y="1015580"/>
                </a:lnTo>
                <a:lnTo>
                  <a:pt x="236664" y="1016634"/>
                </a:lnTo>
                <a:lnTo>
                  <a:pt x="235330" y="1017308"/>
                </a:lnTo>
                <a:lnTo>
                  <a:pt x="233857" y="1017536"/>
                </a:lnTo>
                <a:close/>
              </a:path>
              <a:path w="238759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59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59" h="1017904">
                <a:moveTo>
                  <a:pt x="229095" y="1012774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11"/>
                </a:lnTo>
                <a:lnTo>
                  <a:pt x="233857" y="1008011"/>
                </a:lnTo>
                <a:lnTo>
                  <a:pt x="229095" y="1012774"/>
                </a:lnTo>
                <a:close/>
              </a:path>
              <a:path w="238759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59" h="1017904">
                <a:moveTo>
                  <a:pt x="9525" y="1012774"/>
                </a:moveTo>
                <a:lnTo>
                  <a:pt x="4762" y="1008011"/>
                </a:lnTo>
                <a:lnTo>
                  <a:pt x="9525" y="1008011"/>
                </a:lnTo>
                <a:lnTo>
                  <a:pt x="9525" y="1012774"/>
                </a:lnTo>
                <a:close/>
              </a:path>
              <a:path w="238759" h="1017904">
                <a:moveTo>
                  <a:pt x="229095" y="1012774"/>
                </a:moveTo>
                <a:lnTo>
                  <a:pt x="9525" y="1012774"/>
                </a:lnTo>
                <a:lnTo>
                  <a:pt x="9525" y="1008011"/>
                </a:lnTo>
                <a:lnTo>
                  <a:pt x="229095" y="1008011"/>
                </a:lnTo>
                <a:lnTo>
                  <a:pt x="229095" y="1012774"/>
                </a:lnTo>
                <a:close/>
              </a:path>
              <a:path w="238759" h="1017904">
                <a:moveTo>
                  <a:pt x="238620" y="1012774"/>
                </a:moveTo>
                <a:lnTo>
                  <a:pt x="229095" y="1012774"/>
                </a:lnTo>
                <a:lnTo>
                  <a:pt x="233857" y="1008011"/>
                </a:lnTo>
                <a:lnTo>
                  <a:pt x="238620" y="1008011"/>
                </a:lnTo>
                <a:lnTo>
                  <a:pt x="238620" y="101277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37">
            <a:extLst>
              <a:ext uri="{FF2B5EF4-FFF2-40B4-BE49-F238E27FC236}">
                <a16:creationId xmlns:a16="http://schemas.microsoft.com/office/drawing/2014/main" id="{A644245A-5BE9-FF83-9B82-8309271EF44E}"/>
              </a:ext>
            </a:extLst>
          </p:cNvPr>
          <p:cNvSpPr/>
          <p:nvPr/>
        </p:nvSpPr>
        <p:spPr>
          <a:xfrm>
            <a:off x="9349224" y="3877273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38">
            <a:extLst>
              <a:ext uri="{FF2B5EF4-FFF2-40B4-BE49-F238E27FC236}">
                <a16:creationId xmlns:a16="http://schemas.microsoft.com/office/drawing/2014/main" id="{FD9D060B-7258-1EFB-2B51-D9EF295A4788}"/>
              </a:ext>
            </a:extLst>
          </p:cNvPr>
          <p:cNvSpPr/>
          <p:nvPr/>
        </p:nvSpPr>
        <p:spPr>
          <a:xfrm>
            <a:off x="9344219" y="3873043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59" h="1017904">
                <a:moveTo>
                  <a:pt x="233857" y="1017536"/>
                </a:moveTo>
                <a:lnTo>
                  <a:pt x="4762" y="1017536"/>
                </a:lnTo>
                <a:lnTo>
                  <a:pt x="3301" y="1017308"/>
                </a:lnTo>
                <a:lnTo>
                  <a:pt x="1968" y="1016634"/>
                </a:lnTo>
                <a:lnTo>
                  <a:pt x="914" y="1015580"/>
                </a:lnTo>
                <a:lnTo>
                  <a:pt x="241" y="1014247"/>
                </a:lnTo>
                <a:lnTo>
                  <a:pt x="0" y="1012774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11"/>
                </a:lnTo>
                <a:lnTo>
                  <a:pt x="4762" y="1008011"/>
                </a:lnTo>
                <a:lnTo>
                  <a:pt x="9525" y="1012774"/>
                </a:lnTo>
                <a:lnTo>
                  <a:pt x="238620" y="1012774"/>
                </a:lnTo>
                <a:lnTo>
                  <a:pt x="238391" y="1014247"/>
                </a:lnTo>
                <a:lnTo>
                  <a:pt x="237718" y="1015580"/>
                </a:lnTo>
                <a:lnTo>
                  <a:pt x="236664" y="1016634"/>
                </a:lnTo>
                <a:lnTo>
                  <a:pt x="235330" y="1017308"/>
                </a:lnTo>
                <a:lnTo>
                  <a:pt x="233857" y="1017536"/>
                </a:lnTo>
                <a:close/>
              </a:path>
              <a:path w="238759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59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59" h="1017904">
                <a:moveTo>
                  <a:pt x="229095" y="1012774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11"/>
                </a:lnTo>
                <a:lnTo>
                  <a:pt x="233857" y="1008011"/>
                </a:lnTo>
                <a:lnTo>
                  <a:pt x="229095" y="1012774"/>
                </a:lnTo>
                <a:close/>
              </a:path>
              <a:path w="238759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59" h="1017904">
                <a:moveTo>
                  <a:pt x="9525" y="1012774"/>
                </a:moveTo>
                <a:lnTo>
                  <a:pt x="4762" y="1008011"/>
                </a:lnTo>
                <a:lnTo>
                  <a:pt x="9525" y="1008011"/>
                </a:lnTo>
                <a:lnTo>
                  <a:pt x="9525" y="1012774"/>
                </a:lnTo>
                <a:close/>
              </a:path>
              <a:path w="238759" h="1017904">
                <a:moveTo>
                  <a:pt x="229095" y="1012774"/>
                </a:moveTo>
                <a:lnTo>
                  <a:pt x="9525" y="1012774"/>
                </a:lnTo>
                <a:lnTo>
                  <a:pt x="9525" y="1008011"/>
                </a:lnTo>
                <a:lnTo>
                  <a:pt x="229095" y="1008011"/>
                </a:lnTo>
                <a:lnTo>
                  <a:pt x="229095" y="1012774"/>
                </a:lnTo>
                <a:close/>
              </a:path>
              <a:path w="238759" h="1017904">
                <a:moveTo>
                  <a:pt x="238620" y="1012774"/>
                </a:moveTo>
                <a:lnTo>
                  <a:pt x="229095" y="1012774"/>
                </a:lnTo>
                <a:lnTo>
                  <a:pt x="233857" y="1008011"/>
                </a:lnTo>
                <a:lnTo>
                  <a:pt x="238620" y="1008011"/>
                </a:lnTo>
                <a:lnTo>
                  <a:pt x="238620" y="101277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39">
            <a:extLst>
              <a:ext uri="{FF2B5EF4-FFF2-40B4-BE49-F238E27FC236}">
                <a16:creationId xmlns:a16="http://schemas.microsoft.com/office/drawing/2014/main" id="{17581E8B-5BC6-C705-826E-79C13773361F}"/>
              </a:ext>
            </a:extLst>
          </p:cNvPr>
          <p:cNvSpPr/>
          <p:nvPr/>
        </p:nvSpPr>
        <p:spPr>
          <a:xfrm>
            <a:off x="7706694" y="4343718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4" h="76200">
                <a:moveTo>
                  <a:pt x="94310" y="76200"/>
                </a:moveTo>
                <a:lnTo>
                  <a:pt x="94310" y="0"/>
                </a:lnTo>
                <a:lnTo>
                  <a:pt x="145110" y="25400"/>
                </a:lnTo>
                <a:lnTo>
                  <a:pt x="113360" y="25400"/>
                </a:lnTo>
                <a:lnTo>
                  <a:pt x="113360" y="50800"/>
                </a:lnTo>
                <a:lnTo>
                  <a:pt x="145110" y="50800"/>
                </a:lnTo>
                <a:lnTo>
                  <a:pt x="94310" y="76200"/>
                </a:lnTo>
                <a:close/>
              </a:path>
              <a:path w="170814" h="76200">
                <a:moveTo>
                  <a:pt x="94310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94310" y="25400"/>
                </a:lnTo>
                <a:lnTo>
                  <a:pt x="94310" y="50800"/>
                </a:lnTo>
                <a:close/>
              </a:path>
              <a:path w="170814" h="76200">
                <a:moveTo>
                  <a:pt x="145110" y="50800"/>
                </a:moveTo>
                <a:lnTo>
                  <a:pt x="113360" y="50800"/>
                </a:lnTo>
                <a:lnTo>
                  <a:pt x="113360" y="25400"/>
                </a:lnTo>
                <a:lnTo>
                  <a:pt x="145110" y="25400"/>
                </a:lnTo>
                <a:lnTo>
                  <a:pt x="170510" y="38100"/>
                </a:lnTo>
                <a:lnTo>
                  <a:pt x="14511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40">
            <a:extLst>
              <a:ext uri="{FF2B5EF4-FFF2-40B4-BE49-F238E27FC236}">
                <a16:creationId xmlns:a16="http://schemas.microsoft.com/office/drawing/2014/main" id="{E599CD0B-932D-E3F9-0FA0-061C404C07BC}"/>
              </a:ext>
            </a:extLst>
          </p:cNvPr>
          <p:cNvSpPr/>
          <p:nvPr/>
        </p:nvSpPr>
        <p:spPr>
          <a:xfrm>
            <a:off x="8116942" y="4343718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5" h="76200">
                <a:moveTo>
                  <a:pt x="145110" y="50800"/>
                </a:moveTo>
                <a:lnTo>
                  <a:pt x="113360" y="50800"/>
                </a:lnTo>
                <a:lnTo>
                  <a:pt x="113360" y="25400"/>
                </a:lnTo>
                <a:lnTo>
                  <a:pt x="94310" y="25397"/>
                </a:lnTo>
                <a:lnTo>
                  <a:pt x="94310" y="0"/>
                </a:lnTo>
                <a:lnTo>
                  <a:pt x="170510" y="38100"/>
                </a:lnTo>
                <a:lnTo>
                  <a:pt x="145110" y="50800"/>
                </a:lnTo>
                <a:close/>
              </a:path>
              <a:path w="170815" h="76200">
                <a:moveTo>
                  <a:pt x="94310" y="50797"/>
                </a:moveTo>
                <a:lnTo>
                  <a:pt x="0" y="50787"/>
                </a:lnTo>
                <a:lnTo>
                  <a:pt x="0" y="25387"/>
                </a:lnTo>
                <a:lnTo>
                  <a:pt x="94310" y="25397"/>
                </a:lnTo>
                <a:lnTo>
                  <a:pt x="94310" y="50797"/>
                </a:lnTo>
                <a:close/>
              </a:path>
              <a:path w="170815" h="76200">
                <a:moveTo>
                  <a:pt x="113360" y="50800"/>
                </a:moveTo>
                <a:lnTo>
                  <a:pt x="94310" y="50797"/>
                </a:lnTo>
                <a:lnTo>
                  <a:pt x="94310" y="25397"/>
                </a:lnTo>
                <a:lnTo>
                  <a:pt x="113360" y="25400"/>
                </a:lnTo>
                <a:lnTo>
                  <a:pt x="113360" y="50800"/>
                </a:lnTo>
                <a:close/>
              </a:path>
              <a:path w="170815" h="76200">
                <a:moveTo>
                  <a:pt x="94310" y="76200"/>
                </a:moveTo>
                <a:lnTo>
                  <a:pt x="94310" y="50797"/>
                </a:lnTo>
                <a:lnTo>
                  <a:pt x="145110" y="50800"/>
                </a:lnTo>
                <a:lnTo>
                  <a:pt x="9431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41">
            <a:extLst>
              <a:ext uri="{FF2B5EF4-FFF2-40B4-BE49-F238E27FC236}">
                <a16:creationId xmlns:a16="http://schemas.microsoft.com/office/drawing/2014/main" id="{404447FF-65AA-2B76-BDF6-61FB19D96415}"/>
              </a:ext>
            </a:extLst>
          </p:cNvPr>
          <p:cNvSpPr/>
          <p:nvPr/>
        </p:nvSpPr>
        <p:spPr>
          <a:xfrm>
            <a:off x="9167677" y="4343705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5" h="76200">
                <a:moveTo>
                  <a:pt x="94310" y="76200"/>
                </a:moveTo>
                <a:lnTo>
                  <a:pt x="94310" y="0"/>
                </a:lnTo>
                <a:lnTo>
                  <a:pt x="145110" y="25400"/>
                </a:lnTo>
                <a:lnTo>
                  <a:pt x="113360" y="25400"/>
                </a:lnTo>
                <a:lnTo>
                  <a:pt x="113360" y="50800"/>
                </a:lnTo>
                <a:lnTo>
                  <a:pt x="145110" y="50800"/>
                </a:lnTo>
                <a:lnTo>
                  <a:pt x="94310" y="76200"/>
                </a:lnTo>
                <a:close/>
              </a:path>
              <a:path w="170815" h="76200">
                <a:moveTo>
                  <a:pt x="94310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94310" y="25400"/>
                </a:lnTo>
                <a:lnTo>
                  <a:pt x="94310" y="50800"/>
                </a:lnTo>
                <a:close/>
              </a:path>
              <a:path w="170815" h="76200">
                <a:moveTo>
                  <a:pt x="145110" y="50800"/>
                </a:moveTo>
                <a:lnTo>
                  <a:pt x="113360" y="50800"/>
                </a:lnTo>
                <a:lnTo>
                  <a:pt x="113360" y="25400"/>
                </a:lnTo>
                <a:lnTo>
                  <a:pt x="145110" y="25400"/>
                </a:lnTo>
                <a:lnTo>
                  <a:pt x="170510" y="38100"/>
                </a:lnTo>
                <a:lnTo>
                  <a:pt x="14511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42">
            <a:extLst>
              <a:ext uri="{FF2B5EF4-FFF2-40B4-BE49-F238E27FC236}">
                <a16:creationId xmlns:a16="http://schemas.microsoft.com/office/drawing/2014/main" id="{2CCF22A4-833F-657A-4564-112C3795A8F0}"/>
              </a:ext>
            </a:extLst>
          </p:cNvPr>
          <p:cNvSpPr/>
          <p:nvPr/>
        </p:nvSpPr>
        <p:spPr>
          <a:xfrm>
            <a:off x="9560742" y="4343705"/>
            <a:ext cx="208279" cy="76200"/>
          </a:xfrm>
          <a:custGeom>
            <a:avLst/>
            <a:gdLst/>
            <a:ahLst/>
            <a:cxnLst/>
            <a:rect l="l" t="t" r="r" b="b"/>
            <a:pathLst>
              <a:path w="208279" h="76200">
                <a:moveTo>
                  <a:pt x="131610" y="76200"/>
                </a:moveTo>
                <a:lnTo>
                  <a:pt x="131610" y="0"/>
                </a:lnTo>
                <a:lnTo>
                  <a:pt x="182410" y="25400"/>
                </a:lnTo>
                <a:lnTo>
                  <a:pt x="150660" y="25400"/>
                </a:lnTo>
                <a:lnTo>
                  <a:pt x="150660" y="50800"/>
                </a:lnTo>
                <a:lnTo>
                  <a:pt x="182410" y="50800"/>
                </a:lnTo>
                <a:lnTo>
                  <a:pt x="131610" y="76200"/>
                </a:lnTo>
                <a:close/>
              </a:path>
              <a:path w="208279" h="76200">
                <a:moveTo>
                  <a:pt x="131610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131610" y="25400"/>
                </a:lnTo>
                <a:lnTo>
                  <a:pt x="131610" y="50800"/>
                </a:lnTo>
                <a:close/>
              </a:path>
              <a:path w="208279" h="76200">
                <a:moveTo>
                  <a:pt x="182410" y="50800"/>
                </a:moveTo>
                <a:lnTo>
                  <a:pt x="150660" y="50800"/>
                </a:lnTo>
                <a:lnTo>
                  <a:pt x="150660" y="25400"/>
                </a:lnTo>
                <a:lnTo>
                  <a:pt x="182410" y="25400"/>
                </a:lnTo>
                <a:lnTo>
                  <a:pt x="207810" y="38100"/>
                </a:lnTo>
                <a:lnTo>
                  <a:pt x="18241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43">
            <a:extLst>
              <a:ext uri="{FF2B5EF4-FFF2-40B4-BE49-F238E27FC236}">
                <a16:creationId xmlns:a16="http://schemas.microsoft.com/office/drawing/2014/main" id="{A0B7BEBC-42EC-F471-2976-A1F3EC7D0A24}"/>
              </a:ext>
            </a:extLst>
          </p:cNvPr>
          <p:cNvSpPr/>
          <p:nvPr/>
        </p:nvSpPr>
        <p:spPr>
          <a:xfrm>
            <a:off x="8761188" y="4343705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5" h="76200">
                <a:moveTo>
                  <a:pt x="94310" y="76200"/>
                </a:moveTo>
                <a:lnTo>
                  <a:pt x="94310" y="0"/>
                </a:lnTo>
                <a:lnTo>
                  <a:pt x="145110" y="25400"/>
                </a:lnTo>
                <a:lnTo>
                  <a:pt x="113360" y="25400"/>
                </a:lnTo>
                <a:lnTo>
                  <a:pt x="113360" y="50800"/>
                </a:lnTo>
                <a:lnTo>
                  <a:pt x="145110" y="50800"/>
                </a:lnTo>
                <a:lnTo>
                  <a:pt x="94310" y="76200"/>
                </a:lnTo>
                <a:close/>
              </a:path>
              <a:path w="170815" h="76200">
                <a:moveTo>
                  <a:pt x="94310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94310" y="25400"/>
                </a:lnTo>
                <a:lnTo>
                  <a:pt x="94310" y="50800"/>
                </a:lnTo>
                <a:close/>
              </a:path>
              <a:path w="170815" h="76200">
                <a:moveTo>
                  <a:pt x="145110" y="50800"/>
                </a:moveTo>
                <a:lnTo>
                  <a:pt x="113360" y="50800"/>
                </a:lnTo>
                <a:lnTo>
                  <a:pt x="113360" y="25400"/>
                </a:lnTo>
                <a:lnTo>
                  <a:pt x="145110" y="25400"/>
                </a:lnTo>
                <a:lnTo>
                  <a:pt x="170510" y="38100"/>
                </a:lnTo>
                <a:lnTo>
                  <a:pt x="14511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44">
            <a:extLst>
              <a:ext uri="{FF2B5EF4-FFF2-40B4-BE49-F238E27FC236}">
                <a16:creationId xmlns:a16="http://schemas.microsoft.com/office/drawing/2014/main" id="{78A8BAE6-9FB0-1EC8-68CA-B4F69256E49A}"/>
              </a:ext>
            </a:extLst>
          </p:cNvPr>
          <p:cNvSpPr/>
          <p:nvPr/>
        </p:nvSpPr>
        <p:spPr>
          <a:xfrm>
            <a:off x="9801851" y="3877273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45">
            <a:extLst>
              <a:ext uri="{FF2B5EF4-FFF2-40B4-BE49-F238E27FC236}">
                <a16:creationId xmlns:a16="http://schemas.microsoft.com/office/drawing/2014/main" id="{53BF5E2C-A294-7348-3226-ED54A9070B5E}"/>
              </a:ext>
            </a:extLst>
          </p:cNvPr>
          <p:cNvSpPr/>
          <p:nvPr/>
        </p:nvSpPr>
        <p:spPr>
          <a:xfrm>
            <a:off x="9797178" y="3873031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59" h="1017904">
                <a:moveTo>
                  <a:pt x="233857" y="1017549"/>
                </a:moveTo>
                <a:lnTo>
                  <a:pt x="4762" y="1017549"/>
                </a:lnTo>
                <a:lnTo>
                  <a:pt x="3289" y="1017308"/>
                </a:lnTo>
                <a:lnTo>
                  <a:pt x="1955" y="1016635"/>
                </a:lnTo>
                <a:lnTo>
                  <a:pt x="901" y="1015580"/>
                </a:lnTo>
                <a:lnTo>
                  <a:pt x="228" y="1014260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20" y="1012786"/>
                </a:lnTo>
                <a:lnTo>
                  <a:pt x="238391" y="1014260"/>
                </a:lnTo>
                <a:lnTo>
                  <a:pt x="237705" y="1015580"/>
                </a:lnTo>
                <a:lnTo>
                  <a:pt x="236651" y="1016635"/>
                </a:lnTo>
                <a:lnTo>
                  <a:pt x="235330" y="1017308"/>
                </a:lnTo>
                <a:lnTo>
                  <a:pt x="233857" y="1017549"/>
                </a:lnTo>
                <a:close/>
              </a:path>
              <a:path w="238759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59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24"/>
                </a:lnTo>
                <a:lnTo>
                  <a:pt x="233857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59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095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1012786"/>
                </a:moveTo>
                <a:lnTo>
                  <a:pt x="229095" y="1012786"/>
                </a:lnTo>
                <a:lnTo>
                  <a:pt x="233857" y="1008024"/>
                </a:lnTo>
                <a:lnTo>
                  <a:pt x="238620" y="1008024"/>
                </a:lnTo>
                <a:lnTo>
                  <a:pt x="238620" y="101278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46">
            <a:extLst>
              <a:ext uri="{FF2B5EF4-FFF2-40B4-BE49-F238E27FC236}">
                <a16:creationId xmlns:a16="http://schemas.microsoft.com/office/drawing/2014/main" id="{0D43ED3F-4119-EFA9-2B7C-AED97FF7BDFA}"/>
              </a:ext>
            </a:extLst>
          </p:cNvPr>
          <p:cNvSpPr/>
          <p:nvPr/>
        </p:nvSpPr>
        <p:spPr>
          <a:xfrm>
            <a:off x="10031036" y="4356482"/>
            <a:ext cx="412115" cy="76200"/>
          </a:xfrm>
          <a:custGeom>
            <a:avLst/>
            <a:gdLst/>
            <a:ahLst/>
            <a:cxnLst/>
            <a:rect l="l" t="t" r="r" b="b"/>
            <a:pathLst>
              <a:path w="412115" h="76200">
                <a:moveTo>
                  <a:pt x="335724" y="76200"/>
                </a:moveTo>
                <a:lnTo>
                  <a:pt x="335724" y="0"/>
                </a:lnTo>
                <a:lnTo>
                  <a:pt x="386524" y="25400"/>
                </a:lnTo>
                <a:lnTo>
                  <a:pt x="354774" y="25400"/>
                </a:lnTo>
                <a:lnTo>
                  <a:pt x="354774" y="50800"/>
                </a:lnTo>
                <a:lnTo>
                  <a:pt x="386524" y="50800"/>
                </a:lnTo>
                <a:lnTo>
                  <a:pt x="335724" y="76200"/>
                </a:lnTo>
                <a:close/>
              </a:path>
              <a:path w="412115" h="76200">
                <a:moveTo>
                  <a:pt x="335724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335724" y="25400"/>
                </a:lnTo>
                <a:lnTo>
                  <a:pt x="335724" y="50800"/>
                </a:lnTo>
                <a:close/>
              </a:path>
              <a:path w="412115" h="76200">
                <a:moveTo>
                  <a:pt x="386524" y="50800"/>
                </a:moveTo>
                <a:lnTo>
                  <a:pt x="354774" y="50800"/>
                </a:lnTo>
                <a:lnTo>
                  <a:pt x="354774" y="25400"/>
                </a:lnTo>
                <a:lnTo>
                  <a:pt x="386524" y="25400"/>
                </a:lnTo>
                <a:lnTo>
                  <a:pt x="411924" y="38100"/>
                </a:lnTo>
                <a:lnTo>
                  <a:pt x="386524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47">
            <a:extLst>
              <a:ext uri="{FF2B5EF4-FFF2-40B4-BE49-F238E27FC236}">
                <a16:creationId xmlns:a16="http://schemas.microsoft.com/office/drawing/2014/main" id="{B4B8BD71-BB84-9D4E-312D-21CACC3E6BD0}"/>
              </a:ext>
            </a:extLst>
          </p:cNvPr>
          <p:cNvSpPr txBox="1"/>
          <p:nvPr/>
        </p:nvSpPr>
        <p:spPr>
          <a:xfrm>
            <a:off x="5948329" y="3897783"/>
            <a:ext cx="5327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Arial"/>
                <a:cs typeface="Arial"/>
              </a:rPr>
              <a:t>…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7" name="object 48">
            <a:extLst>
              <a:ext uri="{FF2B5EF4-FFF2-40B4-BE49-F238E27FC236}">
                <a16:creationId xmlns:a16="http://schemas.microsoft.com/office/drawing/2014/main" id="{FE8F6590-3E2D-06F5-3399-63EBB19625D0}"/>
              </a:ext>
            </a:extLst>
          </p:cNvPr>
          <p:cNvSpPr txBox="1"/>
          <p:nvPr/>
        </p:nvSpPr>
        <p:spPr>
          <a:xfrm>
            <a:off x="3630071" y="5640756"/>
            <a:ext cx="270510" cy="324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75" dirty="0">
                <a:latin typeface="Cambria Math"/>
                <a:cs typeface="Cambria Math"/>
              </a:rPr>
              <a:t>B</a:t>
            </a:r>
            <a:r>
              <a:rPr sz="1950" spc="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8" name="object 49">
            <a:extLst>
              <a:ext uri="{FF2B5EF4-FFF2-40B4-BE49-F238E27FC236}">
                <a16:creationId xmlns:a16="http://schemas.microsoft.com/office/drawing/2014/main" id="{12787E36-FA2C-4A73-9AF6-5E9503F7A394}"/>
              </a:ext>
            </a:extLst>
          </p:cNvPr>
          <p:cNvSpPr txBox="1"/>
          <p:nvPr/>
        </p:nvSpPr>
        <p:spPr>
          <a:xfrm>
            <a:off x="8489510" y="5640756"/>
            <a:ext cx="282575" cy="324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75" dirty="0">
                <a:latin typeface="Cambria Math"/>
                <a:cs typeface="Cambria Math"/>
              </a:rPr>
              <a:t>B</a:t>
            </a:r>
            <a:r>
              <a:rPr sz="1950" spc="172" baseline="-14957" dirty="0">
                <a:latin typeface="Cambria Math"/>
                <a:cs typeface="Cambria Math"/>
              </a:rPr>
              <a:t>n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9" name="object 50">
            <a:extLst>
              <a:ext uri="{FF2B5EF4-FFF2-40B4-BE49-F238E27FC236}">
                <a16:creationId xmlns:a16="http://schemas.microsoft.com/office/drawing/2014/main" id="{CBCEEACD-C069-2F93-3D7D-4A5BD72E255B}"/>
              </a:ext>
            </a:extLst>
          </p:cNvPr>
          <p:cNvSpPr/>
          <p:nvPr/>
        </p:nvSpPr>
        <p:spPr>
          <a:xfrm>
            <a:off x="7726164" y="2091145"/>
            <a:ext cx="292735" cy="277495"/>
          </a:xfrm>
          <a:custGeom>
            <a:avLst/>
            <a:gdLst/>
            <a:ahLst/>
            <a:cxnLst/>
            <a:rect l="l" t="t" r="r" b="b"/>
            <a:pathLst>
              <a:path w="292735" h="277494">
                <a:moveTo>
                  <a:pt x="0" y="0"/>
                </a:moveTo>
                <a:lnTo>
                  <a:pt x="292608" y="0"/>
                </a:lnTo>
                <a:lnTo>
                  <a:pt x="292608" y="277368"/>
                </a:lnTo>
                <a:lnTo>
                  <a:pt x="0" y="277368"/>
                </a:lnTo>
                <a:lnTo>
                  <a:pt x="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51">
            <a:extLst>
              <a:ext uri="{FF2B5EF4-FFF2-40B4-BE49-F238E27FC236}">
                <a16:creationId xmlns:a16="http://schemas.microsoft.com/office/drawing/2014/main" id="{E186F58F-9EC7-411A-083E-83B95AD812E0}"/>
              </a:ext>
            </a:extLst>
          </p:cNvPr>
          <p:cNvSpPr/>
          <p:nvPr/>
        </p:nvSpPr>
        <p:spPr>
          <a:xfrm>
            <a:off x="7721452" y="2086623"/>
            <a:ext cx="302895" cy="287020"/>
          </a:xfrm>
          <a:custGeom>
            <a:avLst/>
            <a:gdLst/>
            <a:ahLst/>
            <a:cxnLst/>
            <a:rect l="l" t="t" r="r" b="b"/>
            <a:pathLst>
              <a:path w="302895" h="287019">
                <a:moveTo>
                  <a:pt x="297840" y="286524"/>
                </a:moveTo>
                <a:lnTo>
                  <a:pt x="4762" y="286524"/>
                </a:lnTo>
                <a:lnTo>
                  <a:pt x="3289" y="286283"/>
                </a:lnTo>
                <a:lnTo>
                  <a:pt x="1955" y="285610"/>
                </a:lnTo>
                <a:lnTo>
                  <a:pt x="901" y="284556"/>
                </a:lnTo>
                <a:lnTo>
                  <a:pt x="228" y="283235"/>
                </a:lnTo>
                <a:lnTo>
                  <a:pt x="0" y="281762"/>
                </a:lnTo>
                <a:lnTo>
                  <a:pt x="0" y="4762"/>
                </a:lnTo>
                <a:lnTo>
                  <a:pt x="4762" y="0"/>
                </a:lnTo>
                <a:lnTo>
                  <a:pt x="297840" y="0"/>
                </a:lnTo>
                <a:lnTo>
                  <a:pt x="30260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76999"/>
                </a:lnTo>
                <a:lnTo>
                  <a:pt x="4762" y="276999"/>
                </a:lnTo>
                <a:lnTo>
                  <a:pt x="9525" y="281762"/>
                </a:lnTo>
                <a:lnTo>
                  <a:pt x="302602" y="281762"/>
                </a:lnTo>
                <a:lnTo>
                  <a:pt x="302361" y="283235"/>
                </a:lnTo>
                <a:lnTo>
                  <a:pt x="301688" y="284556"/>
                </a:lnTo>
                <a:lnTo>
                  <a:pt x="300634" y="285610"/>
                </a:lnTo>
                <a:lnTo>
                  <a:pt x="299313" y="286283"/>
                </a:lnTo>
                <a:lnTo>
                  <a:pt x="297840" y="286524"/>
                </a:lnTo>
                <a:close/>
              </a:path>
              <a:path w="302895" h="28701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02895" h="287019">
                <a:moveTo>
                  <a:pt x="29307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93077" y="4762"/>
                </a:lnTo>
                <a:lnTo>
                  <a:pt x="293077" y="9525"/>
                </a:lnTo>
                <a:close/>
              </a:path>
              <a:path w="302895" h="287019">
                <a:moveTo>
                  <a:pt x="293077" y="281762"/>
                </a:moveTo>
                <a:lnTo>
                  <a:pt x="293077" y="4762"/>
                </a:lnTo>
                <a:lnTo>
                  <a:pt x="297840" y="9525"/>
                </a:lnTo>
                <a:lnTo>
                  <a:pt x="302602" y="9525"/>
                </a:lnTo>
                <a:lnTo>
                  <a:pt x="302602" y="276999"/>
                </a:lnTo>
                <a:lnTo>
                  <a:pt x="297840" y="276999"/>
                </a:lnTo>
                <a:lnTo>
                  <a:pt x="293077" y="281762"/>
                </a:lnTo>
                <a:close/>
              </a:path>
              <a:path w="302895" h="287019">
                <a:moveTo>
                  <a:pt x="302602" y="9525"/>
                </a:moveTo>
                <a:lnTo>
                  <a:pt x="297840" y="9525"/>
                </a:lnTo>
                <a:lnTo>
                  <a:pt x="293077" y="4762"/>
                </a:lnTo>
                <a:lnTo>
                  <a:pt x="302602" y="4762"/>
                </a:lnTo>
                <a:lnTo>
                  <a:pt x="302602" y="9525"/>
                </a:lnTo>
                <a:close/>
              </a:path>
              <a:path w="302895" h="287019">
                <a:moveTo>
                  <a:pt x="9525" y="281762"/>
                </a:moveTo>
                <a:lnTo>
                  <a:pt x="4762" y="276999"/>
                </a:lnTo>
                <a:lnTo>
                  <a:pt x="9525" y="276999"/>
                </a:lnTo>
                <a:lnTo>
                  <a:pt x="9525" y="281762"/>
                </a:lnTo>
                <a:close/>
              </a:path>
              <a:path w="302895" h="287019">
                <a:moveTo>
                  <a:pt x="293077" y="281762"/>
                </a:moveTo>
                <a:lnTo>
                  <a:pt x="9525" y="281762"/>
                </a:lnTo>
                <a:lnTo>
                  <a:pt x="9525" y="276999"/>
                </a:lnTo>
                <a:lnTo>
                  <a:pt x="293077" y="276999"/>
                </a:lnTo>
                <a:lnTo>
                  <a:pt x="293077" y="281762"/>
                </a:lnTo>
                <a:close/>
              </a:path>
              <a:path w="302895" h="287019">
                <a:moveTo>
                  <a:pt x="302602" y="281762"/>
                </a:moveTo>
                <a:lnTo>
                  <a:pt x="293077" y="281762"/>
                </a:lnTo>
                <a:lnTo>
                  <a:pt x="297840" y="276999"/>
                </a:lnTo>
                <a:lnTo>
                  <a:pt x="302602" y="276999"/>
                </a:lnTo>
                <a:lnTo>
                  <a:pt x="302602" y="281762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52">
            <a:extLst>
              <a:ext uri="{FF2B5EF4-FFF2-40B4-BE49-F238E27FC236}">
                <a16:creationId xmlns:a16="http://schemas.microsoft.com/office/drawing/2014/main" id="{506419BE-EF32-8375-4E04-E8EB9DCA13DE}"/>
              </a:ext>
            </a:extLst>
          </p:cNvPr>
          <p:cNvSpPr txBox="1"/>
          <p:nvPr/>
        </p:nvSpPr>
        <p:spPr>
          <a:xfrm>
            <a:off x="8256604" y="2111249"/>
            <a:ext cx="116840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Microsoft JhengHei UI"/>
                <a:cs typeface="Microsoft JhengHei UI"/>
              </a:rPr>
              <a:t>图池化操作</a:t>
            </a:r>
            <a:endParaRPr sz="180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1045926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7935" y="1235766"/>
            <a:ext cx="1120695" cy="571500"/>
          </a:xfrm>
          <a:custGeom>
            <a:avLst/>
            <a:gdLst/>
            <a:ahLst/>
            <a:cxnLst/>
            <a:rect l="l" t="t" r="r" b="b"/>
            <a:pathLst>
              <a:path w="975360" h="571500">
                <a:moveTo>
                  <a:pt x="879348" y="571499"/>
                </a:moveTo>
                <a:lnTo>
                  <a:pt x="96011" y="571499"/>
                </a:lnTo>
                <a:lnTo>
                  <a:pt x="58780" y="564324"/>
                </a:lnTo>
                <a:lnTo>
                  <a:pt x="28360" y="544082"/>
                </a:lnTo>
                <a:lnTo>
                  <a:pt x="7763" y="513926"/>
                </a:lnTo>
                <a:lnTo>
                  <a:pt x="0" y="477011"/>
                </a:lnTo>
                <a:lnTo>
                  <a:pt x="0" y="94487"/>
                </a:lnTo>
                <a:lnTo>
                  <a:pt x="7763" y="57701"/>
                </a:lnTo>
                <a:lnTo>
                  <a:pt x="28360" y="27589"/>
                </a:lnTo>
                <a:lnTo>
                  <a:pt x="58780" y="7303"/>
                </a:lnTo>
                <a:lnTo>
                  <a:pt x="96011" y="0"/>
                </a:lnTo>
                <a:lnTo>
                  <a:pt x="879348" y="0"/>
                </a:lnTo>
                <a:lnTo>
                  <a:pt x="916472" y="7303"/>
                </a:lnTo>
                <a:lnTo>
                  <a:pt x="946856" y="27589"/>
                </a:lnTo>
                <a:lnTo>
                  <a:pt x="967489" y="57701"/>
                </a:lnTo>
                <a:lnTo>
                  <a:pt x="975360" y="94487"/>
                </a:lnTo>
                <a:lnTo>
                  <a:pt x="975360" y="477011"/>
                </a:lnTo>
                <a:lnTo>
                  <a:pt x="967489" y="513926"/>
                </a:lnTo>
                <a:lnTo>
                  <a:pt x="946856" y="544082"/>
                </a:lnTo>
                <a:lnTo>
                  <a:pt x="916472" y="564324"/>
                </a:lnTo>
                <a:lnTo>
                  <a:pt x="879348" y="571499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207779"/>
            <a:ext cx="158813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PPNP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599" y="1237266"/>
            <a:ext cx="135549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873885" algn="l"/>
              </a:tabLst>
            </a:pPr>
            <a:r>
              <a:rPr sz="3600" spc="-7" baseline="-11574" dirty="0">
                <a:latin typeface="Arial"/>
                <a:cs typeface="Arial"/>
              </a:rPr>
              <a:t>PPNP</a:t>
            </a:r>
            <a:r>
              <a:rPr lang="en-US" sz="3600" spc="-7" baseline="-11574" dirty="0">
                <a:latin typeface="Arial"/>
                <a:cs typeface="Arial"/>
              </a:rPr>
              <a:t>: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52416" y="1842515"/>
            <a:ext cx="393700" cy="855344"/>
          </a:xfrm>
          <a:custGeom>
            <a:avLst/>
            <a:gdLst/>
            <a:ahLst/>
            <a:cxnLst/>
            <a:rect l="l" t="t" r="r" b="b"/>
            <a:pathLst>
              <a:path w="393700" h="855344">
                <a:moveTo>
                  <a:pt x="0" y="181356"/>
                </a:moveTo>
                <a:lnTo>
                  <a:pt x="135636" y="0"/>
                </a:lnTo>
                <a:lnTo>
                  <a:pt x="316991" y="137159"/>
                </a:lnTo>
                <a:lnTo>
                  <a:pt x="237744" y="147827"/>
                </a:lnTo>
                <a:lnTo>
                  <a:pt x="240991" y="170687"/>
                </a:lnTo>
                <a:lnTo>
                  <a:pt x="79248" y="170687"/>
                </a:lnTo>
                <a:lnTo>
                  <a:pt x="0" y="181356"/>
                </a:lnTo>
                <a:close/>
              </a:path>
              <a:path w="393700" h="855344">
                <a:moveTo>
                  <a:pt x="257556" y="854963"/>
                </a:moveTo>
                <a:lnTo>
                  <a:pt x="76200" y="719327"/>
                </a:lnTo>
                <a:lnTo>
                  <a:pt x="155448" y="707136"/>
                </a:lnTo>
                <a:lnTo>
                  <a:pt x="79248" y="170687"/>
                </a:lnTo>
                <a:lnTo>
                  <a:pt x="240991" y="170687"/>
                </a:lnTo>
                <a:lnTo>
                  <a:pt x="313944" y="684276"/>
                </a:lnTo>
                <a:lnTo>
                  <a:pt x="385213" y="684276"/>
                </a:lnTo>
                <a:lnTo>
                  <a:pt x="257556" y="854963"/>
                </a:lnTo>
                <a:close/>
              </a:path>
              <a:path w="393700" h="855344">
                <a:moveTo>
                  <a:pt x="385213" y="684276"/>
                </a:moveTo>
                <a:lnTo>
                  <a:pt x="313944" y="684276"/>
                </a:lnTo>
                <a:lnTo>
                  <a:pt x="393191" y="673607"/>
                </a:lnTo>
                <a:lnTo>
                  <a:pt x="385213" y="68427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5365F1-06A2-0E2C-97DE-49E2694B2EC5}"/>
              </a:ext>
            </a:extLst>
          </p:cNvPr>
          <p:cNvGrpSpPr/>
          <p:nvPr/>
        </p:nvGrpSpPr>
        <p:grpSpPr>
          <a:xfrm>
            <a:off x="2266513" y="2743185"/>
            <a:ext cx="4792980" cy="754380"/>
            <a:chOff x="1502677" y="-2592317"/>
            <a:chExt cx="4792980" cy="754380"/>
          </a:xfrm>
        </p:grpSpPr>
        <p:sp>
          <p:nvSpPr>
            <p:cNvPr id="4" name="object 4"/>
            <p:cNvSpPr/>
            <p:nvPr/>
          </p:nvSpPr>
          <p:spPr>
            <a:xfrm>
              <a:off x="1502677" y="-2592317"/>
              <a:ext cx="4792980" cy="754380"/>
            </a:xfrm>
            <a:custGeom>
              <a:avLst/>
              <a:gdLst/>
              <a:ahLst/>
              <a:cxnLst/>
              <a:rect l="l" t="t" r="r" b="b"/>
              <a:pathLst>
                <a:path w="4792980" h="754380">
                  <a:moveTo>
                    <a:pt x="4668012" y="754379"/>
                  </a:moveTo>
                  <a:lnTo>
                    <a:pt x="126492" y="754379"/>
                  </a:lnTo>
                  <a:lnTo>
                    <a:pt x="77468" y="744756"/>
                  </a:lnTo>
                  <a:lnTo>
                    <a:pt x="37390" y="717970"/>
                  </a:lnTo>
                  <a:lnTo>
                    <a:pt x="10239" y="678147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10239" y="77147"/>
                  </a:lnTo>
                  <a:lnTo>
                    <a:pt x="37390" y="36961"/>
                  </a:lnTo>
                  <a:lnTo>
                    <a:pt x="77468" y="9918"/>
                  </a:lnTo>
                  <a:lnTo>
                    <a:pt x="126492" y="0"/>
                  </a:lnTo>
                  <a:lnTo>
                    <a:pt x="4668012" y="0"/>
                  </a:lnTo>
                  <a:lnTo>
                    <a:pt x="4716868" y="9918"/>
                  </a:lnTo>
                  <a:lnTo>
                    <a:pt x="4756732" y="36961"/>
                  </a:lnTo>
                  <a:lnTo>
                    <a:pt x="4783478" y="77147"/>
                  </a:lnTo>
                  <a:lnTo>
                    <a:pt x="4792980" y="126491"/>
                  </a:lnTo>
                  <a:lnTo>
                    <a:pt x="4792980" y="629411"/>
                  </a:lnTo>
                  <a:lnTo>
                    <a:pt x="4783478" y="678147"/>
                  </a:lnTo>
                  <a:lnTo>
                    <a:pt x="4756732" y="717970"/>
                  </a:lnTo>
                  <a:lnTo>
                    <a:pt x="4716868" y="744756"/>
                  </a:lnTo>
                  <a:lnTo>
                    <a:pt x="4668012" y="754379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图片 93" descr="\documentclass{article}&#10;\usepackage{amsmath}&#10;\pagestyle{empty}&#10;\begin{document}&#10;$\mathbf{P} = \beta (\mathbf{I} - (1 - \beta) \hat{\mathbf{A}})^{-1}  $&#10;&#10;&#10;&#10;\end{document}" title="IguanaTex Bitmap Display">
              <a:extLst>
                <a:ext uri="{FF2B5EF4-FFF2-40B4-BE49-F238E27FC236}">
                  <a16:creationId xmlns:a16="http://schemas.microsoft.com/office/drawing/2014/main" id="{E7ACA880-22F2-87FB-3055-C0D6F221FAF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079" y="-2430036"/>
              <a:ext cx="4038185" cy="482459"/>
            </a:xfrm>
            <a:prstGeom prst="rect">
              <a:avLst/>
            </a:prstGeom>
          </p:spPr>
        </p:pic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911DD534-AF95-43C6-AF31-03FB23D46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61" y="1346658"/>
            <a:ext cx="4597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085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7935" y="1235766"/>
            <a:ext cx="1120695" cy="571500"/>
          </a:xfrm>
          <a:custGeom>
            <a:avLst/>
            <a:gdLst/>
            <a:ahLst/>
            <a:cxnLst/>
            <a:rect l="l" t="t" r="r" b="b"/>
            <a:pathLst>
              <a:path w="975360" h="571500">
                <a:moveTo>
                  <a:pt x="879348" y="571499"/>
                </a:moveTo>
                <a:lnTo>
                  <a:pt x="96011" y="571499"/>
                </a:lnTo>
                <a:lnTo>
                  <a:pt x="58780" y="564324"/>
                </a:lnTo>
                <a:lnTo>
                  <a:pt x="28360" y="544082"/>
                </a:lnTo>
                <a:lnTo>
                  <a:pt x="7763" y="513926"/>
                </a:lnTo>
                <a:lnTo>
                  <a:pt x="0" y="477011"/>
                </a:lnTo>
                <a:lnTo>
                  <a:pt x="0" y="94487"/>
                </a:lnTo>
                <a:lnTo>
                  <a:pt x="7763" y="57701"/>
                </a:lnTo>
                <a:lnTo>
                  <a:pt x="28360" y="27589"/>
                </a:lnTo>
                <a:lnTo>
                  <a:pt x="58780" y="7303"/>
                </a:lnTo>
                <a:lnTo>
                  <a:pt x="96011" y="0"/>
                </a:lnTo>
                <a:lnTo>
                  <a:pt x="879348" y="0"/>
                </a:lnTo>
                <a:lnTo>
                  <a:pt x="916472" y="7303"/>
                </a:lnTo>
                <a:lnTo>
                  <a:pt x="946856" y="27589"/>
                </a:lnTo>
                <a:lnTo>
                  <a:pt x="967489" y="57701"/>
                </a:lnTo>
                <a:lnTo>
                  <a:pt x="975360" y="94487"/>
                </a:lnTo>
                <a:lnTo>
                  <a:pt x="975360" y="477011"/>
                </a:lnTo>
                <a:lnTo>
                  <a:pt x="967489" y="513926"/>
                </a:lnTo>
                <a:lnTo>
                  <a:pt x="946856" y="544082"/>
                </a:lnTo>
                <a:lnTo>
                  <a:pt x="916472" y="564324"/>
                </a:lnTo>
                <a:lnTo>
                  <a:pt x="879348" y="571499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207779"/>
            <a:ext cx="158813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PPNP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599" y="1237266"/>
            <a:ext cx="135549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873885" algn="l"/>
              </a:tabLst>
            </a:pPr>
            <a:r>
              <a:rPr sz="3600" spc="-7" baseline="-11574" dirty="0">
                <a:latin typeface="Arial"/>
                <a:cs typeface="Arial"/>
              </a:rPr>
              <a:t>PPNP</a:t>
            </a:r>
            <a:r>
              <a:rPr lang="en-US" sz="3600" spc="-7" baseline="-11574" dirty="0">
                <a:latin typeface="Arial"/>
                <a:cs typeface="Arial"/>
              </a:rPr>
              <a:t>: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52416" y="1842515"/>
            <a:ext cx="393700" cy="855344"/>
          </a:xfrm>
          <a:custGeom>
            <a:avLst/>
            <a:gdLst/>
            <a:ahLst/>
            <a:cxnLst/>
            <a:rect l="l" t="t" r="r" b="b"/>
            <a:pathLst>
              <a:path w="393700" h="855344">
                <a:moveTo>
                  <a:pt x="0" y="181356"/>
                </a:moveTo>
                <a:lnTo>
                  <a:pt x="135636" y="0"/>
                </a:lnTo>
                <a:lnTo>
                  <a:pt x="316991" y="137159"/>
                </a:lnTo>
                <a:lnTo>
                  <a:pt x="237744" y="147827"/>
                </a:lnTo>
                <a:lnTo>
                  <a:pt x="240991" y="170687"/>
                </a:lnTo>
                <a:lnTo>
                  <a:pt x="79248" y="170687"/>
                </a:lnTo>
                <a:lnTo>
                  <a:pt x="0" y="181356"/>
                </a:lnTo>
                <a:close/>
              </a:path>
              <a:path w="393700" h="855344">
                <a:moveTo>
                  <a:pt x="257556" y="854963"/>
                </a:moveTo>
                <a:lnTo>
                  <a:pt x="76200" y="719327"/>
                </a:lnTo>
                <a:lnTo>
                  <a:pt x="155448" y="707136"/>
                </a:lnTo>
                <a:lnTo>
                  <a:pt x="79248" y="170687"/>
                </a:lnTo>
                <a:lnTo>
                  <a:pt x="240991" y="170687"/>
                </a:lnTo>
                <a:lnTo>
                  <a:pt x="313944" y="684276"/>
                </a:lnTo>
                <a:lnTo>
                  <a:pt x="385213" y="684276"/>
                </a:lnTo>
                <a:lnTo>
                  <a:pt x="257556" y="854963"/>
                </a:lnTo>
                <a:close/>
              </a:path>
              <a:path w="393700" h="855344">
                <a:moveTo>
                  <a:pt x="385213" y="684276"/>
                </a:moveTo>
                <a:lnTo>
                  <a:pt x="313944" y="684276"/>
                </a:lnTo>
                <a:lnTo>
                  <a:pt x="393191" y="673607"/>
                </a:lnTo>
                <a:lnTo>
                  <a:pt x="385213" y="68427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56526" y="1500188"/>
            <a:ext cx="2047239" cy="238125"/>
          </a:xfrm>
          <a:custGeom>
            <a:avLst/>
            <a:gdLst/>
            <a:ahLst/>
            <a:cxnLst/>
            <a:rect l="l" t="t" r="r" b="b"/>
            <a:pathLst>
              <a:path w="2047240" h="238125">
                <a:moveTo>
                  <a:pt x="1927860" y="237743"/>
                </a:moveTo>
                <a:lnTo>
                  <a:pt x="1927860" y="178307"/>
                </a:lnTo>
                <a:lnTo>
                  <a:pt x="0" y="178307"/>
                </a:lnTo>
                <a:lnTo>
                  <a:pt x="0" y="59435"/>
                </a:lnTo>
                <a:lnTo>
                  <a:pt x="1927860" y="59435"/>
                </a:lnTo>
                <a:lnTo>
                  <a:pt x="1927860" y="0"/>
                </a:lnTo>
                <a:lnTo>
                  <a:pt x="2046731" y="118871"/>
                </a:lnTo>
                <a:lnTo>
                  <a:pt x="1927860" y="23774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60131" y="120815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矩阵形式</a:t>
            </a:r>
          </a:p>
        </p:txBody>
      </p:sp>
      <p:sp>
        <p:nvSpPr>
          <p:cNvPr id="34" name="object 34"/>
          <p:cNvSpPr/>
          <p:nvPr/>
        </p:nvSpPr>
        <p:spPr>
          <a:xfrm>
            <a:off x="10218927" y="1353934"/>
            <a:ext cx="738377" cy="485398"/>
          </a:xfrm>
          <a:custGeom>
            <a:avLst/>
            <a:gdLst/>
            <a:ahLst/>
            <a:cxnLst/>
            <a:rect l="l" t="t" r="r" b="b"/>
            <a:pathLst>
              <a:path w="502920" h="431800">
                <a:moveTo>
                  <a:pt x="429768" y="431292"/>
                </a:moveTo>
                <a:lnTo>
                  <a:pt x="71627" y="431292"/>
                </a:lnTo>
                <a:lnTo>
                  <a:pt x="43598" y="425943"/>
                </a:lnTo>
                <a:lnTo>
                  <a:pt x="20745" y="410651"/>
                </a:lnTo>
                <a:lnTo>
                  <a:pt x="5426" y="387772"/>
                </a:lnTo>
                <a:lnTo>
                  <a:pt x="0" y="359664"/>
                </a:lnTo>
                <a:lnTo>
                  <a:pt x="0" y="71628"/>
                </a:lnTo>
                <a:lnTo>
                  <a:pt x="5426" y="43576"/>
                </a:lnTo>
                <a:lnTo>
                  <a:pt x="20745" y="20716"/>
                </a:lnTo>
                <a:lnTo>
                  <a:pt x="43598" y="5405"/>
                </a:lnTo>
                <a:lnTo>
                  <a:pt x="71627" y="0"/>
                </a:lnTo>
                <a:lnTo>
                  <a:pt x="429768" y="0"/>
                </a:lnTo>
                <a:lnTo>
                  <a:pt x="458221" y="5405"/>
                </a:lnTo>
                <a:lnTo>
                  <a:pt x="481374" y="20716"/>
                </a:lnTo>
                <a:lnTo>
                  <a:pt x="497012" y="43576"/>
                </a:lnTo>
                <a:lnTo>
                  <a:pt x="502920" y="71628"/>
                </a:lnTo>
                <a:lnTo>
                  <a:pt x="502920" y="359664"/>
                </a:lnTo>
                <a:lnTo>
                  <a:pt x="497012" y="387772"/>
                </a:lnTo>
                <a:lnTo>
                  <a:pt x="481374" y="410651"/>
                </a:lnTo>
                <a:lnTo>
                  <a:pt x="458221" y="425943"/>
                </a:lnTo>
                <a:lnTo>
                  <a:pt x="429768" y="43129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90326" y="1067118"/>
            <a:ext cx="692150" cy="433070"/>
          </a:xfrm>
          <a:custGeom>
            <a:avLst/>
            <a:gdLst/>
            <a:ahLst/>
            <a:cxnLst/>
            <a:rect l="l" t="t" r="r" b="b"/>
            <a:pathLst>
              <a:path w="692150" h="433069">
                <a:moveTo>
                  <a:pt x="618744" y="432815"/>
                </a:moveTo>
                <a:lnTo>
                  <a:pt x="73151" y="432815"/>
                </a:lnTo>
                <a:lnTo>
                  <a:pt x="44812" y="426974"/>
                </a:lnTo>
                <a:lnTo>
                  <a:pt x="21697" y="411518"/>
                </a:lnTo>
                <a:lnTo>
                  <a:pt x="6022" y="388803"/>
                </a:lnTo>
                <a:lnTo>
                  <a:pt x="0" y="361188"/>
                </a:lnTo>
                <a:lnTo>
                  <a:pt x="0" y="71627"/>
                </a:lnTo>
                <a:lnTo>
                  <a:pt x="6022" y="43948"/>
                </a:lnTo>
                <a:lnTo>
                  <a:pt x="21697" y="21212"/>
                </a:lnTo>
                <a:lnTo>
                  <a:pt x="44812" y="5776"/>
                </a:lnTo>
                <a:lnTo>
                  <a:pt x="73151" y="0"/>
                </a:lnTo>
                <a:lnTo>
                  <a:pt x="618744" y="0"/>
                </a:lnTo>
                <a:lnTo>
                  <a:pt x="647140" y="5776"/>
                </a:lnTo>
                <a:lnTo>
                  <a:pt x="670274" y="21212"/>
                </a:lnTo>
                <a:lnTo>
                  <a:pt x="685930" y="43948"/>
                </a:lnTo>
                <a:lnTo>
                  <a:pt x="691896" y="71627"/>
                </a:lnTo>
                <a:lnTo>
                  <a:pt x="691896" y="361188"/>
                </a:lnTo>
                <a:lnTo>
                  <a:pt x="685930" y="388803"/>
                </a:lnTo>
                <a:lnTo>
                  <a:pt x="670274" y="411518"/>
                </a:lnTo>
                <a:lnTo>
                  <a:pt x="647140" y="426974"/>
                </a:lnTo>
                <a:lnTo>
                  <a:pt x="618744" y="43281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35891" y="1147444"/>
            <a:ext cx="363220" cy="302260"/>
          </a:xfrm>
          <a:custGeom>
            <a:avLst/>
            <a:gdLst/>
            <a:ahLst/>
            <a:cxnLst/>
            <a:rect l="l" t="t" r="r" b="b"/>
            <a:pathLst>
              <a:path w="363220" h="302259">
                <a:moveTo>
                  <a:pt x="339037" y="131063"/>
                </a:moveTo>
                <a:lnTo>
                  <a:pt x="82296" y="131063"/>
                </a:lnTo>
                <a:lnTo>
                  <a:pt x="216408" y="56387"/>
                </a:lnTo>
                <a:lnTo>
                  <a:pt x="185927" y="0"/>
                </a:lnTo>
                <a:lnTo>
                  <a:pt x="362712" y="50291"/>
                </a:lnTo>
                <a:lnTo>
                  <a:pt x="339037" y="131063"/>
                </a:lnTo>
                <a:close/>
              </a:path>
              <a:path w="363220" h="302259">
                <a:moveTo>
                  <a:pt x="176784" y="301751"/>
                </a:moveTo>
                <a:lnTo>
                  <a:pt x="0" y="251459"/>
                </a:lnTo>
                <a:lnTo>
                  <a:pt x="51816" y="74675"/>
                </a:lnTo>
                <a:lnTo>
                  <a:pt x="82296" y="131063"/>
                </a:lnTo>
                <a:lnTo>
                  <a:pt x="339037" y="131063"/>
                </a:lnTo>
                <a:lnTo>
                  <a:pt x="327423" y="170687"/>
                </a:lnTo>
                <a:lnTo>
                  <a:pt x="280416" y="170687"/>
                </a:lnTo>
                <a:lnTo>
                  <a:pt x="146303" y="245363"/>
                </a:lnTo>
                <a:lnTo>
                  <a:pt x="176784" y="301751"/>
                </a:lnTo>
                <a:close/>
              </a:path>
              <a:path w="363220" h="302259">
                <a:moveTo>
                  <a:pt x="310896" y="227075"/>
                </a:moveTo>
                <a:lnTo>
                  <a:pt x="280416" y="170687"/>
                </a:lnTo>
                <a:lnTo>
                  <a:pt x="327423" y="170687"/>
                </a:lnTo>
                <a:lnTo>
                  <a:pt x="310896" y="22707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5365F1-06A2-0E2C-97DE-49E2694B2EC5}"/>
              </a:ext>
            </a:extLst>
          </p:cNvPr>
          <p:cNvGrpSpPr/>
          <p:nvPr/>
        </p:nvGrpSpPr>
        <p:grpSpPr>
          <a:xfrm>
            <a:off x="2266513" y="2743185"/>
            <a:ext cx="4792980" cy="754380"/>
            <a:chOff x="1502677" y="-2592317"/>
            <a:chExt cx="4792980" cy="754380"/>
          </a:xfrm>
        </p:grpSpPr>
        <p:sp>
          <p:nvSpPr>
            <p:cNvPr id="4" name="object 4"/>
            <p:cNvSpPr/>
            <p:nvPr/>
          </p:nvSpPr>
          <p:spPr>
            <a:xfrm>
              <a:off x="1502677" y="-2592317"/>
              <a:ext cx="4792980" cy="754380"/>
            </a:xfrm>
            <a:custGeom>
              <a:avLst/>
              <a:gdLst/>
              <a:ahLst/>
              <a:cxnLst/>
              <a:rect l="l" t="t" r="r" b="b"/>
              <a:pathLst>
                <a:path w="4792980" h="754380">
                  <a:moveTo>
                    <a:pt x="4668012" y="754379"/>
                  </a:moveTo>
                  <a:lnTo>
                    <a:pt x="126492" y="754379"/>
                  </a:lnTo>
                  <a:lnTo>
                    <a:pt x="77468" y="744756"/>
                  </a:lnTo>
                  <a:lnTo>
                    <a:pt x="37390" y="717970"/>
                  </a:lnTo>
                  <a:lnTo>
                    <a:pt x="10239" y="678147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10239" y="77147"/>
                  </a:lnTo>
                  <a:lnTo>
                    <a:pt x="37390" y="36961"/>
                  </a:lnTo>
                  <a:lnTo>
                    <a:pt x="77468" y="9918"/>
                  </a:lnTo>
                  <a:lnTo>
                    <a:pt x="126492" y="0"/>
                  </a:lnTo>
                  <a:lnTo>
                    <a:pt x="4668012" y="0"/>
                  </a:lnTo>
                  <a:lnTo>
                    <a:pt x="4716868" y="9918"/>
                  </a:lnTo>
                  <a:lnTo>
                    <a:pt x="4756732" y="36961"/>
                  </a:lnTo>
                  <a:lnTo>
                    <a:pt x="4783478" y="77147"/>
                  </a:lnTo>
                  <a:lnTo>
                    <a:pt x="4792980" y="126491"/>
                  </a:lnTo>
                  <a:lnTo>
                    <a:pt x="4792980" y="629411"/>
                  </a:lnTo>
                  <a:lnTo>
                    <a:pt x="4783478" y="678147"/>
                  </a:lnTo>
                  <a:lnTo>
                    <a:pt x="4756732" y="717970"/>
                  </a:lnTo>
                  <a:lnTo>
                    <a:pt x="4716868" y="744756"/>
                  </a:lnTo>
                  <a:lnTo>
                    <a:pt x="4668012" y="754379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图片 93" descr="\documentclass{article}&#10;\usepackage{amsmath}&#10;\pagestyle{empty}&#10;\begin{document}&#10;$\mathbf{P} = \beta (\mathbf{I} - (1 - \beta) \hat{\mathbf{A}})^{-1}  $&#10;&#10;&#10;&#10;\end{document}" title="IguanaTex Bitmap Display">
              <a:extLst>
                <a:ext uri="{FF2B5EF4-FFF2-40B4-BE49-F238E27FC236}">
                  <a16:creationId xmlns:a16="http://schemas.microsoft.com/office/drawing/2014/main" id="{E7ACA880-22F2-87FB-3055-C0D6F221FAF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079" y="-2430036"/>
              <a:ext cx="4038185" cy="482459"/>
            </a:xfrm>
            <a:prstGeom prst="rect">
              <a:avLst/>
            </a:prstGeom>
          </p:spPr>
        </p:pic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911DD534-AF95-43C6-AF31-03FB23D46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61" y="1346658"/>
            <a:ext cx="4597400" cy="5842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61FC030-B436-4E4E-FDEC-371DE88FC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826" y="1337864"/>
            <a:ext cx="2120900" cy="3556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9FA5DDF-419C-E864-F115-3881C47E4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4547" y="1120565"/>
            <a:ext cx="622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501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7935" y="1235766"/>
            <a:ext cx="1120695" cy="571500"/>
          </a:xfrm>
          <a:custGeom>
            <a:avLst/>
            <a:gdLst/>
            <a:ahLst/>
            <a:cxnLst/>
            <a:rect l="l" t="t" r="r" b="b"/>
            <a:pathLst>
              <a:path w="975360" h="571500">
                <a:moveTo>
                  <a:pt x="879348" y="571499"/>
                </a:moveTo>
                <a:lnTo>
                  <a:pt x="96011" y="571499"/>
                </a:lnTo>
                <a:lnTo>
                  <a:pt x="58780" y="564324"/>
                </a:lnTo>
                <a:lnTo>
                  <a:pt x="28360" y="544082"/>
                </a:lnTo>
                <a:lnTo>
                  <a:pt x="7763" y="513926"/>
                </a:lnTo>
                <a:lnTo>
                  <a:pt x="0" y="477011"/>
                </a:lnTo>
                <a:lnTo>
                  <a:pt x="0" y="94487"/>
                </a:lnTo>
                <a:lnTo>
                  <a:pt x="7763" y="57701"/>
                </a:lnTo>
                <a:lnTo>
                  <a:pt x="28360" y="27589"/>
                </a:lnTo>
                <a:lnTo>
                  <a:pt x="58780" y="7303"/>
                </a:lnTo>
                <a:lnTo>
                  <a:pt x="96011" y="0"/>
                </a:lnTo>
                <a:lnTo>
                  <a:pt x="879348" y="0"/>
                </a:lnTo>
                <a:lnTo>
                  <a:pt x="916472" y="7303"/>
                </a:lnTo>
                <a:lnTo>
                  <a:pt x="946856" y="27589"/>
                </a:lnTo>
                <a:lnTo>
                  <a:pt x="967489" y="57701"/>
                </a:lnTo>
                <a:lnTo>
                  <a:pt x="975360" y="94487"/>
                </a:lnTo>
                <a:lnTo>
                  <a:pt x="975360" y="477011"/>
                </a:lnTo>
                <a:lnTo>
                  <a:pt x="967489" y="513926"/>
                </a:lnTo>
                <a:lnTo>
                  <a:pt x="946856" y="544082"/>
                </a:lnTo>
                <a:lnTo>
                  <a:pt x="916472" y="564324"/>
                </a:lnTo>
                <a:lnTo>
                  <a:pt x="879348" y="571499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207779"/>
            <a:ext cx="158813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PPNP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599" y="1237266"/>
            <a:ext cx="135549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873885" algn="l"/>
              </a:tabLst>
            </a:pPr>
            <a:r>
              <a:rPr sz="3600" spc="-7" baseline="-11574" dirty="0">
                <a:latin typeface="Arial"/>
                <a:cs typeface="Arial"/>
              </a:rPr>
              <a:t>PPNP</a:t>
            </a:r>
            <a:r>
              <a:rPr lang="en-US" sz="3600" spc="-7" baseline="-11574" dirty="0">
                <a:latin typeface="Arial"/>
                <a:cs typeface="Arial"/>
              </a:rPr>
              <a:t>: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52416" y="1842515"/>
            <a:ext cx="393700" cy="855344"/>
          </a:xfrm>
          <a:custGeom>
            <a:avLst/>
            <a:gdLst/>
            <a:ahLst/>
            <a:cxnLst/>
            <a:rect l="l" t="t" r="r" b="b"/>
            <a:pathLst>
              <a:path w="393700" h="855344">
                <a:moveTo>
                  <a:pt x="0" y="181356"/>
                </a:moveTo>
                <a:lnTo>
                  <a:pt x="135636" y="0"/>
                </a:lnTo>
                <a:lnTo>
                  <a:pt x="316991" y="137159"/>
                </a:lnTo>
                <a:lnTo>
                  <a:pt x="237744" y="147827"/>
                </a:lnTo>
                <a:lnTo>
                  <a:pt x="240991" y="170687"/>
                </a:lnTo>
                <a:lnTo>
                  <a:pt x="79248" y="170687"/>
                </a:lnTo>
                <a:lnTo>
                  <a:pt x="0" y="181356"/>
                </a:lnTo>
                <a:close/>
              </a:path>
              <a:path w="393700" h="855344">
                <a:moveTo>
                  <a:pt x="257556" y="854963"/>
                </a:moveTo>
                <a:lnTo>
                  <a:pt x="76200" y="719327"/>
                </a:lnTo>
                <a:lnTo>
                  <a:pt x="155448" y="707136"/>
                </a:lnTo>
                <a:lnTo>
                  <a:pt x="79248" y="170687"/>
                </a:lnTo>
                <a:lnTo>
                  <a:pt x="240991" y="170687"/>
                </a:lnTo>
                <a:lnTo>
                  <a:pt x="313944" y="684276"/>
                </a:lnTo>
                <a:lnTo>
                  <a:pt x="385213" y="684276"/>
                </a:lnTo>
                <a:lnTo>
                  <a:pt x="257556" y="854963"/>
                </a:lnTo>
                <a:close/>
              </a:path>
              <a:path w="393700" h="855344">
                <a:moveTo>
                  <a:pt x="385213" y="684276"/>
                </a:moveTo>
                <a:lnTo>
                  <a:pt x="313944" y="684276"/>
                </a:lnTo>
                <a:lnTo>
                  <a:pt x="393191" y="673607"/>
                </a:lnTo>
                <a:lnTo>
                  <a:pt x="385213" y="68427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04176" y="2549653"/>
            <a:ext cx="2776855" cy="428625"/>
          </a:xfrm>
          <a:custGeom>
            <a:avLst/>
            <a:gdLst/>
            <a:ahLst/>
            <a:cxnLst/>
            <a:rect l="l" t="t" r="r" b="b"/>
            <a:pathLst>
              <a:path w="2776854" h="428625">
                <a:moveTo>
                  <a:pt x="2705100" y="428244"/>
                </a:moveTo>
                <a:lnTo>
                  <a:pt x="71627" y="428244"/>
                </a:lnTo>
                <a:lnTo>
                  <a:pt x="43453" y="422695"/>
                </a:lnTo>
                <a:lnTo>
                  <a:pt x="20607" y="407393"/>
                </a:lnTo>
                <a:lnTo>
                  <a:pt x="5364" y="384609"/>
                </a:lnTo>
                <a:lnTo>
                  <a:pt x="0" y="356615"/>
                </a:lnTo>
                <a:lnTo>
                  <a:pt x="0" y="71627"/>
                </a:lnTo>
                <a:lnTo>
                  <a:pt x="5364" y="43732"/>
                </a:lnTo>
                <a:lnTo>
                  <a:pt x="20607" y="20978"/>
                </a:lnTo>
                <a:lnTo>
                  <a:pt x="43453" y="5642"/>
                </a:lnTo>
                <a:lnTo>
                  <a:pt x="71627" y="0"/>
                </a:lnTo>
                <a:lnTo>
                  <a:pt x="2705100" y="0"/>
                </a:lnTo>
                <a:lnTo>
                  <a:pt x="2733143" y="5642"/>
                </a:lnTo>
                <a:lnTo>
                  <a:pt x="2755944" y="20978"/>
                </a:lnTo>
                <a:lnTo>
                  <a:pt x="2771229" y="43732"/>
                </a:lnTo>
                <a:lnTo>
                  <a:pt x="2776728" y="71627"/>
                </a:lnTo>
                <a:lnTo>
                  <a:pt x="2776728" y="356615"/>
                </a:lnTo>
                <a:lnTo>
                  <a:pt x="2771229" y="384609"/>
                </a:lnTo>
                <a:lnTo>
                  <a:pt x="2755944" y="407393"/>
                </a:lnTo>
                <a:lnTo>
                  <a:pt x="2733143" y="422695"/>
                </a:lnTo>
                <a:lnTo>
                  <a:pt x="2705100" y="42824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04176" y="3153157"/>
            <a:ext cx="2776855" cy="428625"/>
          </a:xfrm>
          <a:custGeom>
            <a:avLst/>
            <a:gdLst/>
            <a:ahLst/>
            <a:cxnLst/>
            <a:rect l="l" t="t" r="r" b="b"/>
            <a:pathLst>
              <a:path w="2776854" h="428625">
                <a:moveTo>
                  <a:pt x="2705100" y="428244"/>
                </a:moveTo>
                <a:lnTo>
                  <a:pt x="71627" y="428244"/>
                </a:lnTo>
                <a:lnTo>
                  <a:pt x="43453" y="422286"/>
                </a:lnTo>
                <a:lnTo>
                  <a:pt x="20607" y="406846"/>
                </a:lnTo>
                <a:lnTo>
                  <a:pt x="5364" y="384197"/>
                </a:lnTo>
                <a:lnTo>
                  <a:pt x="0" y="356615"/>
                </a:lnTo>
                <a:lnTo>
                  <a:pt x="0" y="70104"/>
                </a:lnTo>
                <a:lnTo>
                  <a:pt x="5364" y="42676"/>
                </a:lnTo>
                <a:lnTo>
                  <a:pt x="20607" y="20240"/>
                </a:lnTo>
                <a:lnTo>
                  <a:pt x="43453" y="5210"/>
                </a:lnTo>
                <a:lnTo>
                  <a:pt x="71627" y="0"/>
                </a:lnTo>
                <a:lnTo>
                  <a:pt x="2705100" y="0"/>
                </a:lnTo>
                <a:lnTo>
                  <a:pt x="2733143" y="5210"/>
                </a:lnTo>
                <a:lnTo>
                  <a:pt x="2755944" y="20240"/>
                </a:lnTo>
                <a:lnTo>
                  <a:pt x="2771229" y="42676"/>
                </a:lnTo>
                <a:lnTo>
                  <a:pt x="2776728" y="70104"/>
                </a:lnTo>
                <a:lnTo>
                  <a:pt x="2776728" y="356615"/>
                </a:lnTo>
                <a:lnTo>
                  <a:pt x="2771229" y="384197"/>
                </a:lnTo>
                <a:lnTo>
                  <a:pt x="2755944" y="406846"/>
                </a:lnTo>
                <a:lnTo>
                  <a:pt x="2733143" y="422286"/>
                </a:lnTo>
                <a:lnTo>
                  <a:pt x="2705100" y="42824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307603" y="2609990"/>
            <a:ext cx="1168400" cy="902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latin typeface="Microsoft JhengHei UI"/>
                <a:cs typeface="Microsoft JhengHei UI"/>
              </a:rPr>
              <a:t>计算复杂</a:t>
            </a:r>
          </a:p>
          <a:p>
            <a:pPr>
              <a:spcBef>
                <a:spcPts val="5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>
                <a:latin typeface="Microsoft JhengHei UI"/>
                <a:cs typeface="Microsoft JhengHei UI"/>
              </a:rPr>
              <a:t>可拓展性差</a:t>
            </a:r>
          </a:p>
        </p:txBody>
      </p:sp>
      <p:sp>
        <p:nvSpPr>
          <p:cNvPr id="32" name="object 32"/>
          <p:cNvSpPr/>
          <p:nvPr/>
        </p:nvSpPr>
        <p:spPr>
          <a:xfrm>
            <a:off x="6356526" y="1500188"/>
            <a:ext cx="2047239" cy="238125"/>
          </a:xfrm>
          <a:custGeom>
            <a:avLst/>
            <a:gdLst/>
            <a:ahLst/>
            <a:cxnLst/>
            <a:rect l="l" t="t" r="r" b="b"/>
            <a:pathLst>
              <a:path w="2047240" h="238125">
                <a:moveTo>
                  <a:pt x="1927860" y="237743"/>
                </a:moveTo>
                <a:lnTo>
                  <a:pt x="1927860" y="178307"/>
                </a:lnTo>
                <a:lnTo>
                  <a:pt x="0" y="178307"/>
                </a:lnTo>
                <a:lnTo>
                  <a:pt x="0" y="59435"/>
                </a:lnTo>
                <a:lnTo>
                  <a:pt x="1927860" y="59435"/>
                </a:lnTo>
                <a:lnTo>
                  <a:pt x="1927860" y="0"/>
                </a:lnTo>
                <a:lnTo>
                  <a:pt x="2046731" y="118871"/>
                </a:lnTo>
                <a:lnTo>
                  <a:pt x="1927860" y="23774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60131" y="120815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矩阵形式</a:t>
            </a:r>
          </a:p>
        </p:txBody>
      </p:sp>
      <p:sp>
        <p:nvSpPr>
          <p:cNvPr id="34" name="object 34"/>
          <p:cNvSpPr/>
          <p:nvPr/>
        </p:nvSpPr>
        <p:spPr>
          <a:xfrm>
            <a:off x="10218927" y="1353934"/>
            <a:ext cx="738377" cy="485398"/>
          </a:xfrm>
          <a:custGeom>
            <a:avLst/>
            <a:gdLst/>
            <a:ahLst/>
            <a:cxnLst/>
            <a:rect l="l" t="t" r="r" b="b"/>
            <a:pathLst>
              <a:path w="502920" h="431800">
                <a:moveTo>
                  <a:pt x="429768" y="431292"/>
                </a:moveTo>
                <a:lnTo>
                  <a:pt x="71627" y="431292"/>
                </a:lnTo>
                <a:lnTo>
                  <a:pt x="43598" y="425943"/>
                </a:lnTo>
                <a:lnTo>
                  <a:pt x="20745" y="410651"/>
                </a:lnTo>
                <a:lnTo>
                  <a:pt x="5426" y="387772"/>
                </a:lnTo>
                <a:lnTo>
                  <a:pt x="0" y="359664"/>
                </a:lnTo>
                <a:lnTo>
                  <a:pt x="0" y="71628"/>
                </a:lnTo>
                <a:lnTo>
                  <a:pt x="5426" y="43576"/>
                </a:lnTo>
                <a:lnTo>
                  <a:pt x="20745" y="20716"/>
                </a:lnTo>
                <a:lnTo>
                  <a:pt x="43598" y="5405"/>
                </a:lnTo>
                <a:lnTo>
                  <a:pt x="71627" y="0"/>
                </a:lnTo>
                <a:lnTo>
                  <a:pt x="429768" y="0"/>
                </a:lnTo>
                <a:lnTo>
                  <a:pt x="458221" y="5405"/>
                </a:lnTo>
                <a:lnTo>
                  <a:pt x="481374" y="20716"/>
                </a:lnTo>
                <a:lnTo>
                  <a:pt x="497012" y="43576"/>
                </a:lnTo>
                <a:lnTo>
                  <a:pt x="502920" y="71628"/>
                </a:lnTo>
                <a:lnTo>
                  <a:pt x="502920" y="359664"/>
                </a:lnTo>
                <a:lnTo>
                  <a:pt x="497012" y="387772"/>
                </a:lnTo>
                <a:lnTo>
                  <a:pt x="481374" y="410651"/>
                </a:lnTo>
                <a:lnTo>
                  <a:pt x="458221" y="425943"/>
                </a:lnTo>
                <a:lnTo>
                  <a:pt x="429768" y="43129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90326" y="1067118"/>
            <a:ext cx="692150" cy="433070"/>
          </a:xfrm>
          <a:custGeom>
            <a:avLst/>
            <a:gdLst/>
            <a:ahLst/>
            <a:cxnLst/>
            <a:rect l="l" t="t" r="r" b="b"/>
            <a:pathLst>
              <a:path w="692150" h="433069">
                <a:moveTo>
                  <a:pt x="618744" y="432815"/>
                </a:moveTo>
                <a:lnTo>
                  <a:pt x="73151" y="432815"/>
                </a:lnTo>
                <a:lnTo>
                  <a:pt x="44812" y="426974"/>
                </a:lnTo>
                <a:lnTo>
                  <a:pt x="21697" y="411518"/>
                </a:lnTo>
                <a:lnTo>
                  <a:pt x="6022" y="388803"/>
                </a:lnTo>
                <a:lnTo>
                  <a:pt x="0" y="361188"/>
                </a:lnTo>
                <a:lnTo>
                  <a:pt x="0" y="71627"/>
                </a:lnTo>
                <a:lnTo>
                  <a:pt x="6022" y="43948"/>
                </a:lnTo>
                <a:lnTo>
                  <a:pt x="21697" y="21212"/>
                </a:lnTo>
                <a:lnTo>
                  <a:pt x="44812" y="5776"/>
                </a:lnTo>
                <a:lnTo>
                  <a:pt x="73151" y="0"/>
                </a:lnTo>
                <a:lnTo>
                  <a:pt x="618744" y="0"/>
                </a:lnTo>
                <a:lnTo>
                  <a:pt x="647140" y="5776"/>
                </a:lnTo>
                <a:lnTo>
                  <a:pt x="670274" y="21212"/>
                </a:lnTo>
                <a:lnTo>
                  <a:pt x="685930" y="43948"/>
                </a:lnTo>
                <a:lnTo>
                  <a:pt x="691896" y="71627"/>
                </a:lnTo>
                <a:lnTo>
                  <a:pt x="691896" y="361188"/>
                </a:lnTo>
                <a:lnTo>
                  <a:pt x="685930" y="388803"/>
                </a:lnTo>
                <a:lnTo>
                  <a:pt x="670274" y="411518"/>
                </a:lnTo>
                <a:lnTo>
                  <a:pt x="647140" y="426974"/>
                </a:lnTo>
                <a:lnTo>
                  <a:pt x="618744" y="43281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35891" y="1147444"/>
            <a:ext cx="363220" cy="302260"/>
          </a:xfrm>
          <a:custGeom>
            <a:avLst/>
            <a:gdLst/>
            <a:ahLst/>
            <a:cxnLst/>
            <a:rect l="l" t="t" r="r" b="b"/>
            <a:pathLst>
              <a:path w="363220" h="302259">
                <a:moveTo>
                  <a:pt x="339037" y="131063"/>
                </a:moveTo>
                <a:lnTo>
                  <a:pt x="82296" y="131063"/>
                </a:lnTo>
                <a:lnTo>
                  <a:pt x="216408" y="56387"/>
                </a:lnTo>
                <a:lnTo>
                  <a:pt x="185927" y="0"/>
                </a:lnTo>
                <a:lnTo>
                  <a:pt x="362712" y="50291"/>
                </a:lnTo>
                <a:lnTo>
                  <a:pt x="339037" y="131063"/>
                </a:lnTo>
                <a:close/>
              </a:path>
              <a:path w="363220" h="302259">
                <a:moveTo>
                  <a:pt x="176784" y="301751"/>
                </a:moveTo>
                <a:lnTo>
                  <a:pt x="0" y="251459"/>
                </a:lnTo>
                <a:lnTo>
                  <a:pt x="51816" y="74675"/>
                </a:lnTo>
                <a:lnTo>
                  <a:pt x="82296" y="131063"/>
                </a:lnTo>
                <a:lnTo>
                  <a:pt x="339037" y="131063"/>
                </a:lnTo>
                <a:lnTo>
                  <a:pt x="327423" y="170687"/>
                </a:lnTo>
                <a:lnTo>
                  <a:pt x="280416" y="170687"/>
                </a:lnTo>
                <a:lnTo>
                  <a:pt x="146303" y="245363"/>
                </a:lnTo>
                <a:lnTo>
                  <a:pt x="176784" y="301751"/>
                </a:lnTo>
                <a:close/>
              </a:path>
              <a:path w="363220" h="302259">
                <a:moveTo>
                  <a:pt x="310896" y="227075"/>
                </a:moveTo>
                <a:lnTo>
                  <a:pt x="280416" y="170687"/>
                </a:lnTo>
                <a:lnTo>
                  <a:pt x="327423" y="170687"/>
                </a:lnTo>
                <a:lnTo>
                  <a:pt x="310896" y="22707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5365F1-06A2-0E2C-97DE-49E2694B2EC5}"/>
              </a:ext>
            </a:extLst>
          </p:cNvPr>
          <p:cNvGrpSpPr/>
          <p:nvPr/>
        </p:nvGrpSpPr>
        <p:grpSpPr>
          <a:xfrm>
            <a:off x="2266513" y="2743185"/>
            <a:ext cx="4792980" cy="754380"/>
            <a:chOff x="1502677" y="-2592317"/>
            <a:chExt cx="4792980" cy="754380"/>
          </a:xfrm>
        </p:grpSpPr>
        <p:sp>
          <p:nvSpPr>
            <p:cNvPr id="4" name="object 4"/>
            <p:cNvSpPr/>
            <p:nvPr/>
          </p:nvSpPr>
          <p:spPr>
            <a:xfrm>
              <a:off x="1502677" y="-2592317"/>
              <a:ext cx="4792980" cy="754380"/>
            </a:xfrm>
            <a:custGeom>
              <a:avLst/>
              <a:gdLst/>
              <a:ahLst/>
              <a:cxnLst/>
              <a:rect l="l" t="t" r="r" b="b"/>
              <a:pathLst>
                <a:path w="4792980" h="754380">
                  <a:moveTo>
                    <a:pt x="4668012" y="754379"/>
                  </a:moveTo>
                  <a:lnTo>
                    <a:pt x="126492" y="754379"/>
                  </a:lnTo>
                  <a:lnTo>
                    <a:pt x="77468" y="744756"/>
                  </a:lnTo>
                  <a:lnTo>
                    <a:pt x="37390" y="717970"/>
                  </a:lnTo>
                  <a:lnTo>
                    <a:pt x="10239" y="678147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10239" y="77147"/>
                  </a:lnTo>
                  <a:lnTo>
                    <a:pt x="37390" y="36961"/>
                  </a:lnTo>
                  <a:lnTo>
                    <a:pt x="77468" y="9918"/>
                  </a:lnTo>
                  <a:lnTo>
                    <a:pt x="126492" y="0"/>
                  </a:lnTo>
                  <a:lnTo>
                    <a:pt x="4668012" y="0"/>
                  </a:lnTo>
                  <a:lnTo>
                    <a:pt x="4716868" y="9918"/>
                  </a:lnTo>
                  <a:lnTo>
                    <a:pt x="4756732" y="36961"/>
                  </a:lnTo>
                  <a:lnTo>
                    <a:pt x="4783478" y="77147"/>
                  </a:lnTo>
                  <a:lnTo>
                    <a:pt x="4792980" y="126491"/>
                  </a:lnTo>
                  <a:lnTo>
                    <a:pt x="4792980" y="629411"/>
                  </a:lnTo>
                  <a:lnTo>
                    <a:pt x="4783478" y="678147"/>
                  </a:lnTo>
                  <a:lnTo>
                    <a:pt x="4756732" y="717970"/>
                  </a:lnTo>
                  <a:lnTo>
                    <a:pt x="4716868" y="744756"/>
                  </a:lnTo>
                  <a:lnTo>
                    <a:pt x="4668012" y="754379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图片 93" descr="\documentclass{article}&#10;\usepackage{amsmath}&#10;\pagestyle{empty}&#10;\begin{document}&#10;$\mathbf{P} = \beta (\mathbf{I} - (1 - \beta) \hat{\mathbf{A}})^{-1}  $&#10;&#10;&#10;&#10;\end{document}" title="IguanaTex Bitmap Display">
              <a:extLst>
                <a:ext uri="{FF2B5EF4-FFF2-40B4-BE49-F238E27FC236}">
                  <a16:creationId xmlns:a16="http://schemas.microsoft.com/office/drawing/2014/main" id="{E7ACA880-22F2-87FB-3055-C0D6F221FAF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079" y="-2430036"/>
              <a:ext cx="4038185" cy="482459"/>
            </a:xfrm>
            <a:prstGeom prst="rect">
              <a:avLst/>
            </a:prstGeom>
          </p:spPr>
        </p:pic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911DD534-AF95-43C6-AF31-03FB23D46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61" y="1346658"/>
            <a:ext cx="4597400" cy="5842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61FC030-B436-4E4E-FDEC-371DE88FC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826" y="1337864"/>
            <a:ext cx="2120900" cy="3556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9FA5DDF-419C-E864-F115-3881C47E4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4547" y="1120565"/>
            <a:ext cx="622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350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7935" y="1235766"/>
            <a:ext cx="1120695" cy="571500"/>
          </a:xfrm>
          <a:custGeom>
            <a:avLst/>
            <a:gdLst/>
            <a:ahLst/>
            <a:cxnLst/>
            <a:rect l="l" t="t" r="r" b="b"/>
            <a:pathLst>
              <a:path w="975360" h="571500">
                <a:moveTo>
                  <a:pt x="879348" y="571499"/>
                </a:moveTo>
                <a:lnTo>
                  <a:pt x="96011" y="571499"/>
                </a:lnTo>
                <a:lnTo>
                  <a:pt x="58780" y="564324"/>
                </a:lnTo>
                <a:lnTo>
                  <a:pt x="28360" y="544082"/>
                </a:lnTo>
                <a:lnTo>
                  <a:pt x="7763" y="513926"/>
                </a:lnTo>
                <a:lnTo>
                  <a:pt x="0" y="477011"/>
                </a:lnTo>
                <a:lnTo>
                  <a:pt x="0" y="94487"/>
                </a:lnTo>
                <a:lnTo>
                  <a:pt x="7763" y="57701"/>
                </a:lnTo>
                <a:lnTo>
                  <a:pt x="28360" y="27589"/>
                </a:lnTo>
                <a:lnTo>
                  <a:pt x="58780" y="7303"/>
                </a:lnTo>
                <a:lnTo>
                  <a:pt x="96011" y="0"/>
                </a:lnTo>
                <a:lnTo>
                  <a:pt x="879348" y="0"/>
                </a:lnTo>
                <a:lnTo>
                  <a:pt x="916472" y="7303"/>
                </a:lnTo>
                <a:lnTo>
                  <a:pt x="946856" y="27589"/>
                </a:lnTo>
                <a:lnTo>
                  <a:pt x="967489" y="57701"/>
                </a:lnTo>
                <a:lnTo>
                  <a:pt x="975360" y="94487"/>
                </a:lnTo>
                <a:lnTo>
                  <a:pt x="975360" y="477011"/>
                </a:lnTo>
                <a:lnTo>
                  <a:pt x="967489" y="513926"/>
                </a:lnTo>
                <a:lnTo>
                  <a:pt x="946856" y="544082"/>
                </a:lnTo>
                <a:lnTo>
                  <a:pt x="916472" y="564324"/>
                </a:lnTo>
                <a:lnTo>
                  <a:pt x="879348" y="571499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207779"/>
            <a:ext cx="158813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PPNP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599" y="1237266"/>
            <a:ext cx="135549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873885" algn="l"/>
              </a:tabLst>
            </a:pPr>
            <a:r>
              <a:rPr sz="3600" spc="-7" baseline="-11574" dirty="0">
                <a:latin typeface="Arial"/>
                <a:cs typeface="Arial"/>
              </a:rPr>
              <a:t>PPNP</a:t>
            </a:r>
            <a:r>
              <a:rPr lang="en-US" sz="3600" spc="-7" baseline="-11574" dirty="0">
                <a:latin typeface="Arial"/>
                <a:cs typeface="Arial"/>
              </a:rPr>
              <a:t>: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52416" y="1842515"/>
            <a:ext cx="393700" cy="855344"/>
          </a:xfrm>
          <a:custGeom>
            <a:avLst/>
            <a:gdLst/>
            <a:ahLst/>
            <a:cxnLst/>
            <a:rect l="l" t="t" r="r" b="b"/>
            <a:pathLst>
              <a:path w="393700" h="855344">
                <a:moveTo>
                  <a:pt x="0" y="181356"/>
                </a:moveTo>
                <a:lnTo>
                  <a:pt x="135636" y="0"/>
                </a:lnTo>
                <a:lnTo>
                  <a:pt x="316991" y="137159"/>
                </a:lnTo>
                <a:lnTo>
                  <a:pt x="237744" y="147827"/>
                </a:lnTo>
                <a:lnTo>
                  <a:pt x="240991" y="170687"/>
                </a:lnTo>
                <a:lnTo>
                  <a:pt x="79248" y="170687"/>
                </a:lnTo>
                <a:lnTo>
                  <a:pt x="0" y="181356"/>
                </a:lnTo>
                <a:close/>
              </a:path>
              <a:path w="393700" h="855344">
                <a:moveTo>
                  <a:pt x="257556" y="854963"/>
                </a:moveTo>
                <a:lnTo>
                  <a:pt x="76200" y="719327"/>
                </a:lnTo>
                <a:lnTo>
                  <a:pt x="155448" y="707136"/>
                </a:lnTo>
                <a:lnTo>
                  <a:pt x="79248" y="170687"/>
                </a:lnTo>
                <a:lnTo>
                  <a:pt x="240991" y="170687"/>
                </a:lnTo>
                <a:lnTo>
                  <a:pt x="313944" y="684276"/>
                </a:lnTo>
                <a:lnTo>
                  <a:pt x="385213" y="684276"/>
                </a:lnTo>
                <a:lnTo>
                  <a:pt x="257556" y="854963"/>
                </a:lnTo>
                <a:close/>
              </a:path>
              <a:path w="393700" h="855344">
                <a:moveTo>
                  <a:pt x="385213" y="684276"/>
                </a:moveTo>
                <a:lnTo>
                  <a:pt x="313944" y="684276"/>
                </a:lnTo>
                <a:lnTo>
                  <a:pt x="393191" y="673607"/>
                </a:lnTo>
                <a:lnTo>
                  <a:pt x="385213" y="68427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04176" y="2549653"/>
            <a:ext cx="2776855" cy="428625"/>
          </a:xfrm>
          <a:custGeom>
            <a:avLst/>
            <a:gdLst/>
            <a:ahLst/>
            <a:cxnLst/>
            <a:rect l="l" t="t" r="r" b="b"/>
            <a:pathLst>
              <a:path w="2776854" h="428625">
                <a:moveTo>
                  <a:pt x="2705100" y="428244"/>
                </a:moveTo>
                <a:lnTo>
                  <a:pt x="71627" y="428244"/>
                </a:lnTo>
                <a:lnTo>
                  <a:pt x="43453" y="422695"/>
                </a:lnTo>
                <a:lnTo>
                  <a:pt x="20607" y="407393"/>
                </a:lnTo>
                <a:lnTo>
                  <a:pt x="5364" y="384609"/>
                </a:lnTo>
                <a:lnTo>
                  <a:pt x="0" y="356615"/>
                </a:lnTo>
                <a:lnTo>
                  <a:pt x="0" y="71627"/>
                </a:lnTo>
                <a:lnTo>
                  <a:pt x="5364" y="43732"/>
                </a:lnTo>
                <a:lnTo>
                  <a:pt x="20607" y="20978"/>
                </a:lnTo>
                <a:lnTo>
                  <a:pt x="43453" y="5642"/>
                </a:lnTo>
                <a:lnTo>
                  <a:pt x="71627" y="0"/>
                </a:lnTo>
                <a:lnTo>
                  <a:pt x="2705100" y="0"/>
                </a:lnTo>
                <a:lnTo>
                  <a:pt x="2733143" y="5642"/>
                </a:lnTo>
                <a:lnTo>
                  <a:pt x="2755944" y="20978"/>
                </a:lnTo>
                <a:lnTo>
                  <a:pt x="2771229" y="43732"/>
                </a:lnTo>
                <a:lnTo>
                  <a:pt x="2776728" y="71627"/>
                </a:lnTo>
                <a:lnTo>
                  <a:pt x="2776728" y="356615"/>
                </a:lnTo>
                <a:lnTo>
                  <a:pt x="2771229" y="384609"/>
                </a:lnTo>
                <a:lnTo>
                  <a:pt x="2755944" y="407393"/>
                </a:lnTo>
                <a:lnTo>
                  <a:pt x="2733143" y="422695"/>
                </a:lnTo>
                <a:lnTo>
                  <a:pt x="2705100" y="42824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04176" y="3153157"/>
            <a:ext cx="2776855" cy="428625"/>
          </a:xfrm>
          <a:custGeom>
            <a:avLst/>
            <a:gdLst/>
            <a:ahLst/>
            <a:cxnLst/>
            <a:rect l="l" t="t" r="r" b="b"/>
            <a:pathLst>
              <a:path w="2776854" h="428625">
                <a:moveTo>
                  <a:pt x="2705100" y="428244"/>
                </a:moveTo>
                <a:lnTo>
                  <a:pt x="71627" y="428244"/>
                </a:lnTo>
                <a:lnTo>
                  <a:pt x="43453" y="422286"/>
                </a:lnTo>
                <a:lnTo>
                  <a:pt x="20607" y="406846"/>
                </a:lnTo>
                <a:lnTo>
                  <a:pt x="5364" y="384197"/>
                </a:lnTo>
                <a:lnTo>
                  <a:pt x="0" y="356615"/>
                </a:lnTo>
                <a:lnTo>
                  <a:pt x="0" y="70104"/>
                </a:lnTo>
                <a:lnTo>
                  <a:pt x="5364" y="42676"/>
                </a:lnTo>
                <a:lnTo>
                  <a:pt x="20607" y="20240"/>
                </a:lnTo>
                <a:lnTo>
                  <a:pt x="43453" y="5210"/>
                </a:lnTo>
                <a:lnTo>
                  <a:pt x="71627" y="0"/>
                </a:lnTo>
                <a:lnTo>
                  <a:pt x="2705100" y="0"/>
                </a:lnTo>
                <a:lnTo>
                  <a:pt x="2733143" y="5210"/>
                </a:lnTo>
                <a:lnTo>
                  <a:pt x="2755944" y="20240"/>
                </a:lnTo>
                <a:lnTo>
                  <a:pt x="2771229" y="42676"/>
                </a:lnTo>
                <a:lnTo>
                  <a:pt x="2776728" y="70104"/>
                </a:lnTo>
                <a:lnTo>
                  <a:pt x="2776728" y="356615"/>
                </a:lnTo>
                <a:lnTo>
                  <a:pt x="2771229" y="384197"/>
                </a:lnTo>
                <a:lnTo>
                  <a:pt x="2755944" y="406846"/>
                </a:lnTo>
                <a:lnTo>
                  <a:pt x="2733143" y="422286"/>
                </a:lnTo>
                <a:lnTo>
                  <a:pt x="2705100" y="42824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307603" y="2609990"/>
            <a:ext cx="1168400" cy="902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latin typeface="Microsoft JhengHei UI"/>
                <a:cs typeface="Microsoft JhengHei UI"/>
              </a:rPr>
              <a:t>计算复杂</a:t>
            </a:r>
          </a:p>
          <a:p>
            <a:pPr>
              <a:spcBef>
                <a:spcPts val="5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>
                <a:latin typeface="Microsoft JhengHei UI"/>
                <a:cs typeface="Microsoft JhengHei UI"/>
              </a:rPr>
              <a:t>可拓展性差</a:t>
            </a:r>
          </a:p>
        </p:txBody>
      </p:sp>
      <p:sp>
        <p:nvSpPr>
          <p:cNvPr id="32" name="object 32"/>
          <p:cNvSpPr/>
          <p:nvPr/>
        </p:nvSpPr>
        <p:spPr>
          <a:xfrm>
            <a:off x="6356526" y="1500188"/>
            <a:ext cx="2047239" cy="238125"/>
          </a:xfrm>
          <a:custGeom>
            <a:avLst/>
            <a:gdLst/>
            <a:ahLst/>
            <a:cxnLst/>
            <a:rect l="l" t="t" r="r" b="b"/>
            <a:pathLst>
              <a:path w="2047240" h="238125">
                <a:moveTo>
                  <a:pt x="1927860" y="237743"/>
                </a:moveTo>
                <a:lnTo>
                  <a:pt x="1927860" y="178307"/>
                </a:lnTo>
                <a:lnTo>
                  <a:pt x="0" y="178307"/>
                </a:lnTo>
                <a:lnTo>
                  <a:pt x="0" y="59435"/>
                </a:lnTo>
                <a:lnTo>
                  <a:pt x="1927860" y="59435"/>
                </a:lnTo>
                <a:lnTo>
                  <a:pt x="1927860" y="0"/>
                </a:lnTo>
                <a:lnTo>
                  <a:pt x="2046731" y="118871"/>
                </a:lnTo>
                <a:lnTo>
                  <a:pt x="1927860" y="23774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60131" y="120815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矩阵形式</a:t>
            </a:r>
          </a:p>
        </p:txBody>
      </p:sp>
      <p:sp>
        <p:nvSpPr>
          <p:cNvPr id="34" name="object 34"/>
          <p:cNvSpPr/>
          <p:nvPr/>
        </p:nvSpPr>
        <p:spPr>
          <a:xfrm>
            <a:off x="10218927" y="1353934"/>
            <a:ext cx="738377" cy="485398"/>
          </a:xfrm>
          <a:custGeom>
            <a:avLst/>
            <a:gdLst/>
            <a:ahLst/>
            <a:cxnLst/>
            <a:rect l="l" t="t" r="r" b="b"/>
            <a:pathLst>
              <a:path w="502920" h="431800">
                <a:moveTo>
                  <a:pt x="429768" y="431292"/>
                </a:moveTo>
                <a:lnTo>
                  <a:pt x="71627" y="431292"/>
                </a:lnTo>
                <a:lnTo>
                  <a:pt x="43598" y="425943"/>
                </a:lnTo>
                <a:lnTo>
                  <a:pt x="20745" y="410651"/>
                </a:lnTo>
                <a:lnTo>
                  <a:pt x="5426" y="387772"/>
                </a:lnTo>
                <a:lnTo>
                  <a:pt x="0" y="359664"/>
                </a:lnTo>
                <a:lnTo>
                  <a:pt x="0" y="71628"/>
                </a:lnTo>
                <a:lnTo>
                  <a:pt x="5426" y="43576"/>
                </a:lnTo>
                <a:lnTo>
                  <a:pt x="20745" y="20716"/>
                </a:lnTo>
                <a:lnTo>
                  <a:pt x="43598" y="5405"/>
                </a:lnTo>
                <a:lnTo>
                  <a:pt x="71627" y="0"/>
                </a:lnTo>
                <a:lnTo>
                  <a:pt x="429768" y="0"/>
                </a:lnTo>
                <a:lnTo>
                  <a:pt x="458221" y="5405"/>
                </a:lnTo>
                <a:lnTo>
                  <a:pt x="481374" y="20716"/>
                </a:lnTo>
                <a:lnTo>
                  <a:pt x="497012" y="43576"/>
                </a:lnTo>
                <a:lnTo>
                  <a:pt x="502920" y="71628"/>
                </a:lnTo>
                <a:lnTo>
                  <a:pt x="502920" y="359664"/>
                </a:lnTo>
                <a:lnTo>
                  <a:pt x="497012" y="387772"/>
                </a:lnTo>
                <a:lnTo>
                  <a:pt x="481374" y="410651"/>
                </a:lnTo>
                <a:lnTo>
                  <a:pt x="458221" y="425943"/>
                </a:lnTo>
                <a:lnTo>
                  <a:pt x="429768" y="43129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90326" y="1067118"/>
            <a:ext cx="692150" cy="433070"/>
          </a:xfrm>
          <a:custGeom>
            <a:avLst/>
            <a:gdLst/>
            <a:ahLst/>
            <a:cxnLst/>
            <a:rect l="l" t="t" r="r" b="b"/>
            <a:pathLst>
              <a:path w="692150" h="433069">
                <a:moveTo>
                  <a:pt x="618744" y="432815"/>
                </a:moveTo>
                <a:lnTo>
                  <a:pt x="73151" y="432815"/>
                </a:lnTo>
                <a:lnTo>
                  <a:pt x="44812" y="426974"/>
                </a:lnTo>
                <a:lnTo>
                  <a:pt x="21697" y="411518"/>
                </a:lnTo>
                <a:lnTo>
                  <a:pt x="6022" y="388803"/>
                </a:lnTo>
                <a:lnTo>
                  <a:pt x="0" y="361188"/>
                </a:lnTo>
                <a:lnTo>
                  <a:pt x="0" y="71627"/>
                </a:lnTo>
                <a:lnTo>
                  <a:pt x="6022" y="43948"/>
                </a:lnTo>
                <a:lnTo>
                  <a:pt x="21697" y="21212"/>
                </a:lnTo>
                <a:lnTo>
                  <a:pt x="44812" y="5776"/>
                </a:lnTo>
                <a:lnTo>
                  <a:pt x="73151" y="0"/>
                </a:lnTo>
                <a:lnTo>
                  <a:pt x="618744" y="0"/>
                </a:lnTo>
                <a:lnTo>
                  <a:pt x="647140" y="5776"/>
                </a:lnTo>
                <a:lnTo>
                  <a:pt x="670274" y="21212"/>
                </a:lnTo>
                <a:lnTo>
                  <a:pt x="685930" y="43948"/>
                </a:lnTo>
                <a:lnTo>
                  <a:pt x="691896" y="71627"/>
                </a:lnTo>
                <a:lnTo>
                  <a:pt x="691896" y="361188"/>
                </a:lnTo>
                <a:lnTo>
                  <a:pt x="685930" y="388803"/>
                </a:lnTo>
                <a:lnTo>
                  <a:pt x="670274" y="411518"/>
                </a:lnTo>
                <a:lnTo>
                  <a:pt x="647140" y="426974"/>
                </a:lnTo>
                <a:lnTo>
                  <a:pt x="618744" y="43281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35891" y="1147444"/>
            <a:ext cx="363220" cy="302260"/>
          </a:xfrm>
          <a:custGeom>
            <a:avLst/>
            <a:gdLst/>
            <a:ahLst/>
            <a:cxnLst/>
            <a:rect l="l" t="t" r="r" b="b"/>
            <a:pathLst>
              <a:path w="363220" h="302259">
                <a:moveTo>
                  <a:pt x="339037" y="131063"/>
                </a:moveTo>
                <a:lnTo>
                  <a:pt x="82296" y="131063"/>
                </a:lnTo>
                <a:lnTo>
                  <a:pt x="216408" y="56387"/>
                </a:lnTo>
                <a:lnTo>
                  <a:pt x="185927" y="0"/>
                </a:lnTo>
                <a:lnTo>
                  <a:pt x="362712" y="50291"/>
                </a:lnTo>
                <a:lnTo>
                  <a:pt x="339037" y="131063"/>
                </a:lnTo>
                <a:close/>
              </a:path>
              <a:path w="363220" h="302259">
                <a:moveTo>
                  <a:pt x="176784" y="301751"/>
                </a:moveTo>
                <a:lnTo>
                  <a:pt x="0" y="251459"/>
                </a:lnTo>
                <a:lnTo>
                  <a:pt x="51816" y="74675"/>
                </a:lnTo>
                <a:lnTo>
                  <a:pt x="82296" y="131063"/>
                </a:lnTo>
                <a:lnTo>
                  <a:pt x="339037" y="131063"/>
                </a:lnTo>
                <a:lnTo>
                  <a:pt x="327423" y="170687"/>
                </a:lnTo>
                <a:lnTo>
                  <a:pt x="280416" y="170687"/>
                </a:lnTo>
                <a:lnTo>
                  <a:pt x="146303" y="245363"/>
                </a:lnTo>
                <a:lnTo>
                  <a:pt x="176784" y="301751"/>
                </a:lnTo>
                <a:close/>
              </a:path>
              <a:path w="363220" h="302259">
                <a:moveTo>
                  <a:pt x="310896" y="227075"/>
                </a:moveTo>
                <a:lnTo>
                  <a:pt x="280416" y="170687"/>
                </a:lnTo>
                <a:lnTo>
                  <a:pt x="327423" y="170687"/>
                </a:lnTo>
                <a:lnTo>
                  <a:pt x="310896" y="22707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99560" y="3974592"/>
            <a:ext cx="4792980" cy="478790"/>
          </a:xfrm>
          <a:custGeom>
            <a:avLst/>
            <a:gdLst/>
            <a:ahLst/>
            <a:cxnLst/>
            <a:rect l="l" t="t" r="r" b="b"/>
            <a:pathLst>
              <a:path w="4792980" h="478789">
                <a:moveTo>
                  <a:pt x="4713732" y="478536"/>
                </a:moveTo>
                <a:lnTo>
                  <a:pt x="79248" y="478536"/>
                </a:lnTo>
                <a:lnTo>
                  <a:pt x="48400" y="471989"/>
                </a:lnTo>
                <a:lnTo>
                  <a:pt x="23169" y="454699"/>
                </a:lnTo>
                <a:lnTo>
                  <a:pt x="6165" y="429135"/>
                </a:lnTo>
                <a:lnTo>
                  <a:pt x="0" y="397763"/>
                </a:lnTo>
                <a:lnTo>
                  <a:pt x="0" y="79248"/>
                </a:lnTo>
                <a:lnTo>
                  <a:pt x="6165" y="48286"/>
                </a:lnTo>
                <a:lnTo>
                  <a:pt x="23169" y="23017"/>
                </a:lnTo>
                <a:lnTo>
                  <a:pt x="48400" y="6051"/>
                </a:lnTo>
                <a:lnTo>
                  <a:pt x="79248" y="0"/>
                </a:lnTo>
                <a:lnTo>
                  <a:pt x="4713732" y="0"/>
                </a:lnTo>
                <a:lnTo>
                  <a:pt x="4744422" y="6051"/>
                </a:lnTo>
                <a:lnTo>
                  <a:pt x="4769600" y="23017"/>
                </a:lnTo>
                <a:lnTo>
                  <a:pt x="4786657" y="48286"/>
                </a:lnTo>
                <a:lnTo>
                  <a:pt x="4792980" y="79248"/>
                </a:lnTo>
                <a:lnTo>
                  <a:pt x="4792980" y="397763"/>
                </a:lnTo>
                <a:lnTo>
                  <a:pt x="4786657" y="429135"/>
                </a:lnTo>
                <a:lnTo>
                  <a:pt x="4769600" y="454699"/>
                </a:lnTo>
                <a:lnTo>
                  <a:pt x="4744422" y="471989"/>
                </a:lnTo>
                <a:lnTo>
                  <a:pt x="4713732" y="478536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278961" y="3975354"/>
            <a:ext cx="44329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15" dirty="0">
                <a:latin typeface="Microsoft JhengHei UI"/>
                <a:cs typeface="Microsoft JhengHei UI"/>
              </a:rPr>
              <a:t>APPNP:用迭代的方式逼近</a:t>
            </a:r>
            <a:r>
              <a:rPr sz="2800" spc="15" dirty="0">
                <a:latin typeface="Cambria Math"/>
                <a:cs typeface="Cambria Math"/>
              </a:rPr>
              <a:t>F’</a:t>
            </a:r>
            <a:endParaRPr sz="2800" dirty="0">
              <a:latin typeface="Cambria Math"/>
              <a:cs typeface="Cambria Math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5365F1-06A2-0E2C-97DE-49E2694B2EC5}"/>
              </a:ext>
            </a:extLst>
          </p:cNvPr>
          <p:cNvGrpSpPr/>
          <p:nvPr/>
        </p:nvGrpSpPr>
        <p:grpSpPr>
          <a:xfrm>
            <a:off x="2266513" y="2743185"/>
            <a:ext cx="4792980" cy="754380"/>
            <a:chOff x="1502677" y="-2592317"/>
            <a:chExt cx="4792980" cy="754380"/>
          </a:xfrm>
        </p:grpSpPr>
        <p:sp>
          <p:nvSpPr>
            <p:cNvPr id="4" name="object 4"/>
            <p:cNvSpPr/>
            <p:nvPr/>
          </p:nvSpPr>
          <p:spPr>
            <a:xfrm>
              <a:off x="1502677" y="-2592317"/>
              <a:ext cx="4792980" cy="754380"/>
            </a:xfrm>
            <a:custGeom>
              <a:avLst/>
              <a:gdLst/>
              <a:ahLst/>
              <a:cxnLst/>
              <a:rect l="l" t="t" r="r" b="b"/>
              <a:pathLst>
                <a:path w="4792980" h="754380">
                  <a:moveTo>
                    <a:pt x="4668012" y="754379"/>
                  </a:moveTo>
                  <a:lnTo>
                    <a:pt x="126492" y="754379"/>
                  </a:lnTo>
                  <a:lnTo>
                    <a:pt x="77468" y="744756"/>
                  </a:lnTo>
                  <a:lnTo>
                    <a:pt x="37390" y="717970"/>
                  </a:lnTo>
                  <a:lnTo>
                    <a:pt x="10239" y="678147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10239" y="77147"/>
                  </a:lnTo>
                  <a:lnTo>
                    <a:pt x="37390" y="36961"/>
                  </a:lnTo>
                  <a:lnTo>
                    <a:pt x="77468" y="9918"/>
                  </a:lnTo>
                  <a:lnTo>
                    <a:pt x="126492" y="0"/>
                  </a:lnTo>
                  <a:lnTo>
                    <a:pt x="4668012" y="0"/>
                  </a:lnTo>
                  <a:lnTo>
                    <a:pt x="4716868" y="9918"/>
                  </a:lnTo>
                  <a:lnTo>
                    <a:pt x="4756732" y="36961"/>
                  </a:lnTo>
                  <a:lnTo>
                    <a:pt x="4783478" y="77147"/>
                  </a:lnTo>
                  <a:lnTo>
                    <a:pt x="4792980" y="126491"/>
                  </a:lnTo>
                  <a:lnTo>
                    <a:pt x="4792980" y="629411"/>
                  </a:lnTo>
                  <a:lnTo>
                    <a:pt x="4783478" y="678147"/>
                  </a:lnTo>
                  <a:lnTo>
                    <a:pt x="4756732" y="717970"/>
                  </a:lnTo>
                  <a:lnTo>
                    <a:pt x="4716868" y="744756"/>
                  </a:lnTo>
                  <a:lnTo>
                    <a:pt x="4668012" y="754379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图片 93" descr="\documentclass{article}&#10;\usepackage{amsmath}&#10;\pagestyle{empty}&#10;\begin{document}&#10;$\mathbf{P} = \beta (\mathbf{I} - (1 - \beta) \hat{\mathbf{A}})^{-1}  $&#10;&#10;&#10;&#10;\end{document}" title="IguanaTex Bitmap Display">
              <a:extLst>
                <a:ext uri="{FF2B5EF4-FFF2-40B4-BE49-F238E27FC236}">
                  <a16:creationId xmlns:a16="http://schemas.microsoft.com/office/drawing/2014/main" id="{E7ACA880-22F2-87FB-3055-C0D6F221FAF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079" y="-2430036"/>
              <a:ext cx="4038185" cy="482459"/>
            </a:xfrm>
            <a:prstGeom prst="rect">
              <a:avLst/>
            </a:prstGeom>
          </p:spPr>
        </p:pic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911DD534-AF95-43C6-AF31-03FB23D46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61" y="1346658"/>
            <a:ext cx="4597400" cy="5842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61FC030-B436-4E4E-FDEC-371DE88FC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826" y="1337864"/>
            <a:ext cx="2120900" cy="3556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9FA5DDF-419C-E864-F115-3881C47E4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4547" y="1120565"/>
            <a:ext cx="622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578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7935" y="1235766"/>
            <a:ext cx="1120695" cy="571500"/>
          </a:xfrm>
          <a:custGeom>
            <a:avLst/>
            <a:gdLst/>
            <a:ahLst/>
            <a:cxnLst/>
            <a:rect l="l" t="t" r="r" b="b"/>
            <a:pathLst>
              <a:path w="975360" h="571500">
                <a:moveTo>
                  <a:pt x="879348" y="571499"/>
                </a:moveTo>
                <a:lnTo>
                  <a:pt x="96011" y="571499"/>
                </a:lnTo>
                <a:lnTo>
                  <a:pt x="58780" y="564324"/>
                </a:lnTo>
                <a:lnTo>
                  <a:pt x="28360" y="544082"/>
                </a:lnTo>
                <a:lnTo>
                  <a:pt x="7763" y="513926"/>
                </a:lnTo>
                <a:lnTo>
                  <a:pt x="0" y="477011"/>
                </a:lnTo>
                <a:lnTo>
                  <a:pt x="0" y="94487"/>
                </a:lnTo>
                <a:lnTo>
                  <a:pt x="7763" y="57701"/>
                </a:lnTo>
                <a:lnTo>
                  <a:pt x="28360" y="27589"/>
                </a:lnTo>
                <a:lnTo>
                  <a:pt x="58780" y="7303"/>
                </a:lnTo>
                <a:lnTo>
                  <a:pt x="96011" y="0"/>
                </a:lnTo>
                <a:lnTo>
                  <a:pt x="879348" y="0"/>
                </a:lnTo>
                <a:lnTo>
                  <a:pt x="916472" y="7303"/>
                </a:lnTo>
                <a:lnTo>
                  <a:pt x="946856" y="27589"/>
                </a:lnTo>
                <a:lnTo>
                  <a:pt x="967489" y="57701"/>
                </a:lnTo>
                <a:lnTo>
                  <a:pt x="975360" y="94487"/>
                </a:lnTo>
                <a:lnTo>
                  <a:pt x="975360" y="477011"/>
                </a:lnTo>
                <a:lnTo>
                  <a:pt x="967489" y="513926"/>
                </a:lnTo>
                <a:lnTo>
                  <a:pt x="946856" y="544082"/>
                </a:lnTo>
                <a:lnTo>
                  <a:pt x="916472" y="564324"/>
                </a:lnTo>
                <a:lnTo>
                  <a:pt x="879348" y="571499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207779"/>
            <a:ext cx="158813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PPNP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599" y="1237266"/>
            <a:ext cx="135549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873885" algn="l"/>
              </a:tabLst>
            </a:pPr>
            <a:r>
              <a:rPr sz="3600" spc="-7" baseline="-11574" dirty="0">
                <a:latin typeface="Arial"/>
                <a:cs typeface="Arial"/>
              </a:rPr>
              <a:t>PPNP</a:t>
            </a:r>
            <a:r>
              <a:rPr lang="en-US" sz="3600" spc="-7" baseline="-11574" dirty="0">
                <a:latin typeface="Arial"/>
                <a:cs typeface="Arial"/>
              </a:rPr>
              <a:t>: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52416" y="1842515"/>
            <a:ext cx="393700" cy="855344"/>
          </a:xfrm>
          <a:custGeom>
            <a:avLst/>
            <a:gdLst/>
            <a:ahLst/>
            <a:cxnLst/>
            <a:rect l="l" t="t" r="r" b="b"/>
            <a:pathLst>
              <a:path w="393700" h="855344">
                <a:moveTo>
                  <a:pt x="0" y="181356"/>
                </a:moveTo>
                <a:lnTo>
                  <a:pt x="135636" y="0"/>
                </a:lnTo>
                <a:lnTo>
                  <a:pt x="316991" y="137159"/>
                </a:lnTo>
                <a:lnTo>
                  <a:pt x="237744" y="147827"/>
                </a:lnTo>
                <a:lnTo>
                  <a:pt x="240991" y="170687"/>
                </a:lnTo>
                <a:lnTo>
                  <a:pt x="79248" y="170687"/>
                </a:lnTo>
                <a:lnTo>
                  <a:pt x="0" y="181356"/>
                </a:lnTo>
                <a:close/>
              </a:path>
              <a:path w="393700" h="855344">
                <a:moveTo>
                  <a:pt x="257556" y="854963"/>
                </a:moveTo>
                <a:lnTo>
                  <a:pt x="76200" y="719327"/>
                </a:lnTo>
                <a:lnTo>
                  <a:pt x="155448" y="707136"/>
                </a:lnTo>
                <a:lnTo>
                  <a:pt x="79248" y="170687"/>
                </a:lnTo>
                <a:lnTo>
                  <a:pt x="240991" y="170687"/>
                </a:lnTo>
                <a:lnTo>
                  <a:pt x="313944" y="684276"/>
                </a:lnTo>
                <a:lnTo>
                  <a:pt x="385213" y="684276"/>
                </a:lnTo>
                <a:lnTo>
                  <a:pt x="257556" y="854963"/>
                </a:lnTo>
                <a:close/>
              </a:path>
              <a:path w="393700" h="855344">
                <a:moveTo>
                  <a:pt x="385213" y="684276"/>
                </a:moveTo>
                <a:lnTo>
                  <a:pt x="313944" y="684276"/>
                </a:lnTo>
                <a:lnTo>
                  <a:pt x="393191" y="673607"/>
                </a:lnTo>
                <a:lnTo>
                  <a:pt x="385213" y="68427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04176" y="2549653"/>
            <a:ext cx="2776855" cy="428625"/>
          </a:xfrm>
          <a:custGeom>
            <a:avLst/>
            <a:gdLst/>
            <a:ahLst/>
            <a:cxnLst/>
            <a:rect l="l" t="t" r="r" b="b"/>
            <a:pathLst>
              <a:path w="2776854" h="428625">
                <a:moveTo>
                  <a:pt x="2705100" y="428244"/>
                </a:moveTo>
                <a:lnTo>
                  <a:pt x="71627" y="428244"/>
                </a:lnTo>
                <a:lnTo>
                  <a:pt x="43453" y="422695"/>
                </a:lnTo>
                <a:lnTo>
                  <a:pt x="20607" y="407393"/>
                </a:lnTo>
                <a:lnTo>
                  <a:pt x="5364" y="384609"/>
                </a:lnTo>
                <a:lnTo>
                  <a:pt x="0" y="356615"/>
                </a:lnTo>
                <a:lnTo>
                  <a:pt x="0" y="71627"/>
                </a:lnTo>
                <a:lnTo>
                  <a:pt x="5364" y="43732"/>
                </a:lnTo>
                <a:lnTo>
                  <a:pt x="20607" y="20978"/>
                </a:lnTo>
                <a:lnTo>
                  <a:pt x="43453" y="5642"/>
                </a:lnTo>
                <a:lnTo>
                  <a:pt x="71627" y="0"/>
                </a:lnTo>
                <a:lnTo>
                  <a:pt x="2705100" y="0"/>
                </a:lnTo>
                <a:lnTo>
                  <a:pt x="2733143" y="5642"/>
                </a:lnTo>
                <a:lnTo>
                  <a:pt x="2755944" y="20978"/>
                </a:lnTo>
                <a:lnTo>
                  <a:pt x="2771229" y="43732"/>
                </a:lnTo>
                <a:lnTo>
                  <a:pt x="2776728" y="71627"/>
                </a:lnTo>
                <a:lnTo>
                  <a:pt x="2776728" y="356615"/>
                </a:lnTo>
                <a:lnTo>
                  <a:pt x="2771229" y="384609"/>
                </a:lnTo>
                <a:lnTo>
                  <a:pt x="2755944" y="407393"/>
                </a:lnTo>
                <a:lnTo>
                  <a:pt x="2733143" y="422695"/>
                </a:lnTo>
                <a:lnTo>
                  <a:pt x="2705100" y="42824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04176" y="3153157"/>
            <a:ext cx="2776855" cy="428625"/>
          </a:xfrm>
          <a:custGeom>
            <a:avLst/>
            <a:gdLst/>
            <a:ahLst/>
            <a:cxnLst/>
            <a:rect l="l" t="t" r="r" b="b"/>
            <a:pathLst>
              <a:path w="2776854" h="428625">
                <a:moveTo>
                  <a:pt x="2705100" y="428244"/>
                </a:moveTo>
                <a:lnTo>
                  <a:pt x="71627" y="428244"/>
                </a:lnTo>
                <a:lnTo>
                  <a:pt x="43453" y="422286"/>
                </a:lnTo>
                <a:lnTo>
                  <a:pt x="20607" y="406846"/>
                </a:lnTo>
                <a:lnTo>
                  <a:pt x="5364" y="384197"/>
                </a:lnTo>
                <a:lnTo>
                  <a:pt x="0" y="356615"/>
                </a:lnTo>
                <a:lnTo>
                  <a:pt x="0" y="70104"/>
                </a:lnTo>
                <a:lnTo>
                  <a:pt x="5364" y="42676"/>
                </a:lnTo>
                <a:lnTo>
                  <a:pt x="20607" y="20240"/>
                </a:lnTo>
                <a:lnTo>
                  <a:pt x="43453" y="5210"/>
                </a:lnTo>
                <a:lnTo>
                  <a:pt x="71627" y="0"/>
                </a:lnTo>
                <a:lnTo>
                  <a:pt x="2705100" y="0"/>
                </a:lnTo>
                <a:lnTo>
                  <a:pt x="2733143" y="5210"/>
                </a:lnTo>
                <a:lnTo>
                  <a:pt x="2755944" y="20240"/>
                </a:lnTo>
                <a:lnTo>
                  <a:pt x="2771229" y="42676"/>
                </a:lnTo>
                <a:lnTo>
                  <a:pt x="2776728" y="70104"/>
                </a:lnTo>
                <a:lnTo>
                  <a:pt x="2776728" y="356615"/>
                </a:lnTo>
                <a:lnTo>
                  <a:pt x="2771229" y="384197"/>
                </a:lnTo>
                <a:lnTo>
                  <a:pt x="2755944" y="406846"/>
                </a:lnTo>
                <a:lnTo>
                  <a:pt x="2733143" y="422286"/>
                </a:lnTo>
                <a:lnTo>
                  <a:pt x="2705100" y="42824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307603" y="2609990"/>
            <a:ext cx="1168400" cy="902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latin typeface="Microsoft JhengHei UI"/>
                <a:cs typeface="Microsoft JhengHei UI"/>
              </a:rPr>
              <a:t>计算复杂</a:t>
            </a:r>
          </a:p>
          <a:p>
            <a:pPr>
              <a:spcBef>
                <a:spcPts val="5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>
                <a:latin typeface="Microsoft JhengHei UI"/>
                <a:cs typeface="Microsoft JhengHei UI"/>
              </a:rPr>
              <a:t>可拓展性差</a:t>
            </a:r>
          </a:p>
        </p:txBody>
      </p:sp>
      <p:sp>
        <p:nvSpPr>
          <p:cNvPr id="32" name="object 32"/>
          <p:cNvSpPr/>
          <p:nvPr/>
        </p:nvSpPr>
        <p:spPr>
          <a:xfrm>
            <a:off x="6356526" y="1500188"/>
            <a:ext cx="2047239" cy="238125"/>
          </a:xfrm>
          <a:custGeom>
            <a:avLst/>
            <a:gdLst/>
            <a:ahLst/>
            <a:cxnLst/>
            <a:rect l="l" t="t" r="r" b="b"/>
            <a:pathLst>
              <a:path w="2047240" h="238125">
                <a:moveTo>
                  <a:pt x="1927860" y="237743"/>
                </a:moveTo>
                <a:lnTo>
                  <a:pt x="1927860" y="178307"/>
                </a:lnTo>
                <a:lnTo>
                  <a:pt x="0" y="178307"/>
                </a:lnTo>
                <a:lnTo>
                  <a:pt x="0" y="59435"/>
                </a:lnTo>
                <a:lnTo>
                  <a:pt x="1927860" y="59435"/>
                </a:lnTo>
                <a:lnTo>
                  <a:pt x="1927860" y="0"/>
                </a:lnTo>
                <a:lnTo>
                  <a:pt x="2046731" y="118871"/>
                </a:lnTo>
                <a:lnTo>
                  <a:pt x="1927860" y="23774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60131" y="120815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矩阵形式</a:t>
            </a:r>
          </a:p>
        </p:txBody>
      </p:sp>
      <p:sp>
        <p:nvSpPr>
          <p:cNvPr id="34" name="object 34"/>
          <p:cNvSpPr/>
          <p:nvPr/>
        </p:nvSpPr>
        <p:spPr>
          <a:xfrm>
            <a:off x="10218927" y="1353934"/>
            <a:ext cx="738377" cy="485398"/>
          </a:xfrm>
          <a:custGeom>
            <a:avLst/>
            <a:gdLst/>
            <a:ahLst/>
            <a:cxnLst/>
            <a:rect l="l" t="t" r="r" b="b"/>
            <a:pathLst>
              <a:path w="502920" h="431800">
                <a:moveTo>
                  <a:pt x="429768" y="431292"/>
                </a:moveTo>
                <a:lnTo>
                  <a:pt x="71627" y="431292"/>
                </a:lnTo>
                <a:lnTo>
                  <a:pt x="43598" y="425943"/>
                </a:lnTo>
                <a:lnTo>
                  <a:pt x="20745" y="410651"/>
                </a:lnTo>
                <a:lnTo>
                  <a:pt x="5426" y="387772"/>
                </a:lnTo>
                <a:lnTo>
                  <a:pt x="0" y="359664"/>
                </a:lnTo>
                <a:lnTo>
                  <a:pt x="0" y="71628"/>
                </a:lnTo>
                <a:lnTo>
                  <a:pt x="5426" y="43576"/>
                </a:lnTo>
                <a:lnTo>
                  <a:pt x="20745" y="20716"/>
                </a:lnTo>
                <a:lnTo>
                  <a:pt x="43598" y="5405"/>
                </a:lnTo>
                <a:lnTo>
                  <a:pt x="71627" y="0"/>
                </a:lnTo>
                <a:lnTo>
                  <a:pt x="429768" y="0"/>
                </a:lnTo>
                <a:lnTo>
                  <a:pt x="458221" y="5405"/>
                </a:lnTo>
                <a:lnTo>
                  <a:pt x="481374" y="20716"/>
                </a:lnTo>
                <a:lnTo>
                  <a:pt x="497012" y="43576"/>
                </a:lnTo>
                <a:lnTo>
                  <a:pt x="502920" y="71628"/>
                </a:lnTo>
                <a:lnTo>
                  <a:pt x="502920" y="359664"/>
                </a:lnTo>
                <a:lnTo>
                  <a:pt x="497012" y="387772"/>
                </a:lnTo>
                <a:lnTo>
                  <a:pt x="481374" y="410651"/>
                </a:lnTo>
                <a:lnTo>
                  <a:pt x="458221" y="425943"/>
                </a:lnTo>
                <a:lnTo>
                  <a:pt x="429768" y="43129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90326" y="1067118"/>
            <a:ext cx="692150" cy="433070"/>
          </a:xfrm>
          <a:custGeom>
            <a:avLst/>
            <a:gdLst/>
            <a:ahLst/>
            <a:cxnLst/>
            <a:rect l="l" t="t" r="r" b="b"/>
            <a:pathLst>
              <a:path w="692150" h="433069">
                <a:moveTo>
                  <a:pt x="618744" y="432815"/>
                </a:moveTo>
                <a:lnTo>
                  <a:pt x="73151" y="432815"/>
                </a:lnTo>
                <a:lnTo>
                  <a:pt x="44812" y="426974"/>
                </a:lnTo>
                <a:lnTo>
                  <a:pt x="21697" y="411518"/>
                </a:lnTo>
                <a:lnTo>
                  <a:pt x="6022" y="388803"/>
                </a:lnTo>
                <a:lnTo>
                  <a:pt x="0" y="361188"/>
                </a:lnTo>
                <a:lnTo>
                  <a:pt x="0" y="71627"/>
                </a:lnTo>
                <a:lnTo>
                  <a:pt x="6022" y="43948"/>
                </a:lnTo>
                <a:lnTo>
                  <a:pt x="21697" y="21212"/>
                </a:lnTo>
                <a:lnTo>
                  <a:pt x="44812" y="5776"/>
                </a:lnTo>
                <a:lnTo>
                  <a:pt x="73151" y="0"/>
                </a:lnTo>
                <a:lnTo>
                  <a:pt x="618744" y="0"/>
                </a:lnTo>
                <a:lnTo>
                  <a:pt x="647140" y="5776"/>
                </a:lnTo>
                <a:lnTo>
                  <a:pt x="670274" y="21212"/>
                </a:lnTo>
                <a:lnTo>
                  <a:pt x="685930" y="43948"/>
                </a:lnTo>
                <a:lnTo>
                  <a:pt x="691896" y="71627"/>
                </a:lnTo>
                <a:lnTo>
                  <a:pt x="691896" y="361188"/>
                </a:lnTo>
                <a:lnTo>
                  <a:pt x="685930" y="388803"/>
                </a:lnTo>
                <a:lnTo>
                  <a:pt x="670274" y="411518"/>
                </a:lnTo>
                <a:lnTo>
                  <a:pt x="647140" y="426974"/>
                </a:lnTo>
                <a:lnTo>
                  <a:pt x="618744" y="43281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35891" y="1147444"/>
            <a:ext cx="363220" cy="302260"/>
          </a:xfrm>
          <a:custGeom>
            <a:avLst/>
            <a:gdLst/>
            <a:ahLst/>
            <a:cxnLst/>
            <a:rect l="l" t="t" r="r" b="b"/>
            <a:pathLst>
              <a:path w="363220" h="302259">
                <a:moveTo>
                  <a:pt x="339037" y="131063"/>
                </a:moveTo>
                <a:lnTo>
                  <a:pt x="82296" y="131063"/>
                </a:lnTo>
                <a:lnTo>
                  <a:pt x="216408" y="56387"/>
                </a:lnTo>
                <a:lnTo>
                  <a:pt x="185927" y="0"/>
                </a:lnTo>
                <a:lnTo>
                  <a:pt x="362712" y="50291"/>
                </a:lnTo>
                <a:lnTo>
                  <a:pt x="339037" y="131063"/>
                </a:lnTo>
                <a:close/>
              </a:path>
              <a:path w="363220" h="302259">
                <a:moveTo>
                  <a:pt x="176784" y="301751"/>
                </a:moveTo>
                <a:lnTo>
                  <a:pt x="0" y="251459"/>
                </a:lnTo>
                <a:lnTo>
                  <a:pt x="51816" y="74675"/>
                </a:lnTo>
                <a:lnTo>
                  <a:pt x="82296" y="131063"/>
                </a:lnTo>
                <a:lnTo>
                  <a:pt x="339037" y="131063"/>
                </a:lnTo>
                <a:lnTo>
                  <a:pt x="327423" y="170687"/>
                </a:lnTo>
                <a:lnTo>
                  <a:pt x="280416" y="170687"/>
                </a:lnTo>
                <a:lnTo>
                  <a:pt x="146303" y="245363"/>
                </a:lnTo>
                <a:lnTo>
                  <a:pt x="176784" y="301751"/>
                </a:lnTo>
                <a:close/>
              </a:path>
              <a:path w="363220" h="302259">
                <a:moveTo>
                  <a:pt x="310896" y="227075"/>
                </a:moveTo>
                <a:lnTo>
                  <a:pt x="280416" y="170687"/>
                </a:lnTo>
                <a:lnTo>
                  <a:pt x="327423" y="170687"/>
                </a:lnTo>
                <a:lnTo>
                  <a:pt x="310896" y="22707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99560" y="3974592"/>
            <a:ext cx="4792980" cy="478790"/>
          </a:xfrm>
          <a:custGeom>
            <a:avLst/>
            <a:gdLst/>
            <a:ahLst/>
            <a:cxnLst/>
            <a:rect l="l" t="t" r="r" b="b"/>
            <a:pathLst>
              <a:path w="4792980" h="478789">
                <a:moveTo>
                  <a:pt x="4713732" y="478536"/>
                </a:moveTo>
                <a:lnTo>
                  <a:pt x="79248" y="478536"/>
                </a:lnTo>
                <a:lnTo>
                  <a:pt x="48400" y="471989"/>
                </a:lnTo>
                <a:lnTo>
                  <a:pt x="23169" y="454699"/>
                </a:lnTo>
                <a:lnTo>
                  <a:pt x="6165" y="429135"/>
                </a:lnTo>
                <a:lnTo>
                  <a:pt x="0" y="397763"/>
                </a:lnTo>
                <a:lnTo>
                  <a:pt x="0" y="79248"/>
                </a:lnTo>
                <a:lnTo>
                  <a:pt x="6165" y="48286"/>
                </a:lnTo>
                <a:lnTo>
                  <a:pt x="23169" y="23017"/>
                </a:lnTo>
                <a:lnTo>
                  <a:pt x="48400" y="6051"/>
                </a:lnTo>
                <a:lnTo>
                  <a:pt x="79248" y="0"/>
                </a:lnTo>
                <a:lnTo>
                  <a:pt x="4713732" y="0"/>
                </a:lnTo>
                <a:lnTo>
                  <a:pt x="4744422" y="6051"/>
                </a:lnTo>
                <a:lnTo>
                  <a:pt x="4769600" y="23017"/>
                </a:lnTo>
                <a:lnTo>
                  <a:pt x="4786657" y="48286"/>
                </a:lnTo>
                <a:lnTo>
                  <a:pt x="4792980" y="79248"/>
                </a:lnTo>
                <a:lnTo>
                  <a:pt x="4792980" y="397763"/>
                </a:lnTo>
                <a:lnTo>
                  <a:pt x="4786657" y="429135"/>
                </a:lnTo>
                <a:lnTo>
                  <a:pt x="4769600" y="454699"/>
                </a:lnTo>
                <a:lnTo>
                  <a:pt x="4744422" y="471989"/>
                </a:lnTo>
                <a:lnTo>
                  <a:pt x="4713732" y="478536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278961" y="3975354"/>
            <a:ext cx="44329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15" dirty="0">
                <a:latin typeface="Microsoft JhengHei UI"/>
                <a:cs typeface="Microsoft JhengHei UI"/>
              </a:rPr>
              <a:t>APPNP:用迭代的方式逼近</a:t>
            </a:r>
            <a:r>
              <a:rPr sz="2800" spc="15" dirty="0">
                <a:latin typeface="Cambria Math"/>
                <a:cs typeface="Cambria Math"/>
              </a:rPr>
              <a:t>F’</a:t>
            </a:r>
            <a:endParaRPr sz="2800" dirty="0">
              <a:latin typeface="Cambria Math"/>
              <a:cs typeface="Cambria Math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5365F1-06A2-0E2C-97DE-49E2694B2EC5}"/>
              </a:ext>
            </a:extLst>
          </p:cNvPr>
          <p:cNvGrpSpPr/>
          <p:nvPr/>
        </p:nvGrpSpPr>
        <p:grpSpPr>
          <a:xfrm>
            <a:off x="2266513" y="2743185"/>
            <a:ext cx="4792980" cy="754380"/>
            <a:chOff x="1502677" y="-2592317"/>
            <a:chExt cx="4792980" cy="754380"/>
          </a:xfrm>
        </p:grpSpPr>
        <p:sp>
          <p:nvSpPr>
            <p:cNvPr id="4" name="object 4"/>
            <p:cNvSpPr/>
            <p:nvPr/>
          </p:nvSpPr>
          <p:spPr>
            <a:xfrm>
              <a:off x="1502677" y="-2592317"/>
              <a:ext cx="4792980" cy="754380"/>
            </a:xfrm>
            <a:custGeom>
              <a:avLst/>
              <a:gdLst/>
              <a:ahLst/>
              <a:cxnLst/>
              <a:rect l="l" t="t" r="r" b="b"/>
              <a:pathLst>
                <a:path w="4792980" h="754380">
                  <a:moveTo>
                    <a:pt x="4668012" y="754379"/>
                  </a:moveTo>
                  <a:lnTo>
                    <a:pt x="126492" y="754379"/>
                  </a:lnTo>
                  <a:lnTo>
                    <a:pt x="77468" y="744756"/>
                  </a:lnTo>
                  <a:lnTo>
                    <a:pt x="37390" y="717970"/>
                  </a:lnTo>
                  <a:lnTo>
                    <a:pt x="10239" y="678147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10239" y="77147"/>
                  </a:lnTo>
                  <a:lnTo>
                    <a:pt x="37390" y="36961"/>
                  </a:lnTo>
                  <a:lnTo>
                    <a:pt x="77468" y="9918"/>
                  </a:lnTo>
                  <a:lnTo>
                    <a:pt x="126492" y="0"/>
                  </a:lnTo>
                  <a:lnTo>
                    <a:pt x="4668012" y="0"/>
                  </a:lnTo>
                  <a:lnTo>
                    <a:pt x="4716868" y="9918"/>
                  </a:lnTo>
                  <a:lnTo>
                    <a:pt x="4756732" y="36961"/>
                  </a:lnTo>
                  <a:lnTo>
                    <a:pt x="4783478" y="77147"/>
                  </a:lnTo>
                  <a:lnTo>
                    <a:pt x="4792980" y="126491"/>
                  </a:lnTo>
                  <a:lnTo>
                    <a:pt x="4792980" y="629411"/>
                  </a:lnTo>
                  <a:lnTo>
                    <a:pt x="4783478" y="678147"/>
                  </a:lnTo>
                  <a:lnTo>
                    <a:pt x="4756732" y="717970"/>
                  </a:lnTo>
                  <a:lnTo>
                    <a:pt x="4716868" y="744756"/>
                  </a:lnTo>
                  <a:lnTo>
                    <a:pt x="4668012" y="754379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图片 93" descr="\documentclass{article}&#10;\usepackage{amsmath}&#10;\pagestyle{empty}&#10;\begin{document}&#10;$\mathbf{P} = \beta (\mathbf{I} - (1 - \beta) \hat{\mathbf{A}})^{-1}  $&#10;&#10;&#10;&#10;\end{document}" title="IguanaTex Bitmap Display">
              <a:extLst>
                <a:ext uri="{FF2B5EF4-FFF2-40B4-BE49-F238E27FC236}">
                  <a16:creationId xmlns:a16="http://schemas.microsoft.com/office/drawing/2014/main" id="{E7ACA880-22F2-87FB-3055-C0D6F221FAF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079" y="-2430036"/>
              <a:ext cx="4038185" cy="482459"/>
            </a:xfrm>
            <a:prstGeom prst="rect">
              <a:avLst/>
            </a:prstGeom>
          </p:spPr>
        </p:pic>
      </p:grpSp>
      <p:pic>
        <p:nvPicPr>
          <p:cNvPr id="104" name="图片 103" descr="\documentclass{article}&#10;\usepackage{amsmath}&#10;\pagestyle{empty}&#10;\begin{document}&#10;&#10;$ \mathbf{F}_{out}^{(k)}  = (1 - \beta)  \hat{\mathbf{A}} \mathbf{F}_{out}^{(k - 1)} + \beta \mathbf{F}_{tr}, ~~~ k = 1, \cdots, K$&#10;&#10;&#10;&#10;\end{document}" title="IguanaTex Bitmap Display">
            <a:extLst>
              <a:ext uri="{FF2B5EF4-FFF2-40B4-BE49-F238E27FC236}">
                <a16:creationId xmlns:a16="http://schemas.microsoft.com/office/drawing/2014/main" id="{03463576-DD45-5C97-FD51-E324CE2F2B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82" y="4882120"/>
            <a:ext cx="8426092" cy="53204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11DD534-AF95-43C6-AF31-03FB23D46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5761" y="1346658"/>
            <a:ext cx="4597400" cy="5842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61FC030-B436-4E4E-FDEC-371DE88FC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826" y="1337864"/>
            <a:ext cx="2120900" cy="3556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9FA5DDF-419C-E864-F115-3881C47E46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4547" y="1120565"/>
            <a:ext cx="622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61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7935" y="1235766"/>
            <a:ext cx="1120695" cy="571500"/>
          </a:xfrm>
          <a:custGeom>
            <a:avLst/>
            <a:gdLst/>
            <a:ahLst/>
            <a:cxnLst/>
            <a:rect l="l" t="t" r="r" b="b"/>
            <a:pathLst>
              <a:path w="975360" h="571500">
                <a:moveTo>
                  <a:pt x="879348" y="571499"/>
                </a:moveTo>
                <a:lnTo>
                  <a:pt x="96011" y="571499"/>
                </a:lnTo>
                <a:lnTo>
                  <a:pt x="58780" y="564324"/>
                </a:lnTo>
                <a:lnTo>
                  <a:pt x="28360" y="544082"/>
                </a:lnTo>
                <a:lnTo>
                  <a:pt x="7763" y="513926"/>
                </a:lnTo>
                <a:lnTo>
                  <a:pt x="0" y="477011"/>
                </a:lnTo>
                <a:lnTo>
                  <a:pt x="0" y="94487"/>
                </a:lnTo>
                <a:lnTo>
                  <a:pt x="7763" y="57701"/>
                </a:lnTo>
                <a:lnTo>
                  <a:pt x="28360" y="27589"/>
                </a:lnTo>
                <a:lnTo>
                  <a:pt x="58780" y="7303"/>
                </a:lnTo>
                <a:lnTo>
                  <a:pt x="96011" y="0"/>
                </a:lnTo>
                <a:lnTo>
                  <a:pt x="879348" y="0"/>
                </a:lnTo>
                <a:lnTo>
                  <a:pt x="916472" y="7303"/>
                </a:lnTo>
                <a:lnTo>
                  <a:pt x="946856" y="27589"/>
                </a:lnTo>
                <a:lnTo>
                  <a:pt x="967489" y="57701"/>
                </a:lnTo>
                <a:lnTo>
                  <a:pt x="975360" y="94487"/>
                </a:lnTo>
                <a:lnTo>
                  <a:pt x="975360" y="477011"/>
                </a:lnTo>
                <a:lnTo>
                  <a:pt x="967489" y="513926"/>
                </a:lnTo>
                <a:lnTo>
                  <a:pt x="946856" y="544082"/>
                </a:lnTo>
                <a:lnTo>
                  <a:pt x="916472" y="564324"/>
                </a:lnTo>
                <a:lnTo>
                  <a:pt x="879348" y="571499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207779"/>
            <a:ext cx="158813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PPNP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599" y="1237266"/>
            <a:ext cx="135549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873885" algn="l"/>
              </a:tabLst>
            </a:pPr>
            <a:r>
              <a:rPr sz="3600" spc="-7" baseline="-11574" dirty="0">
                <a:latin typeface="Arial"/>
                <a:cs typeface="Arial"/>
              </a:rPr>
              <a:t>PPNP</a:t>
            </a:r>
            <a:r>
              <a:rPr lang="en-US" sz="3600" spc="-7" baseline="-11574" dirty="0">
                <a:latin typeface="Arial"/>
                <a:cs typeface="Arial"/>
              </a:rPr>
              <a:t>: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52416" y="1842515"/>
            <a:ext cx="393700" cy="855344"/>
          </a:xfrm>
          <a:custGeom>
            <a:avLst/>
            <a:gdLst/>
            <a:ahLst/>
            <a:cxnLst/>
            <a:rect l="l" t="t" r="r" b="b"/>
            <a:pathLst>
              <a:path w="393700" h="855344">
                <a:moveTo>
                  <a:pt x="0" y="181356"/>
                </a:moveTo>
                <a:lnTo>
                  <a:pt x="135636" y="0"/>
                </a:lnTo>
                <a:lnTo>
                  <a:pt x="316991" y="137159"/>
                </a:lnTo>
                <a:lnTo>
                  <a:pt x="237744" y="147827"/>
                </a:lnTo>
                <a:lnTo>
                  <a:pt x="240991" y="170687"/>
                </a:lnTo>
                <a:lnTo>
                  <a:pt x="79248" y="170687"/>
                </a:lnTo>
                <a:lnTo>
                  <a:pt x="0" y="181356"/>
                </a:lnTo>
                <a:close/>
              </a:path>
              <a:path w="393700" h="855344">
                <a:moveTo>
                  <a:pt x="257556" y="854963"/>
                </a:moveTo>
                <a:lnTo>
                  <a:pt x="76200" y="719327"/>
                </a:lnTo>
                <a:lnTo>
                  <a:pt x="155448" y="707136"/>
                </a:lnTo>
                <a:lnTo>
                  <a:pt x="79248" y="170687"/>
                </a:lnTo>
                <a:lnTo>
                  <a:pt x="240991" y="170687"/>
                </a:lnTo>
                <a:lnTo>
                  <a:pt x="313944" y="684276"/>
                </a:lnTo>
                <a:lnTo>
                  <a:pt x="385213" y="684276"/>
                </a:lnTo>
                <a:lnTo>
                  <a:pt x="257556" y="854963"/>
                </a:lnTo>
                <a:close/>
              </a:path>
              <a:path w="393700" h="855344">
                <a:moveTo>
                  <a:pt x="385213" y="684276"/>
                </a:moveTo>
                <a:lnTo>
                  <a:pt x="313944" y="684276"/>
                </a:lnTo>
                <a:lnTo>
                  <a:pt x="393191" y="673607"/>
                </a:lnTo>
                <a:lnTo>
                  <a:pt x="385213" y="68427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04176" y="2549653"/>
            <a:ext cx="2776855" cy="428625"/>
          </a:xfrm>
          <a:custGeom>
            <a:avLst/>
            <a:gdLst/>
            <a:ahLst/>
            <a:cxnLst/>
            <a:rect l="l" t="t" r="r" b="b"/>
            <a:pathLst>
              <a:path w="2776854" h="428625">
                <a:moveTo>
                  <a:pt x="2705100" y="428244"/>
                </a:moveTo>
                <a:lnTo>
                  <a:pt x="71627" y="428244"/>
                </a:lnTo>
                <a:lnTo>
                  <a:pt x="43453" y="422695"/>
                </a:lnTo>
                <a:lnTo>
                  <a:pt x="20607" y="407393"/>
                </a:lnTo>
                <a:lnTo>
                  <a:pt x="5364" y="384609"/>
                </a:lnTo>
                <a:lnTo>
                  <a:pt x="0" y="356615"/>
                </a:lnTo>
                <a:lnTo>
                  <a:pt x="0" y="71627"/>
                </a:lnTo>
                <a:lnTo>
                  <a:pt x="5364" y="43732"/>
                </a:lnTo>
                <a:lnTo>
                  <a:pt x="20607" y="20978"/>
                </a:lnTo>
                <a:lnTo>
                  <a:pt x="43453" y="5642"/>
                </a:lnTo>
                <a:lnTo>
                  <a:pt x="71627" y="0"/>
                </a:lnTo>
                <a:lnTo>
                  <a:pt x="2705100" y="0"/>
                </a:lnTo>
                <a:lnTo>
                  <a:pt x="2733143" y="5642"/>
                </a:lnTo>
                <a:lnTo>
                  <a:pt x="2755944" y="20978"/>
                </a:lnTo>
                <a:lnTo>
                  <a:pt x="2771229" y="43732"/>
                </a:lnTo>
                <a:lnTo>
                  <a:pt x="2776728" y="71627"/>
                </a:lnTo>
                <a:lnTo>
                  <a:pt x="2776728" y="356615"/>
                </a:lnTo>
                <a:lnTo>
                  <a:pt x="2771229" y="384609"/>
                </a:lnTo>
                <a:lnTo>
                  <a:pt x="2755944" y="407393"/>
                </a:lnTo>
                <a:lnTo>
                  <a:pt x="2733143" y="422695"/>
                </a:lnTo>
                <a:lnTo>
                  <a:pt x="2705100" y="42824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04176" y="3153157"/>
            <a:ext cx="2776855" cy="428625"/>
          </a:xfrm>
          <a:custGeom>
            <a:avLst/>
            <a:gdLst/>
            <a:ahLst/>
            <a:cxnLst/>
            <a:rect l="l" t="t" r="r" b="b"/>
            <a:pathLst>
              <a:path w="2776854" h="428625">
                <a:moveTo>
                  <a:pt x="2705100" y="428244"/>
                </a:moveTo>
                <a:lnTo>
                  <a:pt x="71627" y="428244"/>
                </a:lnTo>
                <a:lnTo>
                  <a:pt x="43453" y="422286"/>
                </a:lnTo>
                <a:lnTo>
                  <a:pt x="20607" y="406846"/>
                </a:lnTo>
                <a:lnTo>
                  <a:pt x="5364" y="384197"/>
                </a:lnTo>
                <a:lnTo>
                  <a:pt x="0" y="356615"/>
                </a:lnTo>
                <a:lnTo>
                  <a:pt x="0" y="70104"/>
                </a:lnTo>
                <a:lnTo>
                  <a:pt x="5364" y="42676"/>
                </a:lnTo>
                <a:lnTo>
                  <a:pt x="20607" y="20240"/>
                </a:lnTo>
                <a:lnTo>
                  <a:pt x="43453" y="5210"/>
                </a:lnTo>
                <a:lnTo>
                  <a:pt x="71627" y="0"/>
                </a:lnTo>
                <a:lnTo>
                  <a:pt x="2705100" y="0"/>
                </a:lnTo>
                <a:lnTo>
                  <a:pt x="2733143" y="5210"/>
                </a:lnTo>
                <a:lnTo>
                  <a:pt x="2755944" y="20240"/>
                </a:lnTo>
                <a:lnTo>
                  <a:pt x="2771229" y="42676"/>
                </a:lnTo>
                <a:lnTo>
                  <a:pt x="2776728" y="70104"/>
                </a:lnTo>
                <a:lnTo>
                  <a:pt x="2776728" y="356615"/>
                </a:lnTo>
                <a:lnTo>
                  <a:pt x="2771229" y="384197"/>
                </a:lnTo>
                <a:lnTo>
                  <a:pt x="2755944" y="406846"/>
                </a:lnTo>
                <a:lnTo>
                  <a:pt x="2733143" y="422286"/>
                </a:lnTo>
                <a:lnTo>
                  <a:pt x="2705100" y="42824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307603" y="2609990"/>
            <a:ext cx="1168400" cy="902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latin typeface="Microsoft JhengHei UI"/>
                <a:cs typeface="Microsoft JhengHei UI"/>
              </a:rPr>
              <a:t>计算复杂</a:t>
            </a:r>
          </a:p>
          <a:p>
            <a:pPr>
              <a:spcBef>
                <a:spcPts val="5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>
                <a:latin typeface="Microsoft JhengHei UI"/>
                <a:cs typeface="Microsoft JhengHei UI"/>
              </a:rPr>
              <a:t>可拓展性差</a:t>
            </a:r>
          </a:p>
        </p:txBody>
      </p:sp>
      <p:sp>
        <p:nvSpPr>
          <p:cNvPr id="32" name="object 32"/>
          <p:cNvSpPr/>
          <p:nvPr/>
        </p:nvSpPr>
        <p:spPr>
          <a:xfrm>
            <a:off x="6356526" y="1500188"/>
            <a:ext cx="2047239" cy="238125"/>
          </a:xfrm>
          <a:custGeom>
            <a:avLst/>
            <a:gdLst/>
            <a:ahLst/>
            <a:cxnLst/>
            <a:rect l="l" t="t" r="r" b="b"/>
            <a:pathLst>
              <a:path w="2047240" h="238125">
                <a:moveTo>
                  <a:pt x="1927860" y="237743"/>
                </a:moveTo>
                <a:lnTo>
                  <a:pt x="1927860" y="178307"/>
                </a:lnTo>
                <a:lnTo>
                  <a:pt x="0" y="178307"/>
                </a:lnTo>
                <a:lnTo>
                  <a:pt x="0" y="59435"/>
                </a:lnTo>
                <a:lnTo>
                  <a:pt x="1927860" y="59435"/>
                </a:lnTo>
                <a:lnTo>
                  <a:pt x="1927860" y="0"/>
                </a:lnTo>
                <a:lnTo>
                  <a:pt x="2046731" y="118871"/>
                </a:lnTo>
                <a:lnTo>
                  <a:pt x="1927860" y="23774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60131" y="120815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矩阵形式</a:t>
            </a:r>
          </a:p>
        </p:txBody>
      </p:sp>
      <p:sp>
        <p:nvSpPr>
          <p:cNvPr id="34" name="object 34"/>
          <p:cNvSpPr/>
          <p:nvPr/>
        </p:nvSpPr>
        <p:spPr>
          <a:xfrm>
            <a:off x="10218927" y="1353934"/>
            <a:ext cx="738377" cy="485398"/>
          </a:xfrm>
          <a:custGeom>
            <a:avLst/>
            <a:gdLst/>
            <a:ahLst/>
            <a:cxnLst/>
            <a:rect l="l" t="t" r="r" b="b"/>
            <a:pathLst>
              <a:path w="502920" h="431800">
                <a:moveTo>
                  <a:pt x="429768" y="431292"/>
                </a:moveTo>
                <a:lnTo>
                  <a:pt x="71627" y="431292"/>
                </a:lnTo>
                <a:lnTo>
                  <a:pt x="43598" y="425943"/>
                </a:lnTo>
                <a:lnTo>
                  <a:pt x="20745" y="410651"/>
                </a:lnTo>
                <a:lnTo>
                  <a:pt x="5426" y="387772"/>
                </a:lnTo>
                <a:lnTo>
                  <a:pt x="0" y="359664"/>
                </a:lnTo>
                <a:lnTo>
                  <a:pt x="0" y="71628"/>
                </a:lnTo>
                <a:lnTo>
                  <a:pt x="5426" y="43576"/>
                </a:lnTo>
                <a:lnTo>
                  <a:pt x="20745" y="20716"/>
                </a:lnTo>
                <a:lnTo>
                  <a:pt x="43598" y="5405"/>
                </a:lnTo>
                <a:lnTo>
                  <a:pt x="71627" y="0"/>
                </a:lnTo>
                <a:lnTo>
                  <a:pt x="429768" y="0"/>
                </a:lnTo>
                <a:lnTo>
                  <a:pt x="458221" y="5405"/>
                </a:lnTo>
                <a:lnTo>
                  <a:pt x="481374" y="20716"/>
                </a:lnTo>
                <a:lnTo>
                  <a:pt x="497012" y="43576"/>
                </a:lnTo>
                <a:lnTo>
                  <a:pt x="502920" y="71628"/>
                </a:lnTo>
                <a:lnTo>
                  <a:pt x="502920" y="359664"/>
                </a:lnTo>
                <a:lnTo>
                  <a:pt x="497012" y="387772"/>
                </a:lnTo>
                <a:lnTo>
                  <a:pt x="481374" y="410651"/>
                </a:lnTo>
                <a:lnTo>
                  <a:pt x="458221" y="425943"/>
                </a:lnTo>
                <a:lnTo>
                  <a:pt x="429768" y="43129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90326" y="1067118"/>
            <a:ext cx="692150" cy="433070"/>
          </a:xfrm>
          <a:custGeom>
            <a:avLst/>
            <a:gdLst/>
            <a:ahLst/>
            <a:cxnLst/>
            <a:rect l="l" t="t" r="r" b="b"/>
            <a:pathLst>
              <a:path w="692150" h="433069">
                <a:moveTo>
                  <a:pt x="618744" y="432815"/>
                </a:moveTo>
                <a:lnTo>
                  <a:pt x="73151" y="432815"/>
                </a:lnTo>
                <a:lnTo>
                  <a:pt x="44812" y="426974"/>
                </a:lnTo>
                <a:lnTo>
                  <a:pt x="21697" y="411518"/>
                </a:lnTo>
                <a:lnTo>
                  <a:pt x="6022" y="388803"/>
                </a:lnTo>
                <a:lnTo>
                  <a:pt x="0" y="361188"/>
                </a:lnTo>
                <a:lnTo>
                  <a:pt x="0" y="71627"/>
                </a:lnTo>
                <a:lnTo>
                  <a:pt x="6022" y="43948"/>
                </a:lnTo>
                <a:lnTo>
                  <a:pt x="21697" y="21212"/>
                </a:lnTo>
                <a:lnTo>
                  <a:pt x="44812" y="5776"/>
                </a:lnTo>
                <a:lnTo>
                  <a:pt x="73151" y="0"/>
                </a:lnTo>
                <a:lnTo>
                  <a:pt x="618744" y="0"/>
                </a:lnTo>
                <a:lnTo>
                  <a:pt x="647140" y="5776"/>
                </a:lnTo>
                <a:lnTo>
                  <a:pt x="670274" y="21212"/>
                </a:lnTo>
                <a:lnTo>
                  <a:pt x="685930" y="43948"/>
                </a:lnTo>
                <a:lnTo>
                  <a:pt x="691896" y="71627"/>
                </a:lnTo>
                <a:lnTo>
                  <a:pt x="691896" y="361188"/>
                </a:lnTo>
                <a:lnTo>
                  <a:pt x="685930" y="388803"/>
                </a:lnTo>
                <a:lnTo>
                  <a:pt x="670274" y="411518"/>
                </a:lnTo>
                <a:lnTo>
                  <a:pt x="647140" y="426974"/>
                </a:lnTo>
                <a:lnTo>
                  <a:pt x="618744" y="43281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35891" y="1147444"/>
            <a:ext cx="363220" cy="302260"/>
          </a:xfrm>
          <a:custGeom>
            <a:avLst/>
            <a:gdLst/>
            <a:ahLst/>
            <a:cxnLst/>
            <a:rect l="l" t="t" r="r" b="b"/>
            <a:pathLst>
              <a:path w="363220" h="302259">
                <a:moveTo>
                  <a:pt x="339037" y="131063"/>
                </a:moveTo>
                <a:lnTo>
                  <a:pt x="82296" y="131063"/>
                </a:lnTo>
                <a:lnTo>
                  <a:pt x="216408" y="56387"/>
                </a:lnTo>
                <a:lnTo>
                  <a:pt x="185927" y="0"/>
                </a:lnTo>
                <a:lnTo>
                  <a:pt x="362712" y="50291"/>
                </a:lnTo>
                <a:lnTo>
                  <a:pt x="339037" y="131063"/>
                </a:lnTo>
                <a:close/>
              </a:path>
              <a:path w="363220" h="302259">
                <a:moveTo>
                  <a:pt x="176784" y="301751"/>
                </a:moveTo>
                <a:lnTo>
                  <a:pt x="0" y="251459"/>
                </a:lnTo>
                <a:lnTo>
                  <a:pt x="51816" y="74675"/>
                </a:lnTo>
                <a:lnTo>
                  <a:pt x="82296" y="131063"/>
                </a:lnTo>
                <a:lnTo>
                  <a:pt x="339037" y="131063"/>
                </a:lnTo>
                <a:lnTo>
                  <a:pt x="327423" y="170687"/>
                </a:lnTo>
                <a:lnTo>
                  <a:pt x="280416" y="170687"/>
                </a:lnTo>
                <a:lnTo>
                  <a:pt x="146303" y="245363"/>
                </a:lnTo>
                <a:lnTo>
                  <a:pt x="176784" y="301751"/>
                </a:lnTo>
                <a:close/>
              </a:path>
              <a:path w="363220" h="302259">
                <a:moveTo>
                  <a:pt x="310896" y="227075"/>
                </a:moveTo>
                <a:lnTo>
                  <a:pt x="280416" y="170687"/>
                </a:lnTo>
                <a:lnTo>
                  <a:pt x="327423" y="170687"/>
                </a:lnTo>
                <a:lnTo>
                  <a:pt x="310896" y="22707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99560" y="3974592"/>
            <a:ext cx="4792980" cy="478790"/>
          </a:xfrm>
          <a:custGeom>
            <a:avLst/>
            <a:gdLst/>
            <a:ahLst/>
            <a:cxnLst/>
            <a:rect l="l" t="t" r="r" b="b"/>
            <a:pathLst>
              <a:path w="4792980" h="478789">
                <a:moveTo>
                  <a:pt x="4713732" y="478536"/>
                </a:moveTo>
                <a:lnTo>
                  <a:pt x="79248" y="478536"/>
                </a:lnTo>
                <a:lnTo>
                  <a:pt x="48400" y="471989"/>
                </a:lnTo>
                <a:lnTo>
                  <a:pt x="23169" y="454699"/>
                </a:lnTo>
                <a:lnTo>
                  <a:pt x="6165" y="429135"/>
                </a:lnTo>
                <a:lnTo>
                  <a:pt x="0" y="397763"/>
                </a:lnTo>
                <a:lnTo>
                  <a:pt x="0" y="79248"/>
                </a:lnTo>
                <a:lnTo>
                  <a:pt x="6165" y="48286"/>
                </a:lnTo>
                <a:lnTo>
                  <a:pt x="23169" y="23017"/>
                </a:lnTo>
                <a:lnTo>
                  <a:pt x="48400" y="6051"/>
                </a:lnTo>
                <a:lnTo>
                  <a:pt x="79248" y="0"/>
                </a:lnTo>
                <a:lnTo>
                  <a:pt x="4713732" y="0"/>
                </a:lnTo>
                <a:lnTo>
                  <a:pt x="4744422" y="6051"/>
                </a:lnTo>
                <a:lnTo>
                  <a:pt x="4769600" y="23017"/>
                </a:lnTo>
                <a:lnTo>
                  <a:pt x="4786657" y="48286"/>
                </a:lnTo>
                <a:lnTo>
                  <a:pt x="4792980" y="79248"/>
                </a:lnTo>
                <a:lnTo>
                  <a:pt x="4792980" y="397763"/>
                </a:lnTo>
                <a:lnTo>
                  <a:pt x="4786657" y="429135"/>
                </a:lnTo>
                <a:lnTo>
                  <a:pt x="4769600" y="454699"/>
                </a:lnTo>
                <a:lnTo>
                  <a:pt x="4744422" y="471989"/>
                </a:lnTo>
                <a:lnTo>
                  <a:pt x="4713732" y="478536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278961" y="3975354"/>
            <a:ext cx="44329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15" dirty="0">
                <a:latin typeface="Microsoft JhengHei UI"/>
                <a:cs typeface="Microsoft JhengHei UI"/>
              </a:rPr>
              <a:t>APPNP:用迭代的方式逼近</a:t>
            </a:r>
            <a:r>
              <a:rPr sz="2800" spc="15" dirty="0">
                <a:latin typeface="Cambria Math"/>
                <a:cs typeface="Cambria Math"/>
              </a:rPr>
              <a:t>F’</a:t>
            </a:r>
            <a:endParaRPr sz="2800" dirty="0">
              <a:latin typeface="Cambria Math"/>
              <a:cs typeface="Cambria Math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5365F1-06A2-0E2C-97DE-49E2694B2EC5}"/>
              </a:ext>
            </a:extLst>
          </p:cNvPr>
          <p:cNvGrpSpPr/>
          <p:nvPr/>
        </p:nvGrpSpPr>
        <p:grpSpPr>
          <a:xfrm>
            <a:off x="2266513" y="2743185"/>
            <a:ext cx="4792980" cy="754380"/>
            <a:chOff x="1502677" y="-2592317"/>
            <a:chExt cx="4792980" cy="754380"/>
          </a:xfrm>
        </p:grpSpPr>
        <p:sp>
          <p:nvSpPr>
            <p:cNvPr id="4" name="object 4"/>
            <p:cNvSpPr/>
            <p:nvPr/>
          </p:nvSpPr>
          <p:spPr>
            <a:xfrm>
              <a:off x="1502677" y="-2592317"/>
              <a:ext cx="4792980" cy="754380"/>
            </a:xfrm>
            <a:custGeom>
              <a:avLst/>
              <a:gdLst/>
              <a:ahLst/>
              <a:cxnLst/>
              <a:rect l="l" t="t" r="r" b="b"/>
              <a:pathLst>
                <a:path w="4792980" h="754380">
                  <a:moveTo>
                    <a:pt x="4668012" y="754379"/>
                  </a:moveTo>
                  <a:lnTo>
                    <a:pt x="126492" y="754379"/>
                  </a:lnTo>
                  <a:lnTo>
                    <a:pt x="77468" y="744756"/>
                  </a:lnTo>
                  <a:lnTo>
                    <a:pt x="37390" y="717970"/>
                  </a:lnTo>
                  <a:lnTo>
                    <a:pt x="10239" y="678147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10239" y="77147"/>
                  </a:lnTo>
                  <a:lnTo>
                    <a:pt x="37390" y="36961"/>
                  </a:lnTo>
                  <a:lnTo>
                    <a:pt x="77468" y="9918"/>
                  </a:lnTo>
                  <a:lnTo>
                    <a:pt x="126492" y="0"/>
                  </a:lnTo>
                  <a:lnTo>
                    <a:pt x="4668012" y="0"/>
                  </a:lnTo>
                  <a:lnTo>
                    <a:pt x="4716868" y="9918"/>
                  </a:lnTo>
                  <a:lnTo>
                    <a:pt x="4756732" y="36961"/>
                  </a:lnTo>
                  <a:lnTo>
                    <a:pt x="4783478" y="77147"/>
                  </a:lnTo>
                  <a:lnTo>
                    <a:pt x="4792980" y="126491"/>
                  </a:lnTo>
                  <a:lnTo>
                    <a:pt x="4792980" y="629411"/>
                  </a:lnTo>
                  <a:lnTo>
                    <a:pt x="4783478" y="678147"/>
                  </a:lnTo>
                  <a:lnTo>
                    <a:pt x="4756732" y="717970"/>
                  </a:lnTo>
                  <a:lnTo>
                    <a:pt x="4716868" y="744756"/>
                  </a:lnTo>
                  <a:lnTo>
                    <a:pt x="4668012" y="754379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图片 93" descr="\documentclass{article}&#10;\usepackage{amsmath}&#10;\pagestyle{empty}&#10;\begin{document}&#10;$\mathbf{P} = \beta (\mathbf{I} - (1 - \beta) \hat{\mathbf{A}})^{-1}  $&#10;&#10;&#10;&#10;\end{document}" title="IguanaTex Bitmap Display">
              <a:extLst>
                <a:ext uri="{FF2B5EF4-FFF2-40B4-BE49-F238E27FC236}">
                  <a16:creationId xmlns:a16="http://schemas.microsoft.com/office/drawing/2014/main" id="{E7ACA880-22F2-87FB-3055-C0D6F221FAF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079" y="-2430036"/>
              <a:ext cx="4038185" cy="482459"/>
            </a:xfrm>
            <a:prstGeom prst="rect">
              <a:avLst/>
            </a:prstGeom>
          </p:spPr>
        </p:pic>
      </p:grpSp>
      <p:pic>
        <p:nvPicPr>
          <p:cNvPr id="104" name="图片 103" descr="\documentclass{article}&#10;\usepackage{amsmath}&#10;\pagestyle{empty}&#10;\begin{document}&#10;&#10;$ \mathbf{F}_{out}^{(k)}  = (1 - \beta)  \hat{\mathbf{A}} \mathbf{F}_{out}^{(k - 1)} + \beta \mathbf{F}_{tr}, ~~~ k = 1, \cdots, K$&#10;&#10;&#10;&#10;\end{document}" title="IguanaTex Bitmap Display">
            <a:extLst>
              <a:ext uri="{FF2B5EF4-FFF2-40B4-BE49-F238E27FC236}">
                <a16:creationId xmlns:a16="http://schemas.microsoft.com/office/drawing/2014/main" id="{03463576-DD45-5C97-FD51-E324CE2F2B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82" y="4882120"/>
            <a:ext cx="8426092" cy="532043"/>
          </a:xfrm>
          <a:prstGeom prst="rect">
            <a:avLst/>
          </a:prstGeom>
        </p:spPr>
      </p:pic>
      <p:pic>
        <p:nvPicPr>
          <p:cNvPr id="106" name="图片 105" descr="\documentclass{article}&#10;\usepackage{amsmath}&#10;\pagestyle{empty}&#10;\begin{document}&#10;$\mathbf{F}^\prime = \mathbf{F}_{out}^{(K)}$&#10;&#10;&#10;&#10;&#10;\end{document}" title="IguanaTex Bitmap Display">
            <a:extLst>
              <a:ext uri="{FF2B5EF4-FFF2-40B4-BE49-F238E27FC236}">
                <a16:creationId xmlns:a16="http://schemas.microsoft.com/office/drawing/2014/main" id="{3C775F3D-90B9-1BA8-983B-9B597082B3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05" y="5929883"/>
            <a:ext cx="2033405" cy="61315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11DD534-AF95-43C6-AF31-03FB23D460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5761" y="1346658"/>
            <a:ext cx="4597400" cy="5842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61FC030-B436-4E4E-FDEC-371DE88FC6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7826" y="1337864"/>
            <a:ext cx="2120900" cy="3556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9FA5DDF-419C-E864-F115-3881C47E46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74547" y="1120565"/>
            <a:ext cx="6223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67935" y="1235766"/>
            <a:ext cx="1120695" cy="571500"/>
          </a:xfrm>
          <a:custGeom>
            <a:avLst/>
            <a:gdLst/>
            <a:ahLst/>
            <a:cxnLst/>
            <a:rect l="l" t="t" r="r" b="b"/>
            <a:pathLst>
              <a:path w="975360" h="571500">
                <a:moveTo>
                  <a:pt x="879348" y="571499"/>
                </a:moveTo>
                <a:lnTo>
                  <a:pt x="96011" y="571499"/>
                </a:lnTo>
                <a:lnTo>
                  <a:pt x="58780" y="564324"/>
                </a:lnTo>
                <a:lnTo>
                  <a:pt x="28360" y="544082"/>
                </a:lnTo>
                <a:lnTo>
                  <a:pt x="7763" y="513926"/>
                </a:lnTo>
                <a:lnTo>
                  <a:pt x="0" y="477011"/>
                </a:lnTo>
                <a:lnTo>
                  <a:pt x="0" y="94487"/>
                </a:lnTo>
                <a:lnTo>
                  <a:pt x="7763" y="57701"/>
                </a:lnTo>
                <a:lnTo>
                  <a:pt x="28360" y="27589"/>
                </a:lnTo>
                <a:lnTo>
                  <a:pt x="58780" y="7303"/>
                </a:lnTo>
                <a:lnTo>
                  <a:pt x="96011" y="0"/>
                </a:lnTo>
                <a:lnTo>
                  <a:pt x="879348" y="0"/>
                </a:lnTo>
                <a:lnTo>
                  <a:pt x="916472" y="7303"/>
                </a:lnTo>
                <a:lnTo>
                  <a:pt x="946856" y="27589"/>
                </a:lnTo>
                <a:lnTo>
                  <a:pt x="967489" y="57701"/>
                </a:lnTo>
                <a:lnTo>
                  <a:pt x="975360" y="94487"/>
                </a:lnTo>
                <a:lnTo>
                  <a:pt x="975360" y="477011"/>
                </a:lnTo>
                <a:lnTo>
                  <a:pt x="967489" y="513926"/>
                </a:lnTo>
                <a:lnTo>
                  <a:pt x="946856" y="544082"/>
                </a:lnTo>
                <a:lnTo>
                  <a:pt x="916472" y="564324"/>
                </a:lnTo>
                <a:lnTo>
                  <a:pt x="879348" y="571499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207779"/>
            <a:ext cx="158813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PPNP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599" y="1237266"/>
            <a:ext cx="135549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873885" algn="l"/>
              </a:tabLst>
            </a:pPr>
            <a:r>
              <a:rPr sz="3600" spc="-7" baseline="-11574" dirty="0">
                <a:latin typeface="Arial"/>
                <a:cs typeface="Arial"/>
              </a:rPr>
              <a:t>PPNP</a:t>
            </a:r>
            <a:r>
              <a:rPr lang="en-US" sz="3600" spc="-7" baseline="-11574" dirty="0">
                <a:latin typeface="Arial"/>
                <a:cs typeface="Arial"/>
              </a:rPr>
              <a:t>: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52416" y="1842515"/>
            <a:ext cx="393700" cy="855344"/>
          </a:xfrm>
          <a:custGeom>
            <a:avLst/>
            <a:gdLst/>
            <a:ahLst/>
            <a:cxnLst/>
            <a:rect l="l" t="t" r="r" b="b"/>
            <a:pathLst>
              <a:path w="393700" h="855344">
                <a:moveTo>
                  <a:pt x="0" y="181356"/>
                </a:moveTo>
                <a:lnTo>
                  <a:pt x="135636" y="0"/>
                </a:lnTo>
                <a:lnTo>
                  <a:pt x="316991" y="137159"/>
                </a:lnTo>
                <a:lnTo>
                  <a:pt x="237744" y="147827"/>
                </a:lnTo>
                <a:lnTo>
                  <a:pt x="240991" y="170687"/>
                </a:lnTo>
                <a:lnTo>
                  <a:pt x="79248" y="170687"/>
                </a:lnTo>
                <a:lnTo>
                  <a:pt x="0" y="181356"/>
                </a:lnTo>
                <a:close/>
              </a:path>
              <a:path w="393700" h="855344">
                <a:moveTo>
                  <a:pt x="257556" y="854963"/>
                </a:moveTo>
                <a:lnTo>
                  <a:pt x="76200" y="719327"/>
                </a:lnTo>
                <a:lnTo>
                  <a:pt x="155448" y="707136"/>
                </a:lnTo>
                <a:lnTo>
                  <a:pt x="79248" y="170687"/>
                </a:lnTo>
                <a:lnTo>
                  <a:pt x="240991" y="170687"/>
                </a:lnTo>
                <a:lnTo>
                  <a:pt x="313944" y="684276"/>
                </a:lnTo>
                <a:lnTo>
                  <a:pt x="385213" y="684276"/>
                </a:lnTo>
                <a:lnTo>
                  <a:pt x="257556" y="854963"/>
                </a:lnTo>
                <a:close/>
              </a:path>
              <a:path w="393700" h="855344">
                <a:moveTo>
                  <a:pt x="385213" y="684276"/>
                </a:moveTo>
                <a:lnTo>
                  <a:pt x="313944" y="684276"/>
                </a:lnTo>
                <a:lnTo>
                  <a:pt x="393191" y="673607"/>
                </a:lnTo>
                <a:lnTo>
                  <a:pt x="385213" y="68427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04176" y="2549653"/>
            <a:ext cx="2776855" cy="428625"/>
          </a:xfrm>
          <a:custGeom>
            <a:avLst/>
            <a:gdLst/>
            <a:ahLst/>
            <a:cxnLst/>
            <a:rect l="l" t="t" r="r" b="b"/>
            <a:pathLst>
              <a:path w="2776854" h="428625">
                <a:moveTo>
                  <a:pt x="2705100" y="428244"/>
                </a:moveTo>
                <a:lnTo>
                  <a:pt x="71627" y="428244"/>
                </a:lnTo>
                <a:lnTo>
                  <a:pt x="43453" y="422695"/>
                </a:lnTo>
                <a:lnTo>
                  <a:pt x="20607" y="407393"/>
                </a:lnTo>
                <a:lnTo>
                  <a:pt x="5364" y="384609"/>
                </a:lnTo>
                <a:lnTo>
                  <a:pt x="0" y="356615"/>
                </a:lnTo>
                <a:lnTo>
                  <a:pt x="0" y="71627"/>
                </a:lnTo>
                <a:lnTo>
                  <a:pt x="5364" y="43732"/>
                </a:lnTo>
                <a:lnTo>
                  <a:pt x="20607" y="20978"/>
                </a:lnTo>
                <a:lnTo>
                  <a:pt x="43453" y="5642"/>
                </a:lnTo>
                <a:lnTo>
                  <a:pt x="71627" y="0"/>
                </a:lnTo>
                <a:lnTo>
                  <a:pt x="2705100" y="0"/>
                </a:lnTo>
                <a:lnTo>
                  <a:pt x="2733143" y="5642"/>
                </a:lnTo>
                <a:lnTo>
                  <a:pt x="2755944" y="20978"/>
                </a:lnTo>
                <a:lnTo>
                  <a:pt x="2771229" y="43732"/>
                </a:lnTo>
                <a:lnTo>
                  <a:pt x="2776728" y="71627"/>
                </a:lnTo>
                <a:lnTo>
                  <a:pt x="2776728" y="356615"/>
                </a:lnTo>
                <a:lnTo>
                  <a:pt x="2771229" y="384609"/>
                </a:lnTo>
                <a:lnTo>
                  <a:pt x="2755944" y="407393"/>
                </a:lnTo>
                <a:lnTo>
                  <a:pt x="2733143" y="422695"/>
                </a:lnTo>
                <a:lnTo>
                  <a:pt x="2705100" y="42824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04176" y="3153157"/>
            <a:ext cx="2776855" cy="428625"/>
          </a:xfrm>
          <a:custGeom>
            <a:avLst/>
            <a:gdLst/>
            <a:ahLst/>
            <a:cxnLst/>
            <a:rect l="l" t="t" r="r" b="b"/>
            <a:pathLst>
              <a:path w="2776854" h="428625">
                <a:moveTo>
                  <a:pt x="2705100" y="428244"/>
                </a:moveTo>
                <a:lnTo>
                  <a:pt x="71627" y="428244"/>
                </a:lnTo>
                <a:lnTo>
                  <a:pt x="43453" y="422286"/>
                </a:lnTo>
                <a:lnTo>
                  <a:pt x="20607" y="406846"/>
                </a:lnTo>
                <a:lnTo>
                  <a:pt x="5364" y="384197"/>
                </a:lnTo>
                <a:lnTo>
                  <a:pt x="0" y="356615"/>
                </a:lnTo>
                <a:lnTo>
                  <a:pt x="0" y="70104"/>
                </a:lnTo>
                <a:lnTo>
                  <a:pt x="5364" y="42676"/>
                </a:lnTo>
                <a:lnTo>
                  <a:pt x="20607" y="20240"/>
                </a:lnTo>
                <a:lnTo>
                  <a:pt x="43453" y="5210"/>
                </a:lnTo>
                <a:lnTo>
                  <a:pt x="71627" y="0"/>
                </a:lnTo>
                <a:lnTo>
                  <a:pt x="2705100" y="0"/>
                </a:lnTo>
                <a:lnTo>
                  <a:pt x="2733143" y="5210"/>
                </a:lnTo>
                <a:lnTo>
                  <a:pt x="2755944" y="20240"/>
                </a:lnTo>
                <a:lnTo>
                  <a:pt x="2771229" y="42676"/>
                </a:lnTo>
                <a:lnTo>
                  <a:pt x="2776728" y="70104"/>
                </a:lnTo>
                <a:lnTo>
                  <a:pt x="2776728" y="356615"/>
                </a:lnTo>
                <a:lnTo>
                  <a:pt x="2771229" y="384197"/>
                </a:lnTo>
                <a:lnTo>
                  <a:pt x="2755944" y="406846"/>
                </a:lnTo>
                <a:lnTo>
                  <a:pt x="2733143" y="422286"/>
                </a:lnTo>
                <a:lnTo>
                  <a:pt x="2705100" y="42824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307603" y="2609990"/>
            <a:ext cx="1168400" cy="902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latin typeface="Microsoft JhengHei UI"/>
                <a:cs typeface="Microsoft JhengHei UI"/>
              </a:rPr>
              <a:t>计算复杂</a:t>
            </a:r>
          </a:p>
          <a:p>
            <a:pPr>
              <a:spcBef>
                <a:spcPts val="5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>
                <a:latin typeface="Microsoft JhengHei UI"/>
                <a:cs typeface="Microsoft JhengHei UI"/>
              </a:rPr>
              <a:t>可拓展性差</a:t>
            </a:r>
          </a:p>
        </p:txBody>
      </p:sp>
      <p:sp>
        <p:nvSpPr>
          <p:cNvPr id="32" name="object 32"/>
          <p:cNvSpPr/>
          <p:nvPr/>
        </p:nvSpPr>
        <p:spPr>
          <a:xfrm>
            <a:off x="6356526" y="1500188"/>
            <a:ext cx="2047239" cy="238125"/>
          </a:xfrm>
          <a:custGeom>
            <a:avLst/>
            <a:gdLst/>
            <a:ahLst/>
            <a:cxnLst/>
            <a:rect l="l" t="t" r="r" b="b"/>
            <a:pathLst>
              <a:path w="2047240" h="238125">
                <a:moveTo>
                  <a:pt x="1927860" y="237743"/>
                </a:moveTo>
                <a:lnTo>
                  <a:pt x="1927860" y="178307"/>
                </a:lnTo>
                <a:lnTo>
                  <a:pt x="0" y="178307"/>
                </a:lnTo>
                <a:lnTo>
                  <a:pt x="0" y="59435"/>
                </a:lnTo>
                <a:lnTo>
                  <a:pt x="1927860" y="59435"/>
                </a:lnTo>
                <a:lnTo>
                  <a:pt x="1927860" y="0"/>
                </a:lnTo>
                <a:lnTo>
                  <a:pt x="2046731" y="118871"/>
                </a:lnTo>
                <a:lnTo>
                  <a:pt x="1927860" y="23774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60131" y="120815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矩阵形式</a:t>
            </a:r>
          </a:p>
        </p:txBody>
      </p:sp>
      <p:sp>
        <p:nvSpPr>
          <p:cNvPr id="34" name="object 34"/>
          <p:cNvSpPr/>
          <p:nvPr/>
        </p:nvSpPr>
        <p:spPr>
          <a:xfrm>
            <a:off x="10218927" y="1353934"/>
            <a:ext cx="738377" cy="485398"/>
          </a:xfrm>
          <a:custGeom>
            <a:avLst/>
            <a:gdLst/>
            <a:ahLst/>
            <a:cxnLst/>
            <a:rect l="l" t="t" r="r" b="b"/>
            <a:pathLst>
              <a:path w="502920" h="431800">
                <a:moveTo>
                  <a:pt x="429768" y="431292"/>
                </a:moveTo>
                <a:lnTo>
                  <a:pt x="71627" y="431292"/>
                </a:lnTo>
                <a:lnTo>
                  <a:pt x="43598" y="425943"/>
                </a:lnTo>
                <a:lnTo>
                  <a:pt x="20745" y="410651"/>
                </a:lnTo>
                <a:lnTo>
                  <a:pt x="5426" y="387772"/>
                </a:lnTo>
                <a:lnTo>
                  <a:pt x="0" y="359664"/>
                </a:lnTo>
                <a:lnTo>
                  <a:pt x="0" y="71628"/>
                </a:lnTo>
                <a:lnTo>
                  <a:pt x="5426" y="43576"/>
                </a:lnTo>
                <a:lnTo>
                  <a:pt x="20745" y="20716"/>
                </a:lnTo>
                <a:lnTo>
                  <a:pt x="43598" y="5405"/>
                </a:lnTo>
                <a:lnTo>
                  <a:pt x="71627" y="0"/>
                </a:lnTo>
                <a:lnTo>
                  <a:pt x="429768" y="0"/>
                </a:lnTo>
                <a:lnTo>
                  <a:pt x="458221" y="5405"/>
                </a:lnTo>
                <a:lnTo>
                  <a:pt x="481374" y="20716"/>
                </a:lnTo>
                <a:lnTo>
                  <a:pt x="497012" y="43576"/>
                </a:lnTo>
                <a:lnTo>
                  <a:pt x="502920" y="71628"/>
                </a:lnTo>
                <a:lnTo>
                  <a:pt x="502920" y="359664"/>
                </a:lnTo>
                <a:lnTo>
                  <a:pt x="497012" y="387772"/>
                </a:lnTo>
                <a:lnTo>
                  <a:pt x="481374" y="410651"/>
                </a:lnTo>
                <a:lnTo>
                  <a:pt x="458221" y="425943"/>
                </a:lnTo>
                <a:lnTo>
                  <a:pt x="429768" y="43129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90326" y="1067118"/>
            <a:ext cx="692150" cy="433070"/>
          </a:xfrm>
          <a:custGeom>
            <a:avLst/>
            <a:gdLst/>
            <a:ahLst/>
            <a:cxnLst/>
            <a:rect l="l" t="t" r="r" b="b"/>
            <a:pathLst>
              <a:path w="692150" h="433069">
                <a:moveTo>
                  <a:pt x="618744" y="432815"/>
                </a:moveTo>
                <a:lnTo>
                  <a:pt x="73151" y="432815"/>
                </a:lnTo>
                <a:lnTo>
                  <a:pt x="44812" y="426974"/>
                </a:lnTo>
                <a:lnTo>
                  <a:pt x="21697" y="411518"/>
                </a:lnTo>
                <a:lnTo>
                  <a:pt x="6022" y="388803"/>
                </a:lnTo>
                <a:lnTo>
                  <a:pt x="0" y="361188"/>
                </a:lnTo>
                <a:lnTo>
                  <a:pt x="0" y="71627"/>
                </a:lnTo>
                <a:lnTo>
                  <a:pt x="6022" y="43948"/>
                </a:lnTo>
                <a:lnTo>
                  <a:pt x="21697" y="21212"/>
                </a:lnTo>
                <a:lnTo>
                  <a:pt x="44812" y="5776"/>
                </a:lnTo>
                <a:lnTo>
                  <a:pt x="73151" y="0"/>
                </a:lnTo>
                <a:lnTo>
                  <a:pt x="618744" y="0"/>
                </a:lnTo>
                <a:lnTo>
                  <a:pt x="647140" y="5776"/>
                </a:lnTo>
                <a:lnTo>
                  <a:pt x="670274" y="21212"/>
                </a:lnTo>
                <a:lnTo>
                  <a:pt x="685930" y="43948"/>
                </a:lnTo>
                <a:lnTo>
                  <a:pt x="691896" y="71627"/>
                </a:lnTo>
                <a:lnTo>
                  <a:pt x="691896" y="361188"/>
                </a:lnTo>
                <a:lnTo>
                  <a:pt x="685930" y="388803"/>
                </a:lnTo>
                <a:lnTo>
                  <a:pt x="670274" y="411518"/>
                </a:lnTo>
                <a:lnTo>
                  <a:pt x="647140" y="426974"/>
                </a:lnTo>
                <a:lnTo>
                  <a:pt x="618744" y="43281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35891" y="1147444"/>
            <a:ext cx="363220" cy="302260"/>
          </a:xfrm>
          <a:custGeom>
            <a:avLst/>
            <a:gdLst/>
            <a:ahLst/>
            <a:cxnLst/>
            <a:rect l="l" t="t" r="r" b="b"/>
            <a:pathLst>
              <a:path w="363220" h="302259">
                <a:moveTo>
                  <a:pt x="339037" y="131063"/>
                </a:moveTo>
                <a:lnTo>
                  <a:pt x="82296" y="131063"/>
                </a:lnTo>
                <a:lnTo>
                  <a:pt x="216408" y="56387"/>
                </a:lnTo>
                <a:lnTo>
                  <a:pt x="185927" y="0"/>
                </a:lnTo>
                <a:lnTo>
                  <a:pt x="362712" y="50291"/>
                </a:lnTo>
                <a:lnTo>
                  <a:pt x="339037" y="131063"/>
                </a:lnTo>
                <a:close/>
              </a:path>
              <a:path w="363220" h="302259">
                <a:moveTo>
                  <a:pt x="176784" y="301751"/>
                </a:moveTo>
                <a:lnTo>
                  <a:pt x="0" y="251459"/>
                </a:lnTo>
                <a:lnTo>
                  <a:pt x="51816" y="74675"/>
                </a:lnTo>
                <a:lnTo>
                  <a:pt x="82296" y="131063"/>
                </a:lnTo>
                <a:lnTo>
                  <a:pt x="339037" y="131063"/>
                </a:lnTo>
                <a:lnTo>
                  <a:pt x="327423" y="170687"/>
                </a:lnTo>
                <a:lnTo>
                  <a:pt x="280416" y="170687"/>
                </a:lnTo>
                <a:lnTo>
                  <a:pt x="146303" y="245363"/>
                </a:lnTo>
                <a:lnTo>
                  <a:pt x="176784" y="301751"/>
                </a:lnTo>
                <a:close/>
              </a:path>
              <a:path w="363220" h="302259">
                <a:moveTo>
                  <a:pt x="310896" y="227075"/>
                </a:moveTo>
                <a:lnTo>
                  <a:pt x="280416" y="170687"/>
                </a:lnTo>
                <a:lnTo>
                  <a:pt x="327423" y="170687"/>
                </a:lnTo>
                <a:lnTo>
                  <a:pt x="310896" y="22707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99560" y="3974592"/>
            <a:ext cx="4792980" cy="478790"/>
          </a:xfrm>
          <a:custGeom>
            <a:avLst/>
            <a:gdLst/>
            <a:ahLst/>
            <a:cxnLst/>
            <a:rect l="l" t="t" r="r" b="b"/>
            <a:pathLst>
              <a:path w="4792980" h="478789">
                <a:moveTo>
                  <a:pt x="4713732" y="478536"/>
                </a:moveTo>
                <a:lnTo>
                  <a:pt x="79248" y="478536"/>
                </a:lnTo>
                <a:lnTo>
                  <a:pt x="48400" y="471989"/>
                </a:lnTo>
                <a:lnTo>
                  <a:pt x="23169" y="454699"/>
                </a:lnTo>
                <a:lnTo>
                  <a:pt x="6165" y="429135"/>
                </a:lnTo>
                <a:lnTo>
                  <a:pt x="0" y="397763"/>
                </a:lnTo>
                <a:lnTo>
                  <a:pt x="0" y="79248"/>
                </a:lnTo>
                <a:lnTo>
                  <a:pt x="6165" y="48286"/>
                </a:lnTo>
                <a:lnTo>
                  <a:pt x="23169" y="23017"/>
                </a:lnTo>
                <a:lnTo>
                  <a:pt x="48400" y="6051"/>
                </a:lnTo>
                <a:lnTo>
                  <a:pt x="79248" y="0"/>
                </a:lnTo>
                <a:lnTo>
                  <a:pt x="4713732" y="0"/>
                </a:lnTo>
                <a:lnTo>
                  <a:pt x="4744422" y="6051"/>
                </a:lnTo>
                <a:lnTo>
                  <a:pt x="4769600" y="23017"/>
                </a:lnTo>
                <a:lnTo>
                  <a:pt x="4786657" y="48286"/>
                </a:lnTo>
                <a:lnTo>
                  <a:pt x="4792980" y="79248"/>
                </a:lnTo>
                <a:lnTo>
                  <a:pt x="4792980" y="397763"/>
                </a:lnTo>
                <a:lnTo>
                  <a:pt x="4786657" y="429135"/>
                </a:lnTo>
                <a:lnTo>
                  <a:pt x="4769600" y="454699"/>
                </a:lnTo>
                <a:lnTo>
                  <a:pt x="4744422" y="471989"/>
                </a:lnTo>
                <a:lnTo>
                  <a:pt x="4713732" y="478536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278961" y="3975354"/>
            <a:ext cx="44329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15" dirty="0">
                <a:latin typeface="Microsoft JhengHei UI"/>
                <a:cs typeface="Microsoft JhengHei UI"/>
              </a:rPr>
              <a:t>APPNP:用迭代的方式逼近</a:t>
            </a:r>
            <a:r>
              <a:rPr sz="2800" spc="15" dirty="0">
                <a:latin typeface="Cambria Math"/>
                <a:cs typeface="Cambria Math"/>
              </a:rPr>
              <a:t>F’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167628" y="6124484"/>
            <a:ext cx="1524000" cy="243840"/>
          </a:xfrm>
          <a:custGeom>
            <a:avLst/>
            <a:gdLst/>
            <a:ahLst/>
            <a:cxnLst/>
            <a:rect l="l" t="t" r="r" b="b"/>
            <a:pathLst>
              <a:path w="1524000" h="243839">
                <a:moveTo>
                  <a:pt x="1402079" y="243839"/>
                </a:moveTo>
                <a:lnTo>
                  <a:pt x="1402079" y="182879"/>
                </a:lnTo>
                <a:lnTo>
                  <a:pt x="0" y="182879"/>
                </a:lnTo>
                <a:lnTo>
                  <a:pt x="0" y="60960"/>
                </a:lnTo>
                <a:lnTo>
                  <a:pt x="1402079" y="60960"/>
                </a:lnTo>
                <a:lnTo>
                  <a:pt x="1402079" y="0"/>
                </a:lnTo>
                <a:lnTo>
                  <a:pt x="1524000" y="121919"/>
                </a:lnTo>
                <a:lnTo>
                  <a:pt x="1402079" y="24383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6447854" y="5876086"/>
            <a:ext cx="6978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err="1">
                <a:latin typeface="Microsoft JhengHei UI"/>
                <a:cs typeface="Microsoft JhengHei UI"/>
              </a:rPr>
              <a:t>收敛</a:t>
            </a:r>
            <a:endParaRPr dirty="0">
              <a:latin typeface="Microsoft JhengHei UI"/>
              <a:cs typeface="Microsoft JhengHei UI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5365F1-06A2-0E2C-97DE-49E2694B2EC5}"/>
              </a:ext>
            </a:extLst>
          </p:cNvPr>
          <p:cNvGrpSpPr/>
          <p:nvPr/>
        </p:nvGrpSpPr>
        <p:grpSpPr>
          <a:xfrm>
            <a:off x="2266513" y="2743185"/>
            <a:ext cx="4792980" cy="754380"/>
            <a:chOff x="1502677" y="-2592317"/>
            <a:chExt cx="4792980" cy="754380"/>
          </a:xfrm>
        </p:grpSpPr>
        <p:sp>
          <p:nvSpPr>
            <p:cNvPr id="4" name="object 4"/>
            <p:cNvSpPr/>
            <p:nvPr/>
          </p:nvSpPr>
          <p:spPr>
            <a:xfrm>
              <a:off x="1502677" y="-2592317"/>
              <a:ext cx="4792980" cy="754380"/>
            </a:xfrm>
            <a:custGeom>
              <a:avLst/>
              <a:gdLst/>
              <a:ahLst/>
              <a:cxnLst/>
              <a:rect l="l" t="t" r="r" b="b"/>
              <a:pathLst>
                <a:path w="4792980" h="754380">
                  <a:moveTo>
                    <a:pt x="4668012" y="754379"/>
                  </a:moveTo>
                  <a:lnTo>
                    <a:pt x="126492" y="754379"/>
                  </a:lnTo>
                  <a:lnTo>
                    <a:pt x="77468" y="744756"/>
                  </a:lnTo>
                  <a:lnTo>
                    <a:pt x="37390" y="717970"/>
                  </a:lnTo>
                  <a:lnTo>
                    <a:pt x="10239" y="678147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10239" y="77147"/>
                  </a:lnTo>
                  <a:lnTo>
                    <a:pt x="37390" y="36961"/>
                  </a:lnTo>
                  <a:lnTo>
                    <a:pt x="77468" y="9918"/>
                  </a:lnTo>
                  <a:lnTo>
                    <a:pt x="126492" y="0"/>
                  </a:lnTo>
                  <a:lnTo>
                    <a:pt x="4668012" y="0"/>
                  </a:lnTo>
                  <a:lnTo>
                    <a:pt x="4716868" y="9918"/>
                  </a:lnTo>
                  <a:lnTo>
                    <a:pt x="4756732" y="36961"/>
                  </a:lnTo>
                  <a:lnTo>
                    <a:pt x="4783478" y="77147"/>
                  </a:lnTo>
                  <a:lnTo>
                    <a:pt x="4792980" y="126491"/>
                  </a:lnTo>
                  <a:lnTo>
                    <a:pt x="4792980" y="629411"/>
                  </a:lnTo>
                  <a:lnTo>
                    <a:pt x="4783478" y="678147"/>
                  </a:lnTo>
                  <a:lnTo>
                    <a:pt x="4756732" y="717970"/>
                  </a:lnTo>
                  <a:lnTo>
                    <a:pt x="4716868" y="744756"/>
                  </a:lnTo>
                  <a:lnTo>
                    <a:pt x="4668012" y="754379"/>
                  </a:lnTo>
                  <a:close/>
                </a:path>
              </a:pathLst>
            </a:custGeom>
            <a:solidFill>
              <a:srgbClr val="9BBA58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图片 93" descr="\documentclass{article}&#10;\usepackage{amsmath}&#10;\pagestyle{empty}&#10;\begin{document}&#10;$\mathbf{P} = \beta (\mathbf{I} - (1 - \beta) \hat{\mathbf{A}})^{-1}  $&#10;&#10;&#10;&#10;\end{document}" title="IguanaTex Bitmap Display">
              <a:extLst>
                <a:ext uri="{FF2B5EF4-FFF2-40B4-BE49-F238E27FC236}">
                  <a16:creationId xmlns:a16="http://schemas.microsoft.com/office/drawing/2014/main" id="{E7ACA880-22F2-87FB-3055-C0D6F221FAF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079" y="-2430036"/>
              <a:ext cx="4038185" cy="482459"/>
            </a:xfrm>
            <a:prstGeom prst="rect">
              <a:avLst/>
            </a:prstGeom>
          </p:spPr>
        </p:pic>
      </p:grpSp>
      <p:pic>
        <p:nvPicPr>
          <p:cNvPr id="104" name="图片 103" descr="\documentclass{article}&#10;\usepackage{amsmath}&#10;\pagestyle{empty}&#10;\begin{document}&#10;&#10;$ \mathbf{F}_{out}^{(k)}  = (1 - \beta)  \hat{\mathbf{A}} \mathbf{F}_{out}^{(k - 1)} + \beta \mathbf{F}_{tr}, ~~~ k = 1, \cdots, K$&#10;&#10;&#10;&#10;\end{document}" title="IguanaTex Bitmap Display">
            <a:extLst>
              <a:ext uri="{FF2B5EF4-FFF2-40B4-BE49-F238E27FC236}">
                <a16:creationId xmlns:a16="http://schemas.microsoft.com/office/drawing/2014/main" id="{03463576-DD45-5C97-FD51-E324CE2F2B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82" y="4882120"/>
            <a:ext cx="8426092" cy="532043"/>
          </a:xfrm>
          <a:prstGeom prst="rect">
            <a:avLst/>
          </a:prstGeom>
        </p:spPr>
      </p:pic>
      <p:pic>
        <p:nvPicPr>
          <p:cNvPr id="106" name="图片 105" descr="\documentclass{article}&#10;\usepackage{amsmath}&#10;\pagestyle{empty}&#10;\begin{document}&#10;$\mathbf{F}^\prime = \mathbf{F}_{out}^{(K)}$&#10;&#10;&#10;&#10;&#10;\end{document}" title="IguanaTex Bitmap Display">
            <a:extLst>
              <a:ext uri="{FF2B5EF4-FFF2-40B4-BE49-F238E27FC236}">
                <a16:creationId xmlns:a16="http://schemas.microsoft.com/office/drawing/2014/main" id="{3C775F3D-90B9-1BA8-983B-9B597082B3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05" y="5929883"/>
            <a:ext cx="2033405" cy="613157"/>
          </a:xfrm>
          <a:prstGeom prst="rect">
            <a:avLst/>
          </a:prstGeom>
        </p:spPr>
      </p:pic>
      <p:pic>
        <p:nvPicPr>
          <p:cNvPr id="108" name="图片 107" descr="\documentclass{article}&#10;\usepackage{amsmath}&#10;\pagestyle{empty}&#10;\begin{document}&#10;$K \to \infty$&#10;&#10;&#10;&#10;\end{document}" title="IguanaTex Bitmap Display">
            <a:extLst>
              <a:ext uri="{FF2B5EF4-FFF2-40B4-BE49-F238E27FC236}">
                <a16:creationId xmlns:a16="http://schemas.microsoft.com/office/drawing/2014/main" id="{4D3FF99F-E9EC-38E4-F03F-081588EEF7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31" y="6392261"/>
            <a:ext cx="786500" cy="16093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1293510-7A99-EA44-7F51-99A885976F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4127" y="6030504"/>
            <a:ext cx="2044700" cy="4318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11DD534-AF95-43C6-AF31-03FB23D460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5761" y="1346658"/>
            <a:ext cx="4597400" cy="5842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61FC030-B436-4E4E-FDEC-371DE88FC6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7826" y="1337864"/>
            <a:ext cx="2120900" cy="3556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9FA5DDF-419C-E864-F115-3881C47E46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74547" y="1120565"/>
            <a:ext cx="622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879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8956-1CFA-4AD3-6E55-723526EF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三个视角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F1E7-B58B-EB19-1FBB-8540D554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238207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effectLst/>
                <a:latin typeface="-apple-system"/>
              </a:rPr>
              <a:t>平滑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effectLst/>
                <a:latin typeface="-apple-system"/>
              </a:rPr>
              <a:t>滤波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去噪</a:t>
            </a:r>
            <a:endParaRPr lang="en-US" altLang="zh-CN" b="0" i="0" u="none" strike="noStrike" dirty="0">
              <a:solidFill>
                <a:srgbClr val="C00000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zh-CN" altLang="en-US" dirty="0"/>
            </a:b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1C57E6-2CF3-FEBC-66C0-B48D73704AFC}"/>
              </a:ext>
            </a:extLst>
          </p:cNvPr>
          <p:cNvSpPr/>
          <p:nvPr/>
        </p:nvSpPr>
        <p:spPr>
          <a:xfrm>
            <a:off x="604435" y="4495800"/>
            <a:ext cx="10215965" cy="1371600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滤波，强调于让需要的频率分量尽可能留下，不需要的频率分量尽可能抑制。</a:t>
            </a:r>
          </a:p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平滑，强调于让输出曲线、输出图像变得平滑。</a:t>
            </a:r>
          </a:p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去噪，强调于去掉噪声，也就是去掉不是自己输入进来的成分。</a:t>
            </a:r>
          </a:p>
        </p:txBody>
      </p:sp>
    </p:spTree>
    <p:extLst>
      <p:ext uri="{BB962C8B-B14F-4D97-AF65-F5344CB8AC3E}">
        <p14:creationId xmlns:p14="http://schemas.microsoft.com/office/powerpoint/2010/main" val="41671437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367" y="172879"/>
            <a:ext cx="64262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从图信号降噪的角度理解图滤波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102863" y="2299716"/>
            <a:ext cx="935990" cy="377026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260350">
              <a:spcBef>
                <a:spcPts val="780"/>
              </a:spcBef>
            </a:pPr>
            <a:r>
              <a:rPr spc="-5" dirty="0">
                <a:latin typeface="Calibri"/>
                <a:cs typeface="Calibri"/>
              </a:rPr>
              <a:t>GCN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2863" y="2892551"/>
            <a:ext cx="935990" cy="377026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282575">
              <a:spcBef>
                <a:spcPts val="780"/>
              </a:spcBef>
            </a:pPr>
            <a:r>
              <a:rPr spc="-55" dirty="0">
                <a:latin typeface="Calibri"/>
                <a:cs typeface="Calibri"/>
              </a:rPr>
              <a:t>GAT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00782" y="2194712"/>
            <a:ext cx="1122045" cy="2520950"/>
          </a:xfrm>
          <a:custGeom>
            <a:avLst/>
            <a:gdLst/>
            <a:ahLst/>
            <a:cxnLst/>
            <a:rect l="l" t="t" r="r" b="b"/>
            <a:pathLst>
              <a:path w="1122045" h="2520950">
                <a:moveTo>
                  <a:pt x="12700" y="2507919"/>
                </a:moveTo>
                <a:lnTo>
                  <a:pt x="0" y="2507919"/>
                </a:lnTo>
                <a:lnTo>
                  <a:pt x="0" y="2482519"/>
                </a:lnTo>
                <a:lnTo>
                  <a:pt x="25400" y="2482519"/>
                </a:lnTo>
                <a:lnTo>
                  <a:pt x="25400" y="2495219"/>
                </a:lnTo>
                <a:lnTo>
                  <a:pt x="12700" y="2495219"/>
                </a:lnTo>
                <a:lnTo>
                  <a:pt x="12700" y="2507919"/>
                </a:lnTo>
                <a:close/>
              </a:path>
              <a:path w="1122045" h="2520950">
                <a:moveTo>
                  <a:pt x="33439" y="2520619"/>
                </a:moveTo>
                <a:lnTo>
                  <a:pt x="12700" y="2520619"/>
                </a:lnTo>
                <a:lnTo>
                  <a:pt x="12700" y="2495219"/>
                </a:lnTo>
                <a:lnTo>
                  <a:pt x="25400" y="2495219"/>
                </a:lnTo>
                <a:lnTo>
                  <a:pt x="25400" y="2507919"/>
                </a:lnTo>
                <a:lnTo>
                  <a:pt x="33439" y="2507919"/>
                </a:lnTo>
                <a:lnTo>
                  <a:pt x="33439" y="2520619"/>
                </a:lnTo>
                <a:close/>
              </a:path>
              <a:path w="1122045" h="2520950">
                <a:moveTo>
                  <a:pt x="33439" y="2507919"/>
                </a:moveTo>
                <a:lnTo>
                  <a:pt x="25400" y="2507919"/>
                </a:lnTo>
                <a:lnTo>
                  <a:pt x="25400" y="2495219"/>
                </a:lnTo>
                <a:lnTo>
                  <a:pt x="33439" y="2495219"/>
                </a:lnTo>
                <a:lnTo>
                  <a:pt x="33439" y="2507919"/>
                </a:lnTo>
                <a:close/>
              </a:path>
              <a:path w="1122045" h="2520950">
                <a:moveTo>
                  <a:pt x="25400" y="2457119"/>
                </a:moveTo>
                <a:lnTo>
                  <a:pt x="0" y="2457119"/>
                </a:lnTo>
                <a:lnTo>
                  <a:pt x="0" y="2431719"/>
                </a:lnTo>
                <a:lnTo>
                  <a:pt x="25400" y="2431719"/>
                </a:lnTo>
                <a:lnTo>
                  <a:pt x="25400" y="2457119"/>
                </a:lnTo>
                <a:close/>
              </a:path>
              <a:path w="1122045" h="2520950">
                <a:moveTo>
                  <a:pt x="25400" y="2406319"/>
                </a:moveTo>
                <a:lnTo>
                  <a:pt x="0" y="2406319"/>
                </a:lnTo>
                <a:lnTo>
                  <a:pt x="0" y="2380919"/>
                </a:lnTo>
                <a:lnTo>
                  <a:pt x="25400" y="2380919"/>
                </a:lnTo>
                <a:lnTo>
                  <a:pt x="25400" y="2406319"/>
                </a:lnTo>
                <a:close/>
              </a:path>
              <a:path w="1122045" h="2520950">
                <a:moveTo>
                  <a:pt x="25400" y="2355519"/>
                </a:moveTo>
                <a:lnTo>
                  <a:pt x="0" y="2355519"/>
                </a:lnTo>
                <a:lnTo>
                  <a:pt x="0" y="2330119"/>
                </a:lnTo>
                <a:lnTo>
                  <a:pt x="25400" y="2330119"/>
                </a:lnTo>
                <a:lnTo>
                  <a:pt x="25400" y="2355519"/>
                </a:lnTo>
                <a:close/>
              </a:path>
              <a:path w="1122045" h="2520950">
                <a:moveTo>
                  <a:pt x="25400" y="2304719"/>
                </a:moveTo>
                <a:lnTo>
                  <a:pt x="0" y="2304719"/>
                </a:lnTo>
                <a:lnTo>
                  <a:pt x="0" y="2279319"/>
                </a:lnTo>
                <a:lnTo>
                  <a:pt x="25400" y="2279319"/>
                </a:lnTo>
                <a:lnTo>
                  <a:pt x="25400" y="2304719"/>
                </a:lnTo>
                <a:close/>
              </a:path>
              <a:path w="1122045" h="2520950">
                <a:moveTo>
                  <a:pt x="25400" y="2253919"/>
                </a:moveTo>
                <a:lnTo>
                  <a:pt x="0" y="2253919"/>
                </a:lnTo>
                <a:lnTo>
                  <a:pt x="0" y="2228519"/>
                </a:lnTo>
                <a:lnTo>
                  <a:pt x="25400" y="2228519"/>
                </a:lnTo>
                <a:lnTo>
                  <a:pt x="25400" y="2253919"/>
                </a:lnTo>
                <a:close/>
              </a:path>
              <a:path w="1122045" h="2520950">
                <a:moveTo>
                  <a:pt x="25400" y="2203119"/>
                </a:moveTo>
                <a:lnTo>
                  <a:pt x="0" y="2203119"/>
                </a:lnTo>
                <a:lnTo>
                  <a:pt x="0" y="2177719"/>
                </a:lnTo>
                <a:lnTo>
                  <a:pt x="25400" y="2177719"/>
                </a:lnTo>
                <a:lnTo>
                  <a:pt x="25400" y="2203119"/>
                </a:lnTo>
                <a:close/>
              </a:path>
              <a:path w="1122045" h="2520950">
                <a:moveTo>
                  <a:pt x="25400" y="2152319"/>
                </a:moveTo>
                <a:lnTo>
                  <a:pt x="0" y="2152319"/>
                </a:lnTo>
                <a:lnTo>
                  <a:pt x="0" y="2126919"/>
                </a:lnTo>
                <a:lnTo>
                  <a:pt x="25400" y="2126919"/>
                </a:lnTo>
                <a:lnTo>
                  <a:pt x="25400" y="2152319"/>
                </a:lnTo>
                <a:close/>
              </a:path>
              <a:path w="1122045" h="2520950">
                <a:moveTo>
                  <a:pt x="25400" y="2101519"/>
                </a:moveTo>
                <a:lnTo>
                  <a:pt x="0" y="2101519"/>
                </a:lnTo>
                <a:lnTo>
                  <a:pt x="0" y="2076119"/>
                </a:lnTo>
                <a:lnTo>
                  <a:pt x="25400" y="2076119"/>
                </a:lnTo>
                <a:lnTo>
                  <a:pt x="25400" y="2101519"/>
                </a:lnTo>
                <a:close/>
              </a:path>
              <a:path w="1122045" h="2520950">
                <a:moveTo>
                  <a:pt x="25400" y="2050719"/>
                </a:moveTo>
                <a:lnTo>
                  <a:pt x="0" y="2050719"/>
                </a:lnTo>
                <a:lnTo>
                  <a:pt x="0" y="2025319"/>
                </a:lnTo>
                <a:lnTo>
                  <a:pt x="25400" y="2025319"/>
                </a:lnTo>
                <a:lnTo>
                  <a:pt x="25400" y="2050719"/>
                </a:lnTo>
                <a:close/>
              </a:path>
              <a:path w="1122045" h="2520950">
                <a:moveTo>
                  <a:pt x="25400" y="1999919"/>
                </a:moveTo>
                <a:lnTo>
                  <a:pt x="0" y="1999919"/>
                </a:lnTo>
                <a:lnTo>
                  <a:pt x="0" y="1974519"/>
                </a:lnTo>
                <a:lnTo>
                  <a:pt x="25400" y="1974519"/>
                </a:lnTo>
                <a:lnTo>
                  <a:pt x="25400" y="1999919"/>
                </a:lnTo>
                <a:close/>
              </a:path>
              <a:path w="1122045" h="2520950">
                <a:moveTo>
                  <a:pt x="25400" y="1949119"/>
                </a:moveTo>
                <a:lnTo>
                  <a:pt x="0" y="1949119"/>
                </a:lnTo>
                <a:lnTo>
                  <a:pt x="0" y="1923719"/>
                </a:lnTo>
                <a:lnTo>
                  <a:pt x="25400" y="1923719"/>
                </a:lnTo>
                <a:lnTo>
                  <a:pt x="25400" y="1949119"/>
                </a:lnTo>
                <a:close/>
              </a:path>
              <a:path w="1122045" h="2520950">
                <a:moveTo>
                  <a:pt x="25400" y="1898319"/>
                </a:moveTo>
                <a:lnTo>
                  <a:pt x="0" y="1898319"/>
                </a:lnTo>
                <a:lnTo>
                  <a:pt x="0" y="1872919"/>
                </a:lnTo>
                <a:lnTo>
                  <a:pt x="25400" y="1872919"/>
                </a:lnTo>
                <a:lnTo>
                  <a:pt x="25400" y="1898319"/>
                </a:lnTo>
                <a:close/>
              </a:path>
              <a:path w="1122045" h="2520950">
                <a:moveTo>
                  <a:pt x="25400" y="1847519"/>
                </a:moveTo>
                <a:lnTo>
                  <a:pt x="0" y="1847519"/>
                </a:lnTo>
                <a:lnTo>
                  <a:pt x="0" y="1822119"/>
                </a:lnTo>
                <a:lnTo>
                  <a:pt x="25400" y="1822119"/>
                </a:lnTo>
                <a:lnTo>
                  <a:pt x="25400" y="1847519"/>
                </a:lnTo>
                <a:close/>
              </a:path>
              <a:path w="1122045" h="2520950">
                <a:moveTo>
                  <a:pt x="25400" y="1796719"/>
                </a:moveTo>
                <a:lnTo>
                  <a:pt x="0" y="1796719"/>
                </a:lnTo>
                <a:lnTo>
                  <a:pt x="0" y="1771319"/>
                </a:lnTo>
                <a:lnTo>
                  <a:pt x="25400" y="1771319"/>
                </a:lnTo>
                <a:lnTo>
                  <a:pt x="25400" y="1796719"/>
                </a:lnTo>
                <a:close/>
              </a:path>
              <a:path w="1122045" h="2520950">
                <a:moveTo>
                  <a:pt x="25400" y="1745919"/>
                </a:moveTo>
                <a:lnTo>
                  <a:pt x="0" y="1745919"/>
                </a:lnTo>
                <a:lnTo>
                  <a:pt x="0" y="1720519"/>
                </a:lnTo>
                <a:lnTo>
                  <a:pt x="25400" y="1720519"/>
                </a:lnTo>
                <a:lnTo>
                  <a:pt x="25400" y="1745919"/>
                </a:lnTo>
                <a:close/>
              </a:path>
              <a:path w="1122045" h="2520950">
                <a:moveTo>
                  <a:pt x="25400" y="1695119"/>
                </a:moveTo>
                <a:lnTo>
                  <a:pt x="0" y="1695119"/>
                </a:lnTo>
                <a:lnTo>
                  <a:pt x="0" y="1669719"/>
                </a:lnTo>
                <a:lnTo>
                  <a:pt x="25400" y="1669719"/>
                </a:lnTo>
                <a:lnTo>
                  <a:pt x="25400" y="1695119"/>
                </a:lnTo>
                <a:close/>
              </a:path>
              <a:path w="1122045" h="2520950">
                <a:moveTo>
                  <a:pt x="25400" y="1644319"/>
                </a:moveTo>
                <a:lnTo>
                  <a:pt x="0" y="1644319"/>
                </a:lnTo>
                <a:lnTo>
                  <a:pt x="0" y="1618919"/>
                </a:lnTo>
                <a:lnTo>
                  <a:pt x="25400" y="1618919"/>
                </a:lnTo>
                <a:lnTo>
                  <a:pt x="25400" y="1644319"/>
                </a:lnTo>
                <a:close/>
              </a:path>
              <a:path w="1122045" h="2520950">
                <a:moveTo>
                  <a:pt x="25400" y="1593519"/>
                </a:moveTo>
                <a:lnTo>
                  <a:pt x="0" y="1593519"/>
                </a:lnTo>
                <a:lnTo>
                  <a:pt x="0" y="1568119"/>
                </a:lnTo>
                <a:lnTo>
                  <a:pt x="25400" y="1568119"/>
                </a:lnTo>
                <a:lnTo>
                  <a:pt x="25400" y="1593519"/>
                </a:lnTo>
                <a:close/>
              </a:path>
              <a:path w="1122045" h="2520950">
                <a:moveTo>
                  <a:pt x="25400" y="1542719"/>
                </a:moveTo>
                <a:lnTo>
                  <a:pt x="0" y="1542719"/>
                </a:lnTo>
                <a:lnTo>
                  <a:pt x="0" y="1517319"/>
                </a:lnTo>
                <a:lnTo>
                  <a:pt x="25400" y="1517319"/>
                </a:lnTo>
                <a:lnTo>
                  <a:pt x="25400" y="1542719"/>
                </a:lnTo>
                <a:close/>
              </a:path>
              <a:path w="1122045" h="2520950">
                <a:moveTo>
                  <a:pt x="25400" y="1491919"/>
                </a:moveTo>
                <a:lnTo>
                  <a:pt x="0" y="1491919"/>
                </a:lnTo>
                <a:lnTo>
                  <a:pt x="0" y="1466519"/>
                </a:lnTo>
                <a:lnTo>
                  <a:pt x="25400" y="1466519"/>
                </a:lnTo>
                <a:lnTo>
                  <a:pt x="25400" y="1491919"/>
                </a:lnTo>
                <a:close/>
              </a:path>
              <a:path w="1122045" h="2520950">
                <a:moveTo>
                  <a:pt x="25400" y="1441119"/>
                </a:moveTo>
                <a:lnTo>
                  <a:pt x="0" y="1441119"/>
                </a:lnTo>
                <a:lnTo>
                  <a:pt x="0" y="1415719"/>
                </a:lnTo>
                <a:lnTo>
                  <a:pt x="25400" y="1415719"/>
                </a:lnTo>
                <a:lnTo>
                  <a:pt x="25400" y="1441119"/>
                </a:lnTo>
                <a:close/>
              </a:path>
              <a:path w="1122045" h="2520950">
                <a:moveTo>
                  <a:pt x="25400" y="1390319"/>
                </a:moveTo>
                <a:lnTo>
                  <a:pt x="0" y="1390319"/>
                </a:lnTo>
                <a:lnTo>
                  <a:pt x="0" y="1364919"/>
                </a:lnTo>
                <a:lnTo>
                  <a:pt x="25400" y="1364919"/>
                </a:lnTo>
                <a:lnTo>
                  <a:pt x="25400" y="1390319"/>
                </a:lnTo>
                <a:close/>
              </a:path>
              <a:path w="1122045" h="2520950">
                <a:moveTo>
                  <a:pt x="25400" y="1339519"/>
                </a:moveTo>
                <a:lnTo>
                  <a:pt x="0" y="1339519"/>
                </a:lnTo>
                <a:lnTo>
                  <a:pt x="0" y="1314119"/>
                </a:lnTo>
                <a:lnTo>
                  <a:pt x="25400" y="1314119"/>
                </a:lnTo>
                <a:lnTo>
                  <a:pt x="25400" y="1339519"/>
                </a:lnTo>
                <a:close/>
              </a:path>
              <a:path w="1122045" h="2520950">
                <a:moveTo>
                  <a:pt x="25400" y="1288719"/>
                </a:moveTo>
                <a:lnTo>
                  <a:pt x="0" y="1288719"/>
                </a:lnTo>
                <a:lnTo>
                  <a:pt x="0" y="1263319"/>
                </a:lnTo>
                <a:lnTo>
                  <a:pt x="25400" y="1263319"/>
                </a:lnTo>
                <a:lnTo>
                  <a:pt x="25400" y="1288719"/>
                </a:lnTo>
                <a:close/>
              </a:path>
              <a:path w="1122045" h="2520950">
                <a:moveTo>
                  <a:pt x="25400" y="1237919"/>
                </a:moveTo>
                <a:lnTo>
                  <a:pt x="0" y="1237919"/>
                </a:lnTo>
                <a:lnTo>
                  <a:pt x="0" y="1212519"/>
                </a:lnTo>
                <a:lnTo>
                  <a:pt x="25400" y="1212519"/>
                </a:lnTo>
                <a:lnTo>
                  <a:pt x="25400" y="1237919"/>
                </a:lnTo>
                <a:close/>
              </a:path>
              <a:path w="1122045" h="2520950">
                <a:moveTo>
                  <a:pt x="25400" y="1187119"/>
                </a:moveTo>
                <a:lnTo>
                  <a:pt x="0" y="1187119"/>
                </a:lnTo>
                <a:lnTo>
                  <a:pt x="0" y="1161719"/>
                </a:lnTo>
                <a:lnTo>
                  <a:pt x="25400" y="1161719"/>
                </a:lnTo>
                <a:lnTo>
                  <a:pt x="25400" y="1187119"/>
                </a:lnTo>
                <a:close/>
              </a:path>
              <a:path w="1122045" h="2520950">
                <a:moveTo>
                  <a:pt x="25400" y="1136319"/>
                </a:moveTo>
                <a:lnTo>
                  <a:pt x="0" y="1136319"/>
                </a:lnTo>
                <a:lnTo>
                  <a:pt x="0" y="1110919"/>
                </a:lnTo>
                <a:lnTo>
                  <a:pt x="25400" y="1110919"/>
                </a:lnTo>
                <a:lnTo>
                  <a:pt x="25400" y="1136319"/>
                </a:lnTo>
                <a:close/>
              </a:path>
              <a:path w="1122045" h="2520950">
                <a:moveTo>
                  <a:pt x="25400" y="1085519"/>
                </a:moveTo>
                <a:lnTo>
                  <a:pt x="0" y="1085519"/>
                </a:lnTo>
                <a:lnTo>
                  <a:pt x="0" y="1060119"/>
                </a:lnTo>
                <a:lnTo>
                  <a:pt x="25400" y="1060119"/>
                </a:lnTo>
                <a:lnTo>
                  <a:pt x="25400" y="1085519"/>
                </a:lnTo>
                <a:close/>
              </a:path>
              <a:path w="1122045" h="2520950">
                <a:moveTo>
                  <a:pt x="25400" y="1034719"/>
                </a:moveTo>
                <a:lnTo>
                  <a:pt x="0" y="1034719"/>
                </a:lnTo>
                <a:lnTo>
                  <a:pt x="0" y="1009319"/>
                </a:lnTo>
                <a:lnTo>
                  <a:pt x="25400" y="1009319"/>
                </a:lnTo>
                <a:lnTo>
                  <a:pt x="25400" y="1034719"/>
                </a:lnTo>
                <a:close/>
              </a:path>
              <a:path w="1122045" h="2520950">
                <a:moveTo>
                  <a:pt x="25400" y="983919"/>
                </a:moveTo>
                <a:lnTo>
                  <a:pt x="0" y="983919"/>
                </a:lnTo>
                <a:lnTo>
                  <a:pt x="0" y="958519"/>
                </a:lnTo>
                <a:lnTo>
                  <a:pt x="25400" y="958519"/>
                </a:lnTo>
                <a:lnTo>
                  <a:pt x="25400" y="983919"/>
                </a:lnTo>
                <a:close/>
              </a:path>
              <a:path w="1122045" h="2520950">
                <a:moveTo>
                  <a:pt x="25400" y="933119"/>
                </a:moveTo>
                <a:lnTo>
                  <a:pt x="0" y="933119"/>
                </a:lnTo>
                <a:lnTo>
                  <a:pt x="0" y="907719"/>
                </a:lnTo>
                <a:lnTo>
                  <a:pt x="25400" y="907719"/>
                </a:lnTo>
                <a:lnTo>
                  <a:pt x="25400" y="933119"/>
                </a:lnTo>
                <a:close/>
              </a:path>
              <a:path w="1122045" h="2520950">
                <a:moveTo>
                  <a:pt x="25400" y="882319"/>
                </a:moveTo>
                <a:lnTo>
                  <a:pt x="0" y="882319"/>
                </a:lnTo>
                <a:lnTo>
                  <a:pt x="0" y="856919"/>
                </a:lnTo>
                <a:lnTo>
                  <a:pt x="25400" y="856919"/>
                </a:lnTo>
                <a:lnTo>
                  <a:pt x="25400" y="882319"/>
                </a:lnTo>
                <a:close/>
              </a:path>
              <a:path w="1122045" h="2520950">
                <a:moveTo>
                  <a:pt x="25400" y="831519"/>
                </a:moveTo>
                <a:lnTo>
                  <a:pt x="0" y="831519"/>
                </a:lnTo>
                <a:lnTo>
                  <a:pt x="0" y="806119"/>
                </a:lnTo>
                <a:lnTo>
                  <a:pt x="25400" y="806119"/>
                </a:lnTo>
                <a:lnTo>
                  <a:pt x="25400" y="831519"/>
                </a:lnTo>
                <a:close/>
              </a:path>
              <a:path w="1122045" h="2520950">
                <a:moveTo>
                  <a:pt x="25400" y="780719"/>
                </a:moveTo>
                <a:lnTo>
                  <a:pt x="0" y="780719"/>
                </a:lnTo>
                <a:lnTo>
                  <a:pt x="0" y="755319"/>
                </a:lnTo>
                <a:lnTo>
                  <a:pt x="25400" y="755319"/>
                </a:lnTo>
                <a:lnTo>
                  <a:pt x="25400" y="780719"/>
                </a:lnTo>
                <a:close/>
              </a:path>
              <a:path w="1122045" h="2520950">
                <a:moveTo>
                  <a:pt x="25400" y="729919"/>
                </a:moveTo>
                <a:lnTo>
                  <a:pt x="0" y="729919"/>
                </a:lnTo>
                <a:lnTo>
                  <a:pt x="0" y="704519"/>
                </a:lnTo>
                <a:lnTo>
                  <a:pt x="25400" y="704519"/>
                </a:lnTo>
                <a:lnTo>
                  <a:pt x="25400" y="729919"/>
                </a:lnTo>
                <a:close/>
              </a:path>
              <a:path w="1122045" h="2520950">
                <a:moveTo>
                  <a:pt x="25400" y="679119"/>
                </a:moveTo>
                <a:lnTo>
                  <a:pt x="0" y="679119"/>
                </a:lnTo>
                <a:lnTo>
                  <a:pt x="0" y="653719"/>
                </a:lnTo>
                <a:lnTo>
                  <a:pt x="25400" y="653719"/>
                </a:lnTo>
                <a:lnTo>
                  <a:pt x="25400" y="679119"/>
                </a:lnTo>
                <a:close/>
              </a:path>
              <a:path w="1122045" h="2520950">
                <a:moveTo>
                  <a:pt x="25400" y="628319"/>
                </a:moveTo>
                <a:lnTo>
                  <a:pt x="0" y="628319"/>
                </a:lnTo>
                <a:lnTo>
                  <a:pt x="0" y="602919"/>
                </a:lnTo>
                <a:lnTo>
                  <a:pt x="25400" y="602919"/>
                </a:lnTo>
                <a:lnTo>
                  <a:pt x="25400" y="628319"/>
                </a:lnTo>
                <a:close/>
              </a:path>
              <a:path w="1122045" h="2520950">
                <a:moveTo>
                  <a:pt x="25400" y="577519"/>
                </a:moveTo>
                <a:lnTo>
                  <a:pt x="0" y="577519"/>
                </a:lnTo>
                <a:lnTo>
                  <a:pt x="0" y="552119"/>
                </a:lnTo>
                <a:lnTo>
                  <a:pt x="25400" y="552119"/>
                </a:lnTo>
                <a:lnTo>
                  <a:pt x="25400" y="577519"/>
                </a:lnTo>
                <a:close/>
              </a:path>
              <a:path w="1122045" h="2520950">
                <a:moveTo>
                  <a:pt x="25400" y="526719"/>
                </a:moveTo>
                <a:lnTo>
                  <a:pt x="0" y="526719"/>
                </a:lnTo>
                <a:lnTo>
                  <a:pt x="0" y="501319"/>
                </a:lnTo>
                <a:lnTo>
                  <a:pt x="25400" y="501319"/>
                </a:lnTo>
                <a:lnTo>
                  <a:pt x="25400" y="526719"/>
                </a:lnTo>
                <a:close/>
              </a:path>
              <a:path w="1122045" h="2520950">
                <a:moveTo>
                  <a:pt x="25400" y="475919"/>
                </a:moveTo>
                <a:lnTo>
                  <a:pt x="0" y="475919"/>
                </a:lnTo>
                <a:lnTo>
                  <a:pt x="0" y="450519"/>
                </a:lnTo>
                <a:lnTo>
                  <a:pt x="25400" y="450519"/>
                </a:lnTo>
                <a:lnTo>
                  <a:pt x="25400" y="475919"/>
                </a:lnTo>
                <a:close/>
              </a:path>
              <a:path w="1122045" h="2520950">
                <a:moveTo>
                  <a:pt x="25400" y="425119"/>
                </a:moveTo>
                <a:lnTo>
                  <a:pt x="0" y="425119"/>
                </a:lnTo>
                <a:lnTo>
                  <a:pt x="0" y="399719"/>
                </a:lnTo>
                <a:lnTo>
                  <a:pt x="25400" y="399719"/>
                </a:lnTo>
                <a:lnTo>
                  <a:pt x="25400" y="425119"/>
                </a:lnTo>
                <a:close/>
              </a:path>
              <a:path w="1122045" h="2520950">
                <a:moveTo>
                  <a:pt x="25400" y="374319"/>
                </a:moveTo>
                <a:lnTo>
                  <a:pt x="0" y="374319"/>
                </a:lnTo>
                <a:lnTo>
                  <a:pt x="0" y="348919"/>
                </a:lnTo>
                <a:lnTo>
                  <a:pt x="25400" y="348919"/>
                </a:lnTo>
                <a:lnTo>
                  <a:pt x="25400" y="374319"/>
                </a:lnTo>
                <a:close/>
              </a:path>
              <a:path w="1122045" h="2520950">
                <a:moveTo>
                  <a:pt x="25400" y="323519"/>
                </a:moveTo>
                <a:lnTo>
                  <a:pt x="0" y="323519"/>
                </a:lnTo>
                <a:lnTo>
                  <a:pt x="0" y="298119"/>
                </a:lnTo>
                <a:lnTo>
                  <a:pt x="25400" y="298119"/>
                </a:lnTo>
                <a:lnTo>
                  <a:pt x="25400" y="323519"/>
                </a:lnTo>
                <a:close/>
              </a:path>
              <a:path w="1122045" h="2520950">
                <a:moveTo>
                  <a:pt x="25400" y="272719"/>
                </a:moveTo>
                <a:lnTo>
                  <a:pt x="0" y="272719"/>
                </a:lnTo>
                <a:lnTo>
                  <a:pt x="0" y="247319"/>
                </a:lnTo>
                <a:lnTo>
                  <a:pt x="25400" y="247319"/>
                </a:lnTo>
                <a:lnTo>
                  <a:pt x="25400" y="272719"/>
                </a:lnTo>
                <a:close/>
              </a:path>
              <a:path w="1122045" h="2520950">
                <a:moveTo>
                  <a:pt x="25400" y="221919"/>
                </a:moveTo>
                <a:lnTo>
                  <a:pt x="0" y="221919"/>
                </a:lnTo>
                <a:lnTo>
                  <a:pt x="0" y="196519"/>
                </a:lnTo>
                <a:lnTo>
                  <a:pt x="25400" y="196519"/>
                </a:lnTo>
                <a:lnTo>
                  <a:pt x="25400" y="221919"/>
                </a:lnTo>
                <a:close/>
              </a:path>
              <a:path w="1122045" h="2520950">
                <a:moveTo>
                  <a:pt x="25400" y="171119"/>
                </a:moveTo>
                <a:lnTo>
                  <a:pt x="0" y="171119"/>
                </a:lnTo>
                <a:lnTo>
                  <a:pt x="0" y="145719"/>
                </a:lnTo>
                <a:lnTo>
                  <a:pt x="25400" y="145719"/>
                </a:lnTo>
                <a:lnTo>
                  <a:pt x="25400" y="171119"/>
                </a:lnTo>
                <a:close/>
              </a:path>
              <a:path w="1122045" h="2520950">
                <a:moveTo>
                  <a:pt x="25400" y="120319"/>
                </a:moveTo>
                <a:lnTo>
                  <a:pt x="0" y="120319"/>
                </a:lnTo>
                <a:lnTo>
                  <a:pt x="0" y="94919"/>
                </a:lnTo>
                <a:lnTo>
                  <a:pt x="25400" y="94919"/>
                </a:lnTo>
                <a:lnTo>
                  <a:pt x="25400" y="120319"/>
                </a:lnTo>
                <a:close/>
              </a:path>
              <a:path w="1122045" h="2520950">
                <a:moveTo>
                  <a:pt x="25400" y="69519"/>
                </a:moveTo>
                <a:lnTo>
                  <a:pt x="0" y="69519"/>
                </a:lnTo>
                <a:lnTo>
                  <a:pt x="0" y="44119"/>
                </a:lnTo>
                <a:lnTo>
                  <a:pt x="25400" y="44119"/>
                </a:lnTo>
                <a:lnTo>
                  <a:pt x="25400" y="69519"/>
                </a:lnTo>
                <a:close/>
              </a:path>
              <a:path w="1122045" h="2520950">
                <a:moveTo>
                  <a:pt x="19380" y="18719"/>
                </a:moveTo>
                <a:lnTo>
                  <a:pt x="0" y="18719"/>
                </a:lnTo>
                <a:lnTo>
                  <a:pt x="0" y="12700"/>
                </a:lnTo>
                <a:lnTo>
                  <a:pt x="12700" y="0"/>
                </a:lnTo>
                <a:lnTo>
                  <a:pt x="32092" y="0"/>
                </a:lnTo>
                <a:lnTo>
                  <a:pt x="32092" y="12700"/>
                </a:lnTo>
                <a:lnTo>
                  <a:pt x="25400" y="12700"/>
                </a:lnTo>
                <a:lnTo>
                  <a:pt x="19380" y="18719"/>
                </a:lnTo>
                <a:close/>
              </a:path>
              <a:path w="1122045" h="252095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122045" h="2520950">
                <a:moveTo>
                  <a:pt x="3209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32092" y="12700"/>
                </a:lnTo>
                <a:lnTo>
                  <a:pt x="32092" y="25400"/>
                </a:lnTo>
                <a:close/>
              </a:path>
              <a:path w="1122045" h="2520950">
                <a:moveTo>
                  <a:pt x="82892" y="25400"/>
                </a:moveTo>
                <a:lnTo>
                  <a:pt x="57492" y="25400"/>
                </a:lnTo>
                <a:lnTo>
                  <a:pt x="57492" y="0"/>
                </a:lnTo>
                <a:lnTo>
                  <a:pt x="82892" y="0"/>
                </a:lnTo>
                <a:lnTo>
                  <a:pt x="82892" y="25400"/>
                </a:lnTo>
                <a:close/>
              </a:path>
              <a:path w="1122045" h="2520950">
                <a:moveTo>
                  <a:pt x="133692" y="25400"/>
                </a:moveTo>
                <a:lnTo>
                  <a:pt x="108292" y="25400"/>
                </a:lnTo>
                <a:lnTo>
                  <a:pt x="108292" y="0"/>
                </a:lnTo>
                <a:lnTo>
                  <a:pt x="133692" y="0"/>
                </a:lnTo>
                <a:lnTo>
                  <a:pt x="133692" y="25400"/>
                </a:lnTo>
                <a:close/>
              </a:path>
              <a:path w="1122045" h="2520950">
                <a:moveTo>
                  <a:pt x="184492" y="25400"/>
                </a:moveTo>
                <a:lnTo>
                  <a:pt x="159092" y="25400"/>
                </a:lnTo>
                <a:lnTo>
                  <a:pt x="159092" y="0"/>
                </a:lnTo>
                <a:lnTo>
                  <a:pt x="184492" y="0"/>
                </a:lnTo>
                <a:lnTo>
                  <a:pt x="184492" y="25400"/>
                </a:lnTo>
                <a:close/>
              </a:path>
              <a:path w="1122045" h="2520950">
                <a:moveTo>
                  <a:pt x="235292" y="25400"/>
                </a:moveTo>
                <a:lnTo>
                  <a:pt x="209892" y="25400"/>
                </a:lnTo>
                <a:lnTo>
                  <a:pt x="209892" y="0"/>
                </a:lnTo>
                <a:lnTo>
                  <a:pt x="235292" y="0"/>
                </a:lnTo>
                <a:lnTo>
                  <a:pt x="235292" y="25400"/>
                </a:lnTo>
                <a:close/>
              </a:path>
              <a:path w="1122045" h="2520950">
                <a:moveTo>
                  <a:pt x="286092" y="25400"/>
                </a:moveTo>
                <a:lnTo>
                  <a:pt x="260692" y="25400"/>
                </a:lnTo>
                <a:lnTo>
                  <a:pt x="260692" y="0"/>
                </a:lnTo>
                <a:lnTo>
                  <a:pt x="286092" y="0"/>
                </a:lnTo>
                <a:lnTo>
                  <a:pt x="286092" y="25400"/>
                </a:lnTo>
                <a:close/>
              </a:path>
              <a:path w="1122045" h="2520950">
                <a:moveTo>
                  <a:pt x="336892" y="25400"/>
                </a:moveTo>
                <a:lnTo>
                  <a:pt x="311492" y="25400"/>
                </a:lnTo>
                <a:lnTo>
                  <a:pt x="311492" y="0"/>
                </a:lnTo>
                <a:lnTo>
                  <a:pt x="336892" y="0"/>
                </a:lnTo>
                <a:lnTo>
                  <a:pt x="336892" y="25400"/>
                </a:lnTo>
                <a:close/>
              </a:path>
              <a:path w="1122045" h="2520950">
                <a:moveTo>
                  <a:pt x="387692" y="25400"/>
                </a:moveTo>
                <a:lnTo>
                  <a:pt x="362292" y="25400"/>
                </a:lnTo>
                <a:lnTo>
                  <a:pt x="362292" y="0"/>
                </a:lnTo>
                <a:lnTo>
                  <a:pt x="387692" y="0"/>
                </a:lnTo>
                <a:lnTo>
                  <a:pt x="387692" y="25400"/>
                </a:lnTo>
                <a:close/>
              </a:path>
              <a:path w="1122045" h="2520950">
                <a:moveTo>
                  <a:pt x="438492" y="25400"/>
                </a:moveTo>
                <a:lnTo>
                  <a:pt x="413092" y="25400"/>
                </a:lnTo>
                <a:lnTo>
                  <a:pt x="413092" y="0"/>
                </a:lnTo>
                <a:lnTo>
                  <a:pt x="438492" y="0"/>
                </a:lnTo>
                <a:lnTo>
                  <a:pt x="438492" y="25400"/>
                </a:lnTo>
                <a:close/>
              </a:path>
              <a:path w="1122045" h="2520950">
                <a:moveTo>
                  <a:pt x="489292" y="25400"/>
                </a:moveTo>
                <a:lnTo>
                  <a:pt x="463892" y="25400"/>
                </a:lnTo>
                <a:lnTo>
                  <a:pt x="463892" y="0"/>
                </a:lnTo>
                <a:lnTo>
                  <a:pt x="489292" y="0"/>
                </a:lnTo>
                <a:lnTo>
                  <a:pt x="489292" y="25400"/>
                </a:lnTo>
                <a:close/>
              </a:path>
              <a:path w="1122045" h="2520950">
                <a:moveTo>
                  <a:pt x="540092" y="25400"/>
                </a:moveTo>
                <a:lnTo>
                  <a:pt x="514692" y="25400"/>
                </a:lnTo>
                <a:lnTo>
                  <a:pt x="514692" y="0"/>
                </a:lnTo>
                <a:lnTo>
                  <a:pt x="540092" y="0"/>
                </a:lnTo>
                <a:lnTo>
                  <a:pt x="540092" y="25400"/>
                </a:lnTo>
                <a:close/>
              </a:path>
              <a:path w="1122045" h="2520950">
                <a:moveTo>
                  <a:pt x="590892" y="25400"/>
                </a:moveTo>
                <a:lnTo>
                  <a:pt x="565492" y="25400"/>
                </a:lnTo>
                <a:lnTo>
                  <a:pt x="565492" y="0"/>
                </a:lnTo>
                <a:lnTo>
                  <a:pt x="590892" y="0"/>
                </a:lnTo>
                <a:lnTo>
                  <a:pt x="590892" y="25400"/>
                </a:lnTo>
                <a:close/>
              </a:path>
              <a:path w="1122045" h="2520950">
                <a:moveTo>
                  <a:pt x="641692" y="25400"/>
                </a:moveTo>
                <a:lnTo>
                  <a:pt x="616292" y="25400"/>
                </a:lnTo>
                <a:lnTo>
                  <a:pt x="616292" y="0"/>
                </a:lnTo>
                <a:lnTo>
                  <a:pt x="641692" y="0"/>
                </a:lnTo>
                <a:lnTo>
                  <a:pt x="641692" y="25400"/>
                </a:lnTo>
                <a:close/>
              </a:path>
              <a:path w="1122045" h="2520950">
                <a:moveTo>
                  <a:pt x="692492" y="25400"/>
                </a:moveTo>
                <a:lnTo>
                  <a:pt x="667092" y="25400"/>
                </a:lnTo>
                <a:lnTo>
                  <a:pt x="667092" y="0"/>
                </a:lnTo>
                <a:lnTo>
                  <a:pt x="692492" y="0"/>
                </a:lnTo>
                <a:lnTo>
                  <a:pt x="692492" y="25400"/>
                </a:lnTo>
                <a:close/>
              </a:path>
              <a:path w="1122045" h="2520950">
                <a:moveTo>
                  <a:pt x="743292" y="25400"/>
                </a:moveTo>
                <a:lnTo>
                  <a:pt x="717892" y="25400"/>
                </a:lnTo>
                <a:lnTo>
                  <a:pt x="717892" y="0"/>
                </a:lnTo>
                <a:lnTo>
                  <a:pt x="743292" y="0"/>
                </a:lnTo>
                <a:lnTo>
                  <a:pt x="743292" y="25400"/>
                </a:lnTo>
                <a:close/>
              </a:path>
              <a:path w="1122045" h="2520950">
                <a:moveTo>
                  <a:pt x="794092" y="25400"/>
                </a:moveTo>
                <a:lnTo>
                  <a:pt x="768692" y="25400"/>
                </a:lnTo>
                <a:lnTo>
                  <a:pt x="768692" y="0"/>
                </a:lnTo>
                <a:lnTo>
                  <a:pt x="794092" y="0"/>
                </a:lnTo>
                <a:lnTo>
                  <a:pt x="794092" y="25400"/>
                </a:lnTo>
                <a:close/>
              </a:path>
              <a:path w="1122045" h="2520950">
                <a:moveTo>
                  <a:pt x="844892" y="25400"/>
                </a:moveTo>
                <a:lnTo>
                  <a:pt x="819492" y="25400"/>
                </a:lnTo>
                <a:lnTo>
                  <a:pt x="819492" y="0"/>
                </a:lnTo>
                <a:lnTo>
                  <a:pt x="844892" y="0"/>
                </a:lnTo>
                <a:lnTo>
                  <a:pt x="844892" y="25400"/>
                </a:lnTo>
                <a:close/>
              </a:path>
              <a:path w="1122045" h="2520950">
                <a:moveTo>
                  <a:pt x="895692" y="25400"/>
                </a:moveTo>
                <a:lnTo>
                  <a:pt x="870292" y="25400"/>
                </a:lnTo>
                <a:lnTo>
                  <a:pt x="870292" y="0"/>
                </a:lnTo>
                <a:lnTo>
                  <a:pt x="895692" y="0"/>
                </a:lnTo>
                <a:lnTo>
                  <a:pt x="895692" y="25400"/>
                </a:lnTo>
                <a:close/>
              </a:path>
              <a:path w="1122045" h="2520950">
                <a:moveTo>
                  <a:pt x="946492" y="25400"/>
                </a:moveTo>
                <a:lnTo>
                  <a:pt x="921092" y="25400"/>
                </a:lnTo>
                <a:lnTo>
                  <a:pt x="921092" y="0"/>
                </a:lnTo>
                <a:lnTo>
                  <a:pt x="946492" y="0"/>
                </a:lnTo>
                <a:lnTo>
                  <a:pt x="946492" y="25400"/>
                </a:lnTo>
                <a:close/>
              </a:path>
              <a:path w="1122045" h="2520950">
                <a:moveTo>
                  <a:pt x="997292" y="25400"/>
                </a:moveTo>
                <a:lnTo>
                  <a:pt x="971892" y="25400"/>
                </a:lnTo>
                <a:lnTo>
                  <a:pt x="971892" y="0"/>
                </a:lnTo>
                <a:lnTo>
                  <a:pt x="997292" y="0"/>
                </a:lnTo>
                <a:lnTo>
                  <a:pt x="997292" y="25400"/>
                </a:lnTo>
                <a:close/>
              </a:path>
              <a:path w="1122045" h="2520950">
                <a:moveTo>
                  <a:pt x="1048092" y="25400"/>
                </a:moveTo>
                <a:lnTo>
                  <a:pt x="1022692" y="25400"/>
                </a:lnTo>
                <a:lnTo>
                  <a:pt x="1022692" y="0"/>
                </a:lnTo>
                <a:lnTo>
                  <a:pt x="1048092" y="0"/>
                </a:lnTo>
                <a:lnTo>
                  <a:pt x="1048092" y="25400"/>
                </a:lnTo>
                <a:close/>
              </a:path>
              <a:path w="1122045" h="2520950">
                <a:moveTo>
                  <a:pt x="1098892" y="25400"/>
                </a:moveTo>
                <a:lnTo>
                  <a:pt x="1073492" y="25400"/>
                </a:lnTo>
                <a:lnTo>
                  <a:pt x="1073492" y="0"/>
                </a:lnTo>
                <a:lnTo>
                  <a:pt x="1098892" y="0"/>
                </a:lnTo>
                <a:lnTo>
                  <a:pt x="1098892" y="25400"/>
                </a:lnTo>
                <a:close/>
              </a:path>
              <a:path w="1122045" h="2520950">
                <a:moveTo>
                  <a:pt x="1121956" y="53136"/>
                </a:moveTo>
                <a:lnTo>
                  <a:pt x="1096556" y="53136"/>
                </a:lnTo>
                <a:lnTo>
                  <a:pt x="1096556" y="27736"/>
                </a:lnTo>
                <a:lnTo>
                  <a:pt x="1121956" y="27736"/>
                </a:lnTo>
                <a:lnTo>
                  <a:pt x="1121956" y="53136"/>
                </a:lnTo>
                <a:close/>
              </a:path>
              <a:path w="1122045" h="2520950">
                <a:moveTo>
                  <a:pt x="1121956" y="103936"/>
                </a:moveTo>
                <a:lnTo>
                  <a:pt x="1096556" y="103936"/>
                </a:lnTo>
                <a:lnTo>
                  <a:pt x="1096556" y="78536"/>
                </a:lnTo>
                <a:lnTo>
                  <a:pt x="1121956" y="78536"/>
                </a:lnTo>
                <a:lnTo>
                  <a:pt x="1121956" y="103936"/>
                </a:lnTo>
                <a:close/>
              </a:path>
              <a:path w="1122045" h="2520950">
                <a:moveTo>
                  <a:pt x="1121956" y="154736"/>
                </a:moveTo>
                <a:lnTo>
                  <a:pt x="1096556" y="154736"/>
                </a:lnTo>
                <a:lnTo>
                  <a:pt x="1096556" y="129336"/>
                </a:lnTo>
                <a:lnTo>
                  <a:pt x="1121956" y="129336"/>
                </a:lnTo>
                <a:lnTo>
                  <a:pt x="1121956" y="154736"/>
                </a:lnTo>
                <a:close/>
              </a:path>
              <a:path w="1122045" h="2520950">
                <a:moveTo>
                  <a:pt x="1121956" y="205536"/>
                </a:moveTo>
                <a:lnTo>
                  <a:pt x="1096556" y="205536"/>
                </a:lnTo>
                <a:lnTo>
                  <a:pt x="1096556" y="180136"/>
                </a:lnTo>
                <a:lnTo>
                  <a:pt x="1121956" y="180136"/>
                </a:lnTo>
                <a:lnTo>
                  <a:pt x="1121956" y="205536"/>
                </a:lnTo>
                <a:close/>
              </a:path>
              <a:path w="1122045" h="2520950">
                <a:moveTo>
                  <a:pt x="1121956" y="256336"/>
                </a:moveTo>
                <a:lnTo>
                  <a:pt x="1096556" y="256336"/>
                </a:lnTo>
                <a:lnTo>
                  <a:pt x="1096556" y="230936"/>
                </a:lnTo>
                <a:lnTo>
                  <a:pt x="1121956" y="230936"/>
                </a:lnTo>
                <a:lnTo>
                  <a:pt x="1121956" y="256336"/>
                </a:lnTo>
                <a:close/>
              </a:path>
              <a:path w="1122045" h="2520950">
                <a:moveTo>
                  <a:pt x="1121956" y="307136"/>
                </a:moveTo>
                <a:lnTo>
                  <a:pt x="1096556" y="307136"/>
                </a:lnTo>
                <a:lnTo>
                  <a:pt x="1096556" y="281736"/>
                </a:lnTo>
                <a:lnTo>
                  <a:pt x="1121956" y="281736"/>
                </a:lnTo>
                <a:lnTo>
                  <a:pt x="1121956" y="307136"/>
                </a:lnTo>
                <a:close/>
              </a:path>
              <a:path w="1122045" h="2520950">
                <a:moveTo>
                  <a:pt x="1121956" y="357936"/>
                </a:moveTo>
                <a:lnTo>
                  <a:pt x="1096556" y="357936"/>
                </a:lnTo>
                <a:lnTo>
                  <a:pt x="1096556" y="332536"/>
                </a:lnTo>
                <a:lnTo>
                  <a:pt x="1121956" y="332536"/>
                </a:lnTo>
                <a:lnTo>
                  <a:pt x="1121956" y="357936"/>
                </a:lnTo>
                <a:close/>
              </a:path>
              <a:path w="1122045" h="2520950">
                <a:moveTo>
                  <a:pt x="1121956" y="408736"/>
                </a:moveTo>
                <a:lnTo>
                  <a:pt x="1096556" y="408736"/>
                </a:lnTo>
                <a:lnTo>
                  <a:pt x="1096556" y="383336"/>
                </a:lnTo>
                <a:lnTo>
                  <a:pt x="1121956" y="383336"/>
                </a:lnTo>
                <a:lnTo>
                  <a:pt x="1121956" y="408736"/>
                </a:lnTo>
                <a:close/>
              </a:path>
              <a:path w="1122045" h="2520950">
                <a:moveTo>
                  <a:pt x="1121956" y="459536"/>
                </a:moveTo>
                <a:lnTo>
                  <a:pt x="1096556" y="459536"/>
                </a:lnTo>
                <a:lnTo>
                  <a:pt x="1096556" y="434136"/>
                </a:lnTo>
                <a:lnTo>
                  <a:pt x="1121956" y="434136"/>
                </a:lnTo>
                <a:lnTo>
                  <a:pt x="1121956" y="459536"/>
                </a:lnTo>
                <a:close/>
              </a:path>
              <a:path w="1122045" h="2520950">
                <a:moveTo>
                  <a:pt x="1121956" y="510336"/>
                </a:moveTo>
                <a:lnTo>
                  <a:pt x="1096556" y="510336"/>
                </a:lnTo>
                <a:lnTo>
                  <a:pt x="1096556" y="484936"/>
                </a:lnTo>
                <a:lnTo>
                  <a:pt x="1121956" y="484936"/>
                </a:lnTo>
                <a:lnTo>
                  <a:pt x="1121956" y="510336"/>
                </a:lnTo>
                <a:close/>
              </a:path>
              <a:path w="1122045" h="2520950">
                <a:moveTo>
                  <a:pt x="1121956" y="561136"/>
                </a:moveTo>
                <a:lnTo>
                  <a:pt x="1096556" y="561136"/>
                </a:lnTo>
                <a:lnTo>
                  <a:pt x="1096556" y="535736"/>
                </a:lnTo>
                <a:lnTo>
                  <a:pt x="1121956" y="535736"/>
                </a:lnTo>
                <a:lnTo>
                  <a:pt x="1121956" y="561136"/>
                </a:lnTo>
                <a:close/>
              </a:path>
              <a:path w="1122045" h="2520950">
                <a:moveTo>
                  <a:pt x="1121956" y="611936"/>
                </a:moveTo>
                <a:lnTo>
                  <a:pt x="1096556" y="611936"/>
                </a:lnTo>
                <a:lnTo>
                  <a:pt x="1096556" y="586536"/>
                </a:lnTo>
                <a:lnTo>
                  <a:pt x="1121956" y="586536"/>
                </a:lnTo>
                <a:lnTo>
                  <a:pt x="1121956" y="611936"/>
                </a:lnTo>
                <a:close/>
              </a:path>
              <a:path w="1122045" h="2520950">
                <a:moveTo>
                  <a:pt x="1121956" y="662736"/>
                </a:moveTo>
                <a:lnTo>
                  <a:pt x="1096556" y="662736"/>
                </a:lnTo>
                <a:lnTo>
                  <a:pt x="1096556" y="637336"/>
                </a:lnTo>
                <a:lnTo>
                  <a:pt x="1121956" y="637336"/>
                </a:lnTo>
                <a:lnTo>
                  <a:pt x="1121956" y="662736"/>
                </a:lnTo>
                <a:close/>
              </a:path>
              <a:path w="1122045" h="2520950">
                <a:moveTo>
                  <a:pt x="1121956" y="713536"/>
                </a:moveTo>
                <a:lnTo>
                  <a:pt x="1096556" y="713536"/>
                </a:lnTo>
                <a:lnTo>
                  <a:pt x="1096556" y="688136"/>
                </a:lnTo>
                <a:lnTo>
                  <a:pt x="1121956" y="688136"/>
                </a:lnTo>
                <a:lnTo>
                  <a:pt x="1121956" y="713536"/>
                </a:lnTo>
                <a:close/>
              </a:path>
              <a:path w="1122045" h="2520950">
                <a:moveTo>
                  <a:pt x="1121956" y="764336"/>
                </a:moveTo>
                <a:lnTo>
                  <a:pt x="1096556" y="764336"/>
                </a:lnTo>
                <a:lnTo>
                  <a:pt x="1096556" y="738936"/>
                </a:lnTo>
                <a:lnTo>
                  <a:pt x="1121956" y="738936"/>
                </a:lnTo>
                <a:lnTo>
                  <a:pt x="1121956" y="764336"/>
                </a:lnTo>
                <a:close/>
              </a:path>
              <a:path w="1122045" h="2520950">
                <a:moveTo>
                  <a:pt x="1121956" y="815136"/>
                </a:moveTo>
                <a:lnTo>
                  <a:pt x="1096556" y="815136"/>
                </a:lnTo>
                <a:lnTo>
                  <a:pt x="1096556" y="789736"/>
                </a:lnTo>
                <a:lnTo>
                  <a:pt x="1121956" y="789736"/>
                </a:lnTo>
                <a:lnTo>
                  <a:pt x="1121956" y="815136"/>
                </a:lnTo>
                <a:close/>
              </a:path>
              <a:path w="1122045" h="2520950">
                <a:moveTo>
                  <a:pt x="1121956" y="865936"/>
                </a:moveTo>
                <a:lnTo>
                  <a:pt x="1096556" y="865936"/>
                </a:lnTo>
                <a:lnTo>
                  <a:pt x="1096556" y="840536"/>
                </a:lnTo>
                <a:lnTo>
                  <a:pt x="1121956" y="840536"/>
                </a:lnTo>
                <a:lnTo>
                  <a:pt x="1121956" y="865936"/>
                </a:lnTo>
                <a:close/>
              </a:path>
              <a:path w="1122045" h="2520950">
                <a:moveTo>
                  <a:pt x="1121956" y="916736"/>
                </a:moveTo>
                <a:lnTo>
                  <a:pt x="1096556" y="916736"/>
                </a:lnTo>
                <a:lnTo>
                  <a:pt x="1096556" y="891336"/>
                </a:lnTo>
                <a:lnTo>
                  <a:pt x="1121956" y="891336"/>
                </a:lnTo>
                <a:lnTo>
                  <a:pt x="1121956" y="916736"/>
                </a:lnTo>
                <a:close/>
              </a:path>
              <a:path w="1122045" h="2520950">
                <a:moveTo>
                  <a:pt x="1121956" y="967536"/>
                </a:moveTo>
                <a:lnTo>
                  <a:pt x="1096556" y="967536"/>
                </a:lnTo>
                <a:lnTo>
                  <a:pt x="1096556" y="942136"/>
                </a:lnTo>
                <a:lnTo>
                  <a:pt x="1121956" y="942136"/>
                </a:lnTo>
                <a:lnTo>
                  <a:pt x="1121956" y="967536"/>
                </a:lnTo>
                <a:close/>
              </a:path>
              <a:path w="1122045" h="2520950">
                <a:moveTo>
                  <a:pt x="1121956" y="1018336"/>
                </a:moveTo>
                <a:lnTo>
                  <a:pt x="1096556" y="1018336"/>
                </a:lnTo>
                <a:lnTo>
                  <a:pt x="1096556" y="992936"/>
                </a:lnTo>
                <a:lnTo>
                  <a:pt x="1121956" y="992936"/>
                </a:lnTo>
                <a:lnTo>
                  <a:pt x="1121956" y="1018336"/>
                </a:lnTo>
                <a:close/>
              </a:path>
              <a:path w="1122045" h="2520950">
                <a:moveTo>
                  <a:pt x="1121956" y="1069136"/>
                </a:moveTo>
                <a:lnTo>
                  <a:pt x="1096556" y="1069136"/>
                </a:lnTo>
                <a:lnTo>
                  <a:pt x="1096556" y="1043736"/>
                </a:lnTo>
                <a:lnTo>
                  <a:pt x="1121956" y="1043736"/>
                </a:lnTo>
                <a:lnTo>
                  <a:pt x="1121956" y="1069136"/>
                </a:lnTo>
                <a:close/>
              </a:path>
              <a:path w="1122045" h="2520950">
                <a:moveTo>
                  <a:pt x="1121956" y="1119936"/>
                </a:moveTo>
                <a:lnTo>
                  <a:pt x="1096556" y="1119936"/>
                </a:lnTo>
                <a:lnTo>
                  <a:pt x="1096556" y="1094536"/>
                </a:lnTo>
                <a:lnTo>
                  <a:pt x="1121956" y="1094536"/>
                </a:lnTo>
                <a:lnTo>
                  <a:pt x="1121956" y="1119936"/>
                </a:lnTo>
                <a:close/>
              </a:path>
              <a:path w="1122045" h="2520950">
                <a:moveTo>
                  <a:pt x="1121956" y="1170736"/>
                </a:moveTo>
                <a:lnTo>
                  <a:pt x="1096556" y="1170736"/>
                </a:lnTo>
                <a:lnTo>
                  <a:pt x="1096556" y="1145336"/>
                </a:lnTo>
                <a:lnTo>
                  <a:pt x="1121956" y="1145336"/>
                </a:lnTo>
                <a:lnTo>
                  <a:pt x="1121956" y="1170736"/>
                </a:lnTo>
                <a:close/>
              </a:path>
              <a:path w="1122045" h="2520950">
                <a:moveTo>
                  <a:pt x="1121956" y="1221536"/>
                </a:moveTo>
                <a:lnTo>
                  <a:pt x="1096556" y="1221536"/>
                </a:lnTo>
                <a:lnTo>
                  <a:pt x="1096556" y="1196136"/>
                </a:lnTo>
                <a:lnTo>
                  <a:pt x="1121956" y="1196136"/>
                </a:lnTo>
                <a:lnTo>
                  <a:pt x="1121956" y="1221536"/>
                </a:lnTo>
                <a:close/>
              </a:path>
              <a:path w="1122045" h="2520950">
                <a:moveTo>
                  <a:pt x="1121956" y="1272336"/>
                </a:moveTo>
                <a:lnTo>
                  <a:pt x="1096556" y="1272336"/>
                </a:lnTo>
                <a:lnTo>
                  <a:pt x="1096556" y="1246936"/>
                </a:lnTo>
                <a:lnTo>
                  <a:pt x="1121956" y="1246936"/>
                </a:lnTo>
                <a:lnTo>
                  <a:pt x="1121956" y="1272336"/>
                </a:lnTo>
                <a:close/>
              </a:path>
              <a:path w="1122045" h="2520950">
                <a:moveTo>
                  <a:pt x="1121956" y="1323136"/>
                </a:moveTo>
                <a:lnTo>
                  <a:pt x="1096556" y="1323136"/>
                </a:lnTo>
                <a:lnTo>
                  <a:pt x="1096556" y="1297736"/>
                </a:lnTo>
                <a:lnTo>
                  <a:pt x="1121956" y="1297736"/>
                </a:lnTo>
                <a:lnTo>
                  <a:pt x="1121956" y="1323136"/>
                </a:lnTo>
                <a:close/>
              </a:path>
              <a:path w="1122045" h="2520950">
                <a:moveTo>
                  <a:pt x="1121956" y="1373936"/>
                </a:moveTo>
                <a:lnTo>
                  <a:pt x="1096556" y="1373936"/>
                </a:lnTo>
                <a:lnTo>
                  <a:pt x="1096556" y="1348536"/>
                </a:lnTo>
                <a:lnTo>
                  <a:pt x="1121956" y="1348536"/>
                </a:lnTo>
                <a:lnTo>
                  <a:pt x="1121956" y="1373936"/>
                </a:lnTo>
                <a:close/>
              </a:path>
              <a:path w="1122045" h="2520950">
                <a:moveTo>
                  <a:pt x="1121956" y="1424736"/>
                </a:moveTo>
                <a:lnTo>
                  <a:pt x="1096556" y="1424736"/>
                </a:lnTo>
                <a:lnTo>
                  <a:pt x="1096556" y="1399336"/>
                </a:lnTo>
                <a:lnTo>
                  <a:pt x="1121956" y="1399336"/>
                </a:lnTo>
                <a:lnTo>
                  <a:pt x="1121956" y="1424736"/>
                </a:lnTo>
                <a:close/>
              </a:path>
              <a:path w="1122045" h="2520950">
                <a:moveTo>
                  <a:pt x="1121956" y="1475536"/>
                </a:moveTo>
                <a:lnTo>
                  <a:pt x="1096556" y="1475536"/>
                </a:lnTo>
                <a:lnTo>
                  <a:pt x="1096556" y="1450136"/>
                </a:lnTo>
                <a:lnTo>
                  <a:pt x="1121956" y="1450136"/>
                </a:lnTo>
                <a:lnTo>
                  <a:pt x="1121956" y="1475536"/>
                </a:lnTo>
                <a:close/>
              </a:path>
              <a:path w="1122045" h="2520950">
                <a:moveTo>
                  <a:pt x="1121956" y="1526336"/>
                </a:moveTo>
                <a:lnTo>
                  <a:pt x="1096556" y="1526336"/>
                </a:lnTo>
                <a:lnTo>
                  <a:pt x="1096556" y="1500936"/>
                </a:lnTo>
                <a:lnTo>
                  <a:pt x="1121956" y="1500936"/>
                </a:lnTo>
                <a:lnTo>
                  <a:pt x="1121956" y="1526336"/>
                </a:lnTo>
                <a:close/>
              </a:path>
              <a:path w="1122045" h="2520950">
                <a:moveTo>
                  <a:pt x="1121956" y="1577136"/>
                </a:moveTo>
                <a:lnTo>
                  <a:pt x="1096556" y="1577136"/>
                </a:lnTo>
                <a:lnTo>
                  <a:pt x="1096556" y="1551736"/>
                </a:lnTo>
                <a:lnTo>
                  <a:pt x="1121956" y="1551736"/>
                </a:lnTo>
                <a:lnTo>
                  <a:pt x="1121956" y="1577136"/>
                </a:lnTo>
                <a:close/>
              </a:path>
              <a:path w="1122045" h="2520950">
                <a:moveTo>
                  <a:pt x="1121956" y="1627936"/>
                </a:moveTo>
                <a:lnTo>
                  <a:pt x="1096556" y="1627936"/>
                </a:lnTo>
                <a:lnTo>
                  <a:pt x="1096556" y="1602536"/>
                </a:lnTo>
                <a:lnTo>
                  <a:pt x="1121956" y="1602536"/>
                </a:lnTo>
                <a:lnTo>
                  <a:pt x="1121956" y="1627936"/>
                </a:lnTo>
                <a:close/>
              </a:path>
              <a:path w="1122045" h="2520950">
                <a:moveTo>
                  <a:pt x="1121956" y="1678736"/>
                </a:moveTo>
                <a:lnTo>
                  <a:pt x="1096556" y="1678736"/>
                </a:lnTo>
                <a:lnTo>
                  <a:pt x="1096556" y="1653336"/>
                </a:lnTo>
                <a:lnTo>
                  <a:pt x="1121956" y="1653336"/>
                </a:lnTo>
                <a:lnTo>
                  <a:pt x="1121956" y="1678736"/>
                </a:lnTo>
                <a:close/>
              </a:path>
              <a:path w="1122045" h="2520950">
                <a:moveTo>
                  <a:pt x="1121956" y="1729536"/>
                </a:moveTo>
                <a:lnTo>
                  <a:pt x="1096556" y="1729536"/>
                </a:lnTo>
                <a:lnTo>
                  <a:pt x="1096556" y="1704136"/>
                </a:lnTo>
                <a:lnTo>
                  <a:pt x="1121956" y="1704136"/>
                </a:lnTo>
                <a:lnTo>
                  <a:pt x="1121956" y="1729536"/>
                </a:lnTo>
                <a:close/>
              </a:path>
              <a:path w="1122045" h="2520950">
                <a:moveTo>
                  <a:pt x="1121956" y="1780336"/>
                </a:moveTo>
                <a:lnTo>
                  <a:pt x="1096556" y="1780336"/>
                </a:lnTo>
                <a:lnTo>
                  <a:pt x="1096556" y="1754936"/>
                </a:lnTo>
                <a:lnTo>
                  <a:pt x="1121956" y="1754936"/>
                </a:lnTo>
                <a:lnTo>
                  <a:pt x="1121956" y="1780336"/>
                </a:lnTo>
                <a:close/>
              </a:path>
              <a:path w="1122045" h="2520950">
                <a:moveTo>
                  <a:pt x="1121956" y="1831136"/>
                </a:moveTo>
                <a:lnTo>
                  <a:pt x="1096556" y="1831136"/>
                </a:lnTo>
                <a:lnTo>
                  <a:pt x="1096556" y="1805736"/>
                </a:lnTo>
                <a:lnTo>
                  <a:pt x="1121956" y="1805736"/>
                </a:lnTo>
                <a:lnTo>
                  <a:pt x="1121956" y="1831136"/>
                </a:lnTo>
                <a:close/>
              </a:path>
              <a:path w="1122045" h="2520950">
                <a:moveTo>
                  <a:pt x="1121956" y="1881936"/>
                </a:moveTo>
                <a:lnTo>
                  <a:pt x="1096556" y="1881936"/>
                </a:lnTo>
                <a:lnTo>
                  <a:pt x="1096556" y="1856536"/>
                </a:lnTo>
                <a:lnTo>
                  <a:pt x="1121956" y="1856536"/>
                </a:lnTo>
                <a:lnTo>
                  <a:pt x="1121956" y="1881936"/>
                </a:lnTo>
                <a:close/>
              </a:path>
              <a:path w="1122045" h="2520950">
                <a:moveTo>
                  <a:pt x="1121956" y="1932736"/>
                </a:moveTo>
                <a:lnTo>
                  <a:pt x="1096556" y="1932736"/>
                </a:lnTo>
                <a:lnTo>
                  <a:pt x="1096556" y="1907336"/>
                </a:lnTo>
                <a:lnTo>
                  <a:pt x="1121956" y="1907336"/>
                </a:lnTo>
                <a:lnTo>
                  <a:pt x="1121956" y="1932736"/>
                </a:lnTo>
                <a:close/>
              </a:path>
              <a:path w="1122045" h="2520950">
                <a:moveTo>
                  <a:pt x="1121956" y="1983536"/>
                </a:moveTo>
                <a:lnTo>
                  <a:pt x="1096556" y="1983536"/>
                </a:lnTo>
                <a:lnTo>
                  <a:pt x="1096556" y="1958136"/>
                </a:lnTo>
                <a:lnTo>
                  <a:pt x="1121956" y="1958136"/>
                </a:lnTo>
                <a:lnTo>
                  <a:pt x="1121956" y="1983536"/>
                </a:lnTo>
                <a:close/>
              </a:path>
              <a:path w="1122045" h="2520950">
                <a:moveTo>
                  <a:pt x="1121956" y="2034336"/>
                </a:moveTo>
                <a:lnTo>
                  <a:pt x="1096556" y="2034336"/>
                </a:lnTo>
                <a:lnTo>
                  <a:pt x="1096556" y="2008936"/>
                </a:lnTo>
                <a:lnTo>
                  <a:pt x="1121956" y="2008936"/>
                </a:lnTo>
                <a:lnTo>
                  <a:pt x="1121956" y="2034336"/>
                </a:lnTo>
                <a:close/>
              </a:path>
              <a:path w="1122045" h="2520950">
                <a:moveTo>
                  <a:pt x="1121956" y="2085136"/>
                </a:moveTo>
                <a:lnTo>
                  <a:pt x="1096556" y="2085136"/>
                </a:lnTo>
                <a:lnTo>
                  <a:pt x="1096556" y="2059736"/>
                </a:lnTo>
                <a:lnTo>
                  <a:pt x="1121956" y="2059736"/>
                </a:lnTo>
                <a:lnTo>
                  <a:pt x="1121956" y="2085136"/>
                </a:lnTo>
                <a:close/>
              </a:path>
              <a:path w="1122045" h="2520950">
                <a:moveTo>
                  <a:pt x="1121956" y="2135936"/>
                </a:moveTo>
                <a:lnTo>
                  <a:pt x="1096556" y="2135936"/>
                </a:lnTo>
                <a:lnTo>
                  <a:pt x="1096556" y="2110536"/>
                </a:lnTo>
                <a:lnTo>
                  <a:pt x="1121956" y="2110536"/>
                </a:lnTo>
                <a:lnTo>
                  <a:pt x="1121956" y="2135936"/>
                </a:lnTo>
                <a:close/>
              </a:path>
              <a:path w="1122045" h="2520950">
                <a:moveTo>
                  <a:pt x="1121956" y="2186736"/>
                </a:moveTo>
                <a:lnTo>
                  <a:pt x="1096556" y="2186736"/>
                </a:lnTo>
                <a:lnTo>
                  <a:pt x="1096556" y="2161336"/>
                </a:lnTo>
                <a:lnTo>
                  <a:pt x="1121956" y="2161336"/>
                </a:lnTo>
                <a:lnTo>
                  <a:pt x="1121956" y="2186736"/>
                </a:lnTo>
                <a:close/>
              </a:path>
              <a:path w="1122045" h="2520950">
                <a:moveTo>
                  <a:pt x="1121956" y="2237536"/>
                </a:moveTo>
                <a:lnTo>
                  <a:pt x="1096556" y="2237536"/>
                </a:lnTo>
                <a:lnTo>
                  <a:pt x="1096556" y="2212136"/>
                </a:lnTo>
                <a:lnTo>
                  <a:pt x="1121956" y="2212136"/>
                </a:lnTo>
                <a:lnTo>
                  <a:pt x="1121956" y="2237536"/>
                </a:lnTo>
                <a:close/>
              </a:path>
              <a:path w="1122045" h="2520950">
                <a:moveTo>
                  <a:pt x="1121956" y="2288336"/>
                </a:moveTo>
                <a:lnTo>
                  <a:pt x="1096556" y="2288336"/>
                </a:lnTo>
                <a:lnTo>
                  <a:pt x="1096556" y="2262936"/>
                </a:lnTo>
                <a:lnTo>
                  <a:pt x="1121956" y="2262936"/>
                </a:lnTo>
                <a:lnTo>
                  <a:pt x="1121956" y="2288336"/>
                </a:lnTo>
                <a:close/>
              </a:path>
              <a:path w="1122045" h="2520950">
                <a:moveTo>
                  <a:pt x="1121956" y="2339136"/>
                </a:moveTo>
                <a:lnTo>
                  <a:pt x="1096556" y="2339136"/>
                </a:lnTo>
                <a:lnTo>
                  <a:pt x="1096556" y="2313736"/>
                </a:lnTo>
                <a:lnTo>
                  <a:pt x="1121956" y="2313736"/>
                </a:lnTo>
                <a:lnTo>
                  <a:pt x="1121956" y="2339136"/>
                </a:lnTo>
                <a:close/>
              </a:path>
              <a:path w="1122045" h="2520950">
                <a:moveTo>
                  <a:pt x="1121956" y="2389936"/>
                </a:moveTo>
                <a:lnTo>
                  <a:pt x="1096556" y="2389936"/>
                </a:lnTo>
                <a:lnTo>
                  <a:pt x="1096556" y="2364536"/>
                </a:lnTo>
                <a:lnTo>
                  <a:pt x="1121956" y="2364536"/>
                </a:lnTo>
                <a:lnTo>
                  <a:pt x="1121956" y="2389936"/>
                </a:lnTo>
                <a:close/>
              </a:path>
              <a:path w="1122045" h="2520950">
                <a:moveTo>
                  <a:pt x="1121956" y="2440736"/>
                </a:moveTo>
                <a:lnTo>
                  <a:pt x="1096556" y="2440736"/>
                </a:lnTo>
                <a:lnTo>
                  <a:pt x="1096556" y="2415336"/>
                </a:lnTo>
                <a:lnTo>
                  <a:pt x="1121956" y="2415336"/>
                </a:lnTo>
                <a:lnTo>
                  <a:pt x="1121956" y="2440736"/>
                </a:lnTo>
                <a:close/>
              </a:path>
              <a:path w="1122045" h="2520950">
                <a:moveTo>
                  <a:pt x="1121956" y="2491536"/>
                </a:moveTo>
                <a:lnTo>
                  <a:pt x="1096556" y="2491536"/>
                </a:lnTo>
                <a:lnTo>
                  <a:pt x="1096556" y="2466136"/>
                </a:lnTo>
                <a:lnTo>
                  <a:pt x="1121956" y="2466136"/>
                </a:lnTo>
                <a:lnTo>
                  <a:pt x="1121956" y="2491536"/>
                </a:lnTo>
                <a:close/>
              </a:path>
              <a:path w="1122045" h="2520950">
                <a:moveTo>
                  <a:pt x="1100239" y="2520619"/>
                </a:moveTo>
                <a:lnTo>
                  <a:pt x="1074839" y="2520619"/>
                </a:lnTo>
                <a:lnTo>
                  <a:pt x="1074839" y="2495219"/>
                </a:lnTo>
                <a:lnTo>
                  <a:pt x="1100239" y="2495219"/>
                </a:lnTo>
                <a:lnTo>
                  <a:pt x="1100239" y="2520619"/>
                </a:lnTo>
                <a:close/>
              </a:path>
              <a:path w="1122045" h="2520950">
                <a:moveTo>
                  <a:pt x="1049439" y="2520619"/>
                </a:moveTo>
                <a:lnTo>
                  <a:pt x="1024039" y="2520619"/>
                </a:lnTo>
                <a:lnTo>
                  <a:pt x="1024039" y="2495219"/>
                </a:lnTo>
                <a:lnTo>
                  <a:pt x="1049439" y="2495219"/>
                </a:lnTo>
                <a:lnTo>
                  <a:pt x="1049439" y="2520619"/>
                </a:lnTo>
                <a:close/>
              </a:path>
              <a:path w="1122045" h="2520950">
                <a:moveTo>
                  <a:pt x="998639" y="2520619"/>
                </a:moveTo>
                <a:lnTo>
                  <a:pt x="973239" y="2520619"/>
                </a:lnTo>
                <a:lnTo>
                  <a:pt x="973239" y="2495219"/>
                </a:lnTo>
                <a:lnTo>
                  <a:pt x="998639" y="2495219"/>
                </a:lnTo>
                <a:lnTo>
                  <a:pt x="998639" y="2520619"/>
                </a:lnTo>
                <a:close/>
              </a:path>
              <a:path w="1122045" h="2520950">
                <a:moveTo>
                  <a:pt x="947839" y="2520619"/>
                </a:moveTo>
                <a:lnTo>
                  <a:pt x="922439" y="2520619"/>
                </a:lnTo>
                <a:lnTo>
                  <a:pt x="922439" y="2495219"/>
                </a:lnTo>
                <a:lnTo>
                  <a:pt x="947839" y="2495219"/>
                </a:lnTo>
                <a:lnTo>
                  <a:pt x="947839" y="2520619"/>
                </a:lnTo>
                <a:close/>
              </a:path>
              <a:path w="1122045" h="2520950">
                <a:moveTo>
                  <a:pt x="897039" y="2520619"/>
                </a:moveTo>
                <a:lnTo>
                  <a:pt x="871639" y="2520619"/>
                </a:lnTo>
                <a:lnTo>
                  <a:pt x="871639" y="2495219"/>
                </a:lnTo>
                <a:lnTo>
                  <a:pt x="897039" y="2495219"/>
                </a:lnTo>
                <a:lnTo>
                  <a:pt x="897039" y="2520619"/>
                </a:lnTo>
                <a:close/>
              </a:path>
              <a:path w="1122045" h="2520950">
                <a:moveTo>
                  <a:pt x="846239" y="2520619"/>
                </a:moveTo>
                <a:lnTo>
                  <a:pt x="820839" y="2520619"/>
                </a:lnTo>
                <a:lnTo>
                  <a:pt x="820839" y="2495219"/>
                </a:lnTo>
                <a:lnTo>
                  <a:pt x="846239" y="2495219"/>
                </a:lnTo>
                <a:lnTo>
                  <a:pt x="846239" y="2520619"/>
                </a:lnTo>
                <a:close/>
              </a:path>
              <a:path w="1122045" h="2520950">
                <a:moveTo>
                  <a:pt x="795439" y="2520619"/>
                </a:moveTo>
                <a:lnTo>
                  <a:pt x="770039" y="2520619"/>
                </a:lnTo>
                <a:lnTo>
                  <a:pt x="770039" y="2495219"/>
                </a:lnTo>
                <a:lnTo>
                  <a:pt x="795439" y="2495219"/>
                </a:lnTo>
                <a:lnTo>
                  <a:pt x="795439" y="2520619"/>
                </a:lnTo>
                <a:close/>
              </a:path>
              <a:path w="1122045" h="2520950">
                <a:moveTo>
                  <a:pt x="744639" y="2520619"/>
                </a:moveTo>
                <a:lnTo>
                  <a:pt x="719239" y="2520619"/>
                </a:lnTo>
                <a:lnTo>
                  <a:pt x="719239" y="2495219"/>
                </a:lnTo>
                <a:lnTo>
                  <a:pt x="744639" y="2495219"/>
                </a:lnTo>
                <a:lnTo>
                  <a:pt x="744639" y="2520619"/>
                </a:lnTo>
                <a:close/>
              </a:path>
              <a:path w="1122045" h="2520950">
                <a:moveTo>
                  <a:pt x="693839" y="2520619"/>
                </a:moveTo>
                <a:lnTo>
                  <a:pt x="668439" y="2520619"/>
                </a:lnTo>
                <a:lnTo>
                  <a:pt x="668439" y="2495219"/>
                </a:lnTo>
                <a:lnTo>
                  <a:pt x="693839" y="2495219"/>
                </a:lnTo>
                <a:lnTo>
                  <a:pt x="693839" y="2520619"/>
                </a:lnTo>
                <a:close/>
              </a:path>
              <a:path w="1122045" h="2520950">
                <a:moveTo>
                  <a:pt x="643039" y="2520619"/>
                </a:moveTo>
                <a:lnTo>
                  <a:pt x="617639" y="2520619"/>
                </a:lnTo>
                <a:lnTo>
                  <a:pt x="617639" y="2495219"/>
                </a:lnTo>
                <a:lnTo>
                  <a:pt x="643039" y="2495219"/>
                </a:lnTo>
                <a:lnTo>
                  <a:pt x="643039" y="2520619"/>
                </a:lnTo>
                <a:close/>
              </a:path>
              <a:path w="1122045" h="2520950">
                <a:moveTo>
                  <a:pt x="592239" y="2520619"/>
                </a:moveTo>
                <a:lnTo>
                  <a:pt x="566839" y="2520619"/>
                </a:lnTo>
                <a:lnTo>
                  <a:pt x="566839" y="2495219"/>
                </a:lnTo>
                <a:lnTo>
                  <a:pt x="592239" y="2495219"/>
                </a:lnTo>
                <a:lnTo>
                  <a:pt x="592239" y="2520619"/>
                </a:lnTo>
                <a:close/>
              </a:path>
              <a:path w="1122045" h="2520950">
                <a:moveTo>
                  <a:pt x="541439" y="2520619"/>
                </a:moveTo>
                <a:lnTo>
                  <a:pt x="516039" y="2520619"/>
                </a:lnTo>
                <a:lnTo>
                  <a:pt x="516039" y="2495219"/>
                </a:lnTo>
                <a:lnTo>
                  <a:pt x="541439" y="2495219"/>
                </a:lnTo>
                <a:lnTo>
                  <a:pt x="541439" y="2520619"/>
                </a:lnTo>
                <a:close/>
              </a:path>
              <a:path w="1122045" h="2520950">
                <a:moveTo>
                  <a:pt x="490639" y="2520619"/>
                </a:moveTo>
                <a:lnTo>
                  <a:pt x="465239" y="2520619"/>
                </a:lnTo>
                <a:lnTo>
                  <a:pt x="465239" y="2495219"/>
                </a:lnTo>
                <a:lnTo>
                  <a:pt x="490639" y="2495219"/>
                </a:lnTo>
                <a:lnTo>
                  <a:pt x="490639" y="2520619"/>
                </a:lnTo>
                <a:close/>
              </a:path>
              <a:path w="1122045" h="2520950">
                <a:moveTo>
                  <a:pt x="439839" y="2520619"/>
                </a:moveTo>
                <a:lnTo>
                  <a:pt x="414439" y="2520619"/>
                </a:lnTo>
                <a:lnTo>
                  <a:pt x="414439" y="2495219"/>
                </a:lnTo>
                <a:lnTo>
                  <a:pt x="439839" y="2495219"/>
                </a:lnTo>
                <a:lnTo>
                  <a:pt x="439839" y="2520619"/>
                </a:lnTo>
                <a:close/>
              </a:path>
              <a:path w="1122045" h="2520950">
                <a:moveTo>
                  <a:pt x="389039" y="2520619"/>
                </a:moveTo>
                <a:lnTo>
                  <a:pt x="363639" y="2520619"/>
                </a:lnTo>
                <a:lnTo>
                  <a:pt x="363639" y="2495219"/>
                </a:lnTo>
                <a:lnTo>
                  <a:pt x="389039" y="2495219"/>
                </a:lnTo>
                <a:lnTo>
                  <a:pt x="389039" y="2520619"/>
                </a:lnTo>
                <a:close/>
              </a:path>
              <a:path w="1122045" h="2520950">
                <a:moveTo>
                  <a:pt x="338239" y="2520619"/>
                </a:moveTo>
                <a:lnTo>
                  <a:pt x="312839" y="2520619"/>
                </a:lnTo>
                <a:lnTo>
                  <a:pt x="312839" y="2495219"/>
                </a:lnTo>
                <a:lnTo>
                  <a:pt x="338239" y="2495219"/>
                </a:lnTo>
                <a:lnTo>
                  <a:pt x="338239" y="2520619"/>
                </a:lnTo>
                <a:close/>
              </a:path>
              <a:path w="1122045" h="2520950">
                <a:moveTo>
                  <a:pt x="287439" y="2520619"/>
                </a:moveTo>
                <a:lnTo>
                  <a:pt x="262039" y="2520619"/>
                </a:lnTo>
                <a:lnTo>
                  <a:pt x="262039" y="2495219"/>
                </a:lnTo>
                <a:lnTo>
                  <a:pt x="287439" y="2495219"/>
                </a:lnTo>
                <a:lnTo>
                  <a:pt x="287439" y="2520619"/>
                </a:lnTo>
                <a:close/>
              </a:path>
              <a:path w="1122045" h="2520950">
                <a:moveTo>
                  <a:pt x="236639" y="2520619"/>
                </a:moveTo>
                <a:lnTo>
                  <a:pt x="211239" y="2520619"/>
                </a:lnTo>
                <a:lnTo>
                  <a:pt x="211239" y="2495219"/>
                </a:lnTo>
                <a:lnTo>
                  <a:pt x="236639" y="2495219"/>
                </a:lnTo>
                <a:lnTo>
                  <a:pt x="236639" y="2520619"/>
                </a:lnTo>
                <a:close/>
              </a:path>
              <a:path w="1122045" h="2520950">
                <a:moveTo>
                  <a:pt x="185839" y="2520619"/>
                </a:moveTo>
                <a:lnTo>
                  <a:pt x="160439" y="2520619"/>
                </a:lnTo>
                <a:lnTo>
                  <a:pt x="160439" y="2495219"/>
                </a:lnTo>
                <a:lnTo>
                  <a:pt x="185839" y="2495219"/>
                </a:lnTo>
                <a:lnTo>
                  <a:pt x="185839" y="2520619"/>
                </a:lnTo>
                <a:close/>
              </a:path>
              <a:path w="1122045" h="2520950">
                <a:moveTo>
                  <a:pt x="135039" y="2520619"/>
                </a:moveTo>
                <a:lnTo>
                  <a:pt x="109639" y="2520619"/>
                </a:lnTo>
                <a:lnTo>
                  <a:pt x="109639" y="2495219"/>
                </a:lnTo>
                <a:lnTo>
                  <a:pt x="135039" y="2495219"/>
                </a:lnTo>
                <a:lnTo>
                  <a:pt x="135039" y="2520619"/>
                </a:lnTo>
                <a:close/>
              </a:path>
              <a:path w="1122045" h="2520950">
                <a:moveTo>
                  <a:pt x="84239" y="2520619"/>
                </a:moveTo>
                <a:lnTo>
                  <a:pt x="58839" y="2520619"/>
                </a:lnTo>
                <a:lnTo>
                  <a:pt x="58839" y="2495219"/>
                </a:lnTo>
                <a:lnTo>
                  <a:pt x="84239" y="2495219"/>
                </a:lnTo>
                <a:lnTo>
                  <a:pt x="84239" y="2520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92221" y="1700797"/>
            <a:ext cx="11684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图滤波操作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54802" y="4186402"/>
            <a:ext cx="461665" cy="4324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200" dirty="0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2863" y="3486912"/>
            <a:ext cx="935990" cy="375103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7155" rIns="0" bIns="0" rtlCol="0">
            <a:spAutoFit/>
          </a:bodyPr>
          <a:lstStyle/>
          <a:p>
            <a:pPr marL="215900">
              <a:spcBef>
                <a:spcPts val="765"/>
              </a:spcBef>
            </a:pPr>
            <a:r>
              <a:rPr spc="-5" dirty="0">
                <a:latin typeface="Calibri"/>
                <a:cs typeface="Calibri"/>
              </a:rPr>
              <a:t>PPNP</a:t>
            </a:r>
            <a:endParaRPr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200" y="6260867"/>
            <a:ext cx="54914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Unified </a:t>
            </a:r>
            <a:r>
              <a:rPr sz="1400" spc="-10" dirty="0">
                <a:latin typeface="Arial"/>
                <a:cs typeface="Arial"/>
              </a:rPr>
              <a:t>View </a:t>
            </a:r>
            <a:r>
              <a:rPr sz="1400" dirty="0">
                <a:latin typeface="Arial"/>
                <a:cs typeface="Arial"/>
              </a:rPr>
              <a:t>on </a:t>
            </a:r>
            <a:r>
              <a:rPr sz="1400" spc="-5" dirty="0">
                <a:latin typeface="Arial"/>
                <a:cs typeface="Arial"/>
              </a:rPr>
              <a:t>Graph Neural Networks </a:t>
            </a:r>
            <a:r>
              <a:rPr sz="1400" dirty="0">
                <a:latin typeface="Arial"/>
                <a:cs typeface="Arial"/>
              </a:rPr>
              <a:t>as </a:t>
            </a:r>
            <a:r>
              <a:rPr sz="1400" spc="-5" dirty="0">
                <a:latin typeface="Arial"/>
                <a:cs typeface="Arial"/>
              </a:rPr>
              <a:t>Graph Signal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Denoising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8934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367" y="172879"/>
            <a:ext cx="64262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从图信号降噪的角度理解图滤波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102863" y="2299716"/>
            <a:ext cx="935990" cy="377026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260350">
              <a:spcBef>
                <a:spcPts val="780"/>
              </a:spcBef>
            </a:pPr>
            <a:r>
              <a:rPr spc="-5" dirty="0">
                <a:latin typeface="Calibri"/>
                <a:cs typeface="Calibri"/>
              </a:rPr>
              <a:t>GCN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2863" y="2892551"/>
            <a:ext cx="935990" cy="377026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282575">
              <a:spcBef>
                <a:spcPts val="780"/>
              </a:spcBef>
            </a:pPr>
            <a:r>
              <a:rPr spc="-55" dirty="0">
                <a:latin typeface="Calibri"/>
                <a:cs typeface="Calibri"/>
              </a:rPr>
              <a:t>GAT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00782" y="2194712"/>
            <a:ext cx="1122045" cy="2520950"/>
          </a:xfrm>
          <a:custGeom>
            <a:avLst/>
            <a:gdLst/>
            <a:ahLst/>
            <a:cxnLst/>
            <a:rect l="l" t="t" r="r" b="b"/>
            <a:pathLst>
              <a:path w="1122045" h="2520950">
                <a:moveTo>
                  <a:pt x="12700" y="2507919"/>
                </a:moveTo>
                <a:lnTo>
                  <a:pt x="0" y="2507919"/>
                </a:lnTo>
                <a:lnTo>
                  <a:pt x="0" y="2482519"/>
                </a:lnTo>
                <a:lnTo>
                  <a:pt x="25400" y="2482519"/>
                </a:lnTo>
                <a:lnTo>
                  <a:pt x="25400" y="2495219"/>
                </a:lnTo>
                <a:lnTo>
                  <a:pt x="12700" y="2495219"/>
                </a:lnTo>
                <a:lnTo>
                  <a:pt x="12700" y="2507919"/>
                </a:lnTo>
                <a:close/>
              </a:path>
              <a:path w="1122045" h="2520950">
                <a:moveTo>
                  <a:pt x="33439" y="2520619"/>
                </a:moveTo>
                <a:lnTo>
                  <a:pt x="12700" y="2520619"/>
                </a:lnTo>
                <a:lnTo>
                  <a:pt x="12700" y="2495219"/>
                </a:lnTo>
                <a:lnTo>
                  <a:pt x="25400" y="2495219"/>
                </a:lnTo>
                <a:lnTo>
                  <a:pt x="25400" y="2507919"/>
                </a:lnTo>
                <a:lnTo>
                  <a:pt x="33439" y="2507919"/>
                </a:lnTo>
                <a:lnTo>
                  <a:pt x="33439" y="2520619"/>
                </a:lnTo>
                <a:close/>
              </a:path>
              <a:path w="1122045" h="2520950">
                <a:moveTo>
                  <a:pt x="33439" y="2507919"/>
                </a:moveTo>
                <a:lnTo>
                  <a:pt x="25400" y="2507919"/>
                </a:lnTo>
                <a:lnTo>
                  <a:pt x="25400" y="2495219"/>
                </a:lnTo>
                <a:lnTo>
                  <a:pt x="33439" y="2495219"/>
                </a:lnTo>
                <a:lnTo>
                  <a:pt x="33439" y="2507919"/>
                </a:lnTo>
                <a:close/>
              </a:path>
              <a:path w="1122045" h="2520950">
                <a:moveTo>
                  <a:pt x="25400" y="2457119"/>
                </a:moveTo>
                <a:lnTo>
                  <a:pt x="0" y="2457119"/>
                </a:lnTo>
                <a:lnTo>
                  <a:pt x="0" y="2431719"/>
                </a:lnTo>
                <a:lnTo>
                  <a:pt x="25400" y="2431719"/>
                </a:lnTo>
                <a:lnTo>
                  <a:pt x="25400" y="2457119"/>
                </a:lnTo>
                <a:close/>
              </a:path>
              <a:path w="1122045" h="2520950">
                <a:moveTo>
                  <a:pt x="25400" y="2406319"/>
                </a:moveTo>
                <a:lnTo>
                  <a:pt x="0" y="2406319"/>
                </a:lnTo>
                <a:lnTo>
                  <a:pt x="0" y="2380919"/>
                </a:lnTo>
                <a:lnTo>
                  <a:pt x="25400" y="2380919"/>
                </a:lnTo>
                <a:lnTo>
                  <a:pt x="25400" y="2406319"/>
                </a:lnTo>
                <a:close/>
              </a:path>
              <a:path w="1122045" h="2520950">
                <a:moveTo>
                  <a:pt x="25400" y="2355519"/>
                </a:moveTo>
                <a:lnTo>
                  <a:pt x="0" y="2355519"/>
                </a:lnTo>
                <a:lnTo>
                  <a:pt x="0" y="2330119"/>
                </a:lnTo>
                <a:lnTo>
                  <a:pt x="25400" y="2330119"/>
                </a:lnTo>
                <a:lnTo>
                  <a:pt x="25400" y="2355519"/>
                </a:lnTo>
                <a:close/>
              </a:path>
              <a:path w="1122045" h="2520950">
                <a:moveTo>
                  <a:pt x="25400" y="2304719"/>
                </a:moveTo>
                <a:lnTo>
                  <a:pt x="0" y="2304719"/>
                </a:lnTo>
                <a:lnTo>
                  <a:pt x="0" y="2279319"/>
                </a:lnTo>
                <a:lnTo>
                  <a:pt x="25400" y="2279319"/>
                </a:lnTo>
                <a:lnTo>
                  <a:pt x="25400" y="2304719"/>
                </a:lnTo>
                <a:close/>
              </a:path>
              <a:path w="1122045" h="2520950">
                <a:moveTo>
                  <a:pt x="25400" y="2253919"/>
                </a:moveTo>
                <a:lnTo>
                  <a:pt x="0" y="2253919"/>
                </a:lnTo>
                <a:lnTo>
                  <a:pt x="0" y="2228519"/>
                </a:lnTo>
                <a:lnTo>
                  <a:pt x="25400" y="2228519"/>
                </a:lnTo>
                <a:lnTo>
                  <a:pt x="25400" y="2253919"/>
                </a:lnTo>
                <a:close/>
              </a:path>
              <a:path w="1122045" h="2520950">
                <a:moveTo>
                  <a:pt x="25400" y="2203119"/>
                </a:moveTo>
                <a:lnTo>
                  <a:pt x="0" y="2203119"/>
                </a:lnTo>
                <a:lnTo>
                  <a:pt x="0" y="2177719"/>
                </a:lnTo>
                <a:lnTo>
                  <a:pt x="25400" y="2177719"/>
                </a:lnTo>
                <a:lnTo>
                  <a:pt x="25400" y="2203119"/>
                </a:lnTo>
                <a:close/>
              </a:path>
              <a:path w="1122045" h="2520950">
                <a:moveTo>
                  <a:pt x="25400" y="2152319"/>
                </a:moveTo>
                <a:lnTo>
                  <a:pt x="0" y="2152319"/>
                </a:lnTo>
                <a:lnTo>
                  <a:pt x="0" y="2126919"/>
                </a:lnTo>
                <a:lnTo>
                  <a:pt x="25400" y="2126919"/>
                </a:lnTo>
                <a:lnTo>
                  <a:pt x="25400" y="2152319"/>
                </a:lnTo>
                <a:close/>
              </a:path>
              <a:path w="1122045" h="2520950">
                <a:moveTo>
                  <a:pt x="25400" y="2101519"/>
                </a:moveTo>
                <a:lnTo>
                  <a:pt x="0" y="2101519"/>
                </a:lnTo>
                <a:lnTo>
                  <a:pt x="0" y="2076119"/>
                </a:lnTo>
                <a:lnTo>
                  <a:pt x="25400" y="2076119"/>
                </a:lnTo>
                <a:lnTo>
                  <a:pt x="25400" y="2101519"/>
                </a:lnTo>
                <a:close/>
              </a:path>
              <a:path w="1122045" h="2520950">
                <a:moveTo>
                  <a:pt x="25400" y="2050719"/>
                </a:moveTo>
                <a:lnTo>
                  <a:pt x="0" y="2050719"/>
                </a:lnTo>
                <a:lnTo>
                  <a:pt x="0" y="2025319"/>
                </a:lnTo>
                <a:lnTo>
                  <a:pt x="25400" y="2025319"/>
                </a:lnTo>
                <a:lnTo>
                  <a:pt x="25400" y="2050719"/>
                </a:lnTo>
                <a:close/>
              </a:path>
              <a:path w="1122045" h="2520950">
                <a:moveTo>
                  <a:pt x="25400" y="1999919"/>
                </a:moveTo>
                <a:lnTo>
                  <a:pt x="0" y="1999919"/>
                </a:lnTo>
                <a:lnTo>
                  <a:pt x="0" y="1974519"/>
                </a:lnTo>
                <a:lnTo>
                  <a:pt x="25400" y="1974519"/>
                </a:lnTo>
                <a:lnTo>
                  <a:pt x="25400" y="1999919"/>
                </a:lnTo>
                <a:close/>
              </a:path>
              <a:path w="1122045" h="2520950">
                <a:moveTo>
                  <a:pt x="25400" y="1949119"/>
                </a:moveTo>
                <a:lnTo>
                  <a:pt x="0" y="1949119"/>
                </a:lnTo>
                <a:lnTo>
                  <a:pt x="0" y="1923719"/>
                </a:lnTo>
                <a:lnTo>
                  <a:pt x="25400" y="1923719"/>
                </a:lnTo>
                <a:lnTo>
                  <a:pt x="25400" y="1949119"/>
                </a:lnTo>
                <a:close/>
              </a:path>
              <a:path w="1122045" h="2520950">
                <a:moveTo>
                  <a:pt x="25400" y="1898319"/>
                </a:moveTo>
                <a:lnTo>
                  <a:pt x="0" y="1898319"/>
                </a:lnTo>
                <a:lnTo>
                  <a:pt x="0" y="1872919"/>
                </a:lnTo>
                <a:lnTo>
                  <a:pt x="25400" y="1872919"/>
                </a:lnTo>
                <a:lnTo>
                  <a:pt x="25400" y="1898319"/>
                </a:lnTo>
                <a:close/>
              </a:path>
              <a:path w="1122045" h="2520950">
                <a:moveTo>
                  <a:pt x="25400" y="1847519"/>
                </a:moveTo>
                <a:lnTo>
                  <a:pt x="0" y="1847519"/>
                </a:lnTo>
                <a:lnTo>
                  <a:pt x="0" y="1822119"/>
                </a:lnTo>
                <a:lnTo>
                  <a:pt x="25400" y="1822119"/>
                </a:lnTo>
                <a:lnTo>
                  <a:pt x="25400" y="1847519"/>
                </a:lnTo>
                <a:close/>
              </a:path>
              <a:path w="1122045" h="2520950">
                <a:moveTo>
                  <a:pt x="25400" y="1796719"/>
                </a:moveTo>
                <a:lnTo>
                  <a:pt x="0" y="1796719"/>
                </a:lnTo>
                <a:lnTo>
                  <a:pt x="0" y="1771319"/>
                </a:lnTo>
                <a:lnTo>
                  <a:pt x="25400" y="1771319"/>
                </a:lnTo>
                <a:lnTo>
                  <a:pt x="25400" y="1796719"/>
                </a:lnTo>
                <a:close/>
              </a:path>
              <a:path w="1122045" h="2520950">
                <a:moveTo>
                  <a:pt x="25400" y="1745919"/>
                </a:moveTo>
                <a:lnTo>
                  <a:pt x="0" y="1745919"/>
                </a:lnTo>
                <a:lnTo>
                  <a:pt x="0" y="1720519"/>
                </a:lnTo>
                <a:lnTo>
                  <a:pt x="25400" y="1720519"/>
                </a:lnTo>
                <a:lnTo>
                  <a:pt x="25400" y="1745919"/>
                </a:lnTo>
                <a:close/>
              </a:path>
              <a:path w="1122045" h="2520950">
                <a:moveTo>
                  <a:pt x="25400" y="1695119"/>
                </a:moveTo>
                <a:lnTo>
                  <a:pt x="0" y="1695119"/>
                </a:lnTo>
                <a:lnTo>
                  <a:pt x="0" y="1669719"/>
                </a:lnTo>
                <a:lnTo>
                  <a:pt x="25400" y="1669719"/>
                </a:lnTo>
                <a:lnTo>
                  <a:pt x="25400" y="1695119"/>
                </a:lnTo>
                <a:close/>
              </a:path>
              <a:path w="1122045" h="2520950">
                <a:moveTo>
                  <a:pt x="25400" y="1644319"/>
                </a:moveTo>
                <a:lnTo>
                  <a:pt x="0" y="1644319"/>
                </a:lnTo>
                <a:lnTo>
                  <a:pt x="0" y="1618919"/>
                </a:lnTo>
                <a:lnTo>
                  <a:pt x="25400" y="1618919"/>
                </a:lnTo>
                <a:lnTo>
                  <a:pt x="25400" y="1644319"/>
                </a:lnTo>
                <a:close/>
              </a:path>
              <a:path w="1122045" h="2520950">
                <a:moveTo>
                  <a:pt x="25400" y="1593519"/>
                </a:moveTo>
                <a:lnTo>
                  <a:pt x="0" y="1593519"/>
                </a:lnTo>
                <a:lnTo>
                  <a:pt x="0" y="1568119"/>
                </a:lnTo>
                <a:lnTo>
                  <a:pt x="25400" y="1568119"/>
                </a:lnTo>
                <a:lnTo>
                  <a:pt x="25400" y="1593519"/>
                </a:lnTo>
                <a:close/>
              </a:path>
              <a:path w="1122045" h="2520950">
                <a:moveTo>
                  <a:pt x="25400" y="1542719"/>
                </a:moveTo>
                <a:lnTo>
                  <a:pt x="0" y="1542719"/>
                </a:lnTo>
                <a:lnTo>
                  <a:pt x="0" y="1517319"/>
                </a:lnTo>
                <a:lnTo>
                  <a:pt x="25400" y="1517319"/>
                </a:lnTo>
                <a:lnTo>
                  <a:pt x="25400" y="1542719"/>
                </a:lnTo>
                <a:close/>
              </a:path>
              <a:path w="1122045" h="2520950">
                <a:moveTo>
                  <a:pt x="25400" y="1491919"/>
                </a:moveTo>
                <a:lnTo>
                  <a:pt x="0" y="1491919"/>
                </a:lnTo>
                <a:lnTo>
                  <a:pt x="0" y="1466519"/>
                </a:lnTo>
                <a:lnTo>
                  <a:pt x="25400" y="1466519"/>
                </a:lnTo>
                <a:lnTo>
                  <a:pt x="25400" y="1491919"/>
                </a:lnTo>
                <a:close/>
              </a:path>
              <a:path w="1122045" h="2520950">
                <a:moveTo>
                  <a:pt x="25400" y="1441119"/>
                </a:moveTo>
                <a:lnTo>
                  <a:pt x="0" y="1441119"/>
                </a:lnTo>
                <a:lnTo>
                  <a:pt x="0" y="1415719"/>
                </a:lnTo>
                <a:lnTo>
                  <a:pt x="25400" y="1415719"/>
                </a:lnTo>
                <a:lnTo>
                  <a:pt x="25400" y="1441119"/>
                </a:lnTo>
                <a:close/>
              </a:path>
              <a:path w="1122045" h="2520950">
                <a:moveTo>
                  <a:pt x="25400" y="1390319"/>
                </a:moveTo>
                <a:lnTo>
                  <a:pt x="0" y="1390319"/>
                </a:lnTo>
                <a:lnTo>
                  <a:pt x="0" y="1364919"/>
                </a:lnTo>
                <a:lnTo>
                  <a:pt x="25400" y="1364919"/>
                </a:lnTo>
                <a:lnTo>
                  <a:pt x="25400" y="1390319"/>
                </a:lnTo>
                <a:close/>
              </a:path>
              <a:path w="1122045" h="2520950">
                <a:moveTo>
                  <a:pt x="25400" y="1339519"/>
                </a:moveTo>
                <a:lnTo>
                  <a:pt x="0" y="1339519"/>
                </a:lnTo>
                <a:lnTo>
                  <a:pt x="0" y="1314119"/>
                </a:lnTo>
                <a:lnTo>
                  <a:pt x="25400" y="1314119"/>
                </a:lnTo>
                <a:lnTo>
                  <a:pt x="25400" y="1339519"/>
                </a:lnTo>
                <a:close/>
              </a:path>
              <a:path w="1122045" h="2520950">
                <a:moveTo>
                  <a:pt x="25400" y="1288719"/>
                </a:moveTo>
                <a:lnTo>
                  <a:pt x="0" y="1288719"/>
                </a:lnTo>
                <a:lnTo>
                  <a:pt x="0" y="1263319"/>
                </a:lnTo>
                <a:lnTo>
                  <a:pt x="25400" y="1263319"/>
                </a:lnTo>
                <a:lnTo>
                  <a:pt x="25400" y="1288719"/>
                </a:lnTo>
                <a:close/>
              </a:path>
              <a:path w="1122045" h="2520950">
                <a:moveTo>
                  <a:pt x="25400" y="1237919"/>
                </a:moveTo>
                <a:lnTo>
                  <a:pt x="0" y="1237919"/>
                </a:lnTo>
                <a:lnTo>
                  <a:pt x="0" y="1212519"/>
                </a:lnTo>
                <a:lnTo>
                  <a:pt x="25400" y="1212519"/>
                </a:lnTo>
                <a:lnTo>
                  <a:pt x="25400" y="1237919"/>
                </a:lnTo>
                <a:close/>
              </a:path>
              <a:path w="1122045" h="2520950">
                <a:moveTo>
                  <a:pt x="25400" y="1187119"/>
                </a:moveTo>
                <a:lnTo>
                  <a:pt x="0" y="1187119"/>
                </a:lnTo>
                <a:lnTo>
                  <a:pt x="0" y="1161719"/>
                </a:lnTo>
                <a:lnTo>
                  <a:pt x="25400" y="1161719"/>
                </a:lnTo>
                <a:lnTo>
                  <a:pt x="25400" y="1187119"/>
                </a:lnTo>
                <a:close/>
              </a:path>
              <a:path w="1122045" h="2520950">
                <a:moveTo>
                  <a:pt x="25400" y="1136319"/>
                </a:moveTo>
                <a:lnTo>
                  <a:pt x="0" y="1136319"/>
                </a:lnTo>
                <a:lnTo>
                  <a:pt x="0" y="1110919"/>
                </a:lnTo>
                <a:lnTo>
                  <a:pt x="25400" y="1110919"/>
                </a:lnTo>
                <a:lnTo>
                  <a:pt x="25400" y="1136319"/>
                </a:lnTo>
                <a:close/>
              </a:path>
              <a:path w="1122045" h="2520950">
                <a:moveTo>
                  <a:pt x="25400" y="1085519"/>
                </a:moveTo>
                <a:lnTo>
                  <a:pt x="0" y="1085519"/>
                </a:lnTo>
                <a:lnTo>
                  <a:pt x="0" y="1060119"/>
                </a:lnTo>
                <a:lnTo>
                  <a:pt x="25400" y="1060119"/>
                </a:lnTo>
                <a:lnTo>
                  <a:pt x="25400" y="1085519"/>
                </a:lnTo>
                <a:close/>
              </a:path>
              <a:path w="1122045" h="2520950">
                <a:moveTo>
                  <a:pt x="25400" y="1034719"/>
                </a:moveTo>
                <a:lnTo>
                  <a:pt x="0" y="1034719"/>
                </a:lnTo>
                <a:lnTo>
                  <a:pt x="0" y="1009319"/>
                </a:lnTo>
                <a:lnTo>
                  <a:pt x="25400" y="1009319"/>
                </a:lnTo>
                <a:lnTo>
                  <a:pt x="25400" y="1034719"/>
                </a:lnTo>
                <a:close/>
              </a:path>
              <a:path w="1122045" h="2520950">
                <a:moveTo>
                  <a:pt x="25400" y="983919"/>
                </a:moveTo>
                <a:lnTo>
                  <a:pt x="0" y="983919"/>
                </a:lnTo>
                <a:lnTo>
                  <a:pt x="0" y="958519"/>
                </a:lnTo>
                <a:lnTo>
                  <a:pt x="25400" y="958519"/>
                </a:lnTo>
                <a:lnTo>
                  <a:pt x="25400" y="983919"/>
                </a:lnTo>
                <a:close/>
              </a:path>
              <a:path w="1122045" h="2520950">
                <a:moveTo>
                  <a:pt x="25400" y="933119"/>
                </a:moveTo>
                <a:lnTo>
                  <a:pt x="0" y="933119"/>
                </a:lnTo>
                <a:lnTo>
                  <a:pt x="0" y="907719"/>
                </a:lnTo>
                <a:lnTo>
                  <a:pt x="25400" y="907719"/>
                </a:lnTo>
                <a:lnTo>
                  <a:pt x="25400" y="933119"/>
                </a:lnTo>
                <a:close/>
              </a:path>
              <a:path w="1122045" h="2520950">
                <a:moveTo>
                  <a:pt x="25400" y="882319"/>
                </a:moveTo>
                <a:lnTo>
                  <a:pt x="0" y="882319"/>
                </a:lnTo>
                <a:lnTo>
                  <a:pt x="0" y="856919"/>
                </a:lnTo>
                <a:lnTo>
                  <a:pt x="25400" y="856919"/>
                </a:lnTo>
                <a:lnTo>
                  <a:pt x="25400" y="882319"/>
                </a:lnTo>
                <a:close/>
              </a:path>
              <a:path w="1122045" h="2520950">
                <a:moveTo>
                  <a:pt x="25400" y="831519"/>
                </a:moveTo>
                <a:lnTo>
                  <a:pt x="0" y="831519"/>
                </a:lnTo>
                <a:lnTo>
                  <a:pt x="0" y="806119"/>
                </a:lnTo>
                <a:lnTo>
                  <a:pt x="25400" y="806119"/>
                </a:lnTo>
                <a:lnTo>
                  <a:pt x="25400" y="831519"/>
                </a:lnTo>
                <a:close/>
              </a:path>
              <a:path w="1122045" h="2520950">
                <a:moveTo>
                  <a:pt x="25400" y="780719"/>
                </a:moveTo>
                <a:lnTo>
                  <a:pt x="0" y="780719"/>
                </a:lnTo>
                <a:lnTo>
                  <a:pt x="0" y="755319"/>
                </a:lnTo>
                <a:lnTo>
                  <a:pt x="25400" y="755319"/>
                </a:lnTo>
                <a:lnTo>
                  <a:pt x="25400" y="780719"/>
                </a:lnTo>
                <a:close/>
              </a:path>
              <a:path w="1122045" h="2520950">
                <a:moveTo>
                  <a:pt x="25400" y="729919"/>
                </a:moveTo>
                <a:lnTo>
                  <a:pt x="0" y="729919"/>
                </a:lnTo>
                <a:lnTo>
                  <a:pt x="0" y="704519"/>
                </a:lnTo>
                <a:lnTo>
                  <a:pt x="25400" y="704519"/>
                </a:lnTo>
                <a:lnTo>
                  <a:pt x="25400" y="729919"/>
                </a:lnTo>
                <a:close/>
              </a:path>
              <a:path w="1122045" h="2520950">
                <a:moveTo>
                  <a:pt x="25400" y="679119"/>
                </a:moveTo>
                <a:lnTo>
                  <a:pt x="0" y="679119"/>
                </a:lnTo>
                <a:lnTo>
                  <a:pt x="0" y="653719"/>
                </a:lnTo>
                <a:lnTo>
                  <a:pt x="25400" y="653719"/>
                </a:lnTo>
                <a:lnTo>
                  <a:pt x="25400" y="679119"/>
                </a:lnTo>
                <a:close/>
              </a:path>
              <a:path w="1122045" h="2520950">
                <a:moveTo>
                  <a:pt x="25400" y="628319"/>
                </a:moveTo>
                <a:lnTo>
                  <a:pt x="0" y="628319"/>
                </a:lnTo>
                <a:lnTo>
                  <a:pt x="0" y="602919"/>
                </a:lnTo>
                <a:lnTo>
                  <a:pt x="25400" y="602919"/>
                </a:lnTo>
                <a:lnTo>
                  <a:pt x="25400" y="628319"/>
                </a:lnTo>
                <a:close/>
              </a:path>
              <a:path w="1122045" h="2520950">
                <a:moveTo>
                  <a:pt x="25400" y="577519"/>
                </a:moveTo>
                <a:lnTo>
                  <a:pt x="0" y="577519"/>
                </a:lnTo>
                <a:lnTo>
                  <a:pt x="0" y="552119"/>
                </a:lnTo>
                <a:lnTo>
                  <a:pt x="25400" y="552119"/>
                </a:lnTo>
                <a:lnTo>
                  <a:pt x="25400" y="577519"/>
                </a:lnTo>
                <a:close/>
              </a:path>
              <a:path w="1122045" h="2520950">
                <a:moveTo>
                  <a:pt x="25400" y="526719"/>
                </a:moveTo>
                <a:lnTo>
                  <a:pt x="0" y="526719"/>
                </a:lnTo>
                <a:lnTo>
                  <a:pt x="0" y="501319"/>
                </a:lnTo>
                <a:lnTo>
                  <a:pt x="25400" y="501319"/>
                </a:lnTo>
                <a:lnTo>
                  <a:pt x="25400" y="526719"/>
                </a:lnTo>
                <a:close/>
              </a:path>
              <a:path w="1122045" h="2520950">
                <a:moveTo>
                  <a:pt x="25400" y="475919"/>
                </a:moveTo>
                <a:lnTo>
                  <a:pt x="0" y="475919"/>
                </a:lnTo>
                <a:lnTo>
                  <a:pt x="0" y="450519"/>
                </a:lnTo>
                <a:lnTo>
                  <a:pt x="25400" y="450519"/>
                </a:lnTo>
                <a:lnTo>
                  <a:pt x="25400" y="475919"/>
                </a:lnTo>
                <a:close/>
              </a:path>
              <a:path w="1122045" h="2520950">
                <a:moveTo>
                  <a:pt x="25400" y="425119"/>
                </a:moveTo>
                <a:lnTo>
                  <a:pt x="0" y="425119"/>
                </a:lnTo>
                <a:lnTo>
                  <a:pt x="0" y="399719"/>
                </a:lnTo>
                <a:lnTo>
                  <a:pt x="25400" y="399719"/>
                </a:lnTo>
                <a:lnTo>
                  <a:pt x="25400" y="425119"/>
                </a:lnTo>
                <a:close/>
              </a:path>
              <a:path w="1122045" h="2520950">
                <a:moveTo>
                  <a:pt x="25400" y="374319"/>
                </a:moveTo>
                <a:lnTo>
                  <a:pt x="0" y="374319"/>
                </a:lnTo>
                <a:lnTo>
                  <a:pt x="0" y="348919"/>
                </a:lnTo>
                <a:lnTo>
                  <a:pt x="25400" y="348919"/>
                </a:lnTo>
                <a:lnTo>
                  <a:pt x="25400" y="374319"/>
                </a:lnTo>
                <a:close/>
              </a:path>
              <a:path w="1122045" h="2520950">
                <a:moveTo>
                  <a:pt x="25400" y="323519"/>
                </a:moveTo>
                <a:lnTo>
                  <a:pt x="0" y="323519"/>
                </a:lnTo>
                <a:lnTo>
                  <a:pt x="0" y="298119"/>
                </a:lnTo>
                <a:lnTo>
                  <a:pt x="25400" y="298119"/>
                </a:lnTo>
                <a:lnTo>
                  <a:pt x="25400" y="323519"/>
                </a:lnTo>
                <a:close/>
              </a:path>
              <a:path w="1122045" h="2520950">
                <a:moveTo>
                  <a:pt x="25400" y="272719"/>
                </a:moveTo>
                <a:lnTo>
                  <a:pt x="0" y="272719"/>
                </a:lnTo>
                <a:lnTo>
                  <a:pt x="0" y="247319"/>
                </a:lnTo>
                <a:lnTo>
                  <a:pt x="25400" y="247319"/>
                </a:lnTo>
                <a:lnTo>
                  <a:pt x="25400" y="272719"/>
                </a:lnTo>
                <a:close/>
              </a:path>
              <a:path w="1122045" h="2520950">
                <a:moveTo>
                  <a:pt x="25400" y="221919"/>
                </a:moveTo>
                <a:lnTo>
                  <a:pt x="0" y="221919"/>
                </a:lnTo>
                <a:lnTo>
                  <a:pt x="0" y="196519"/>
                </a:lnTo>
                <a:lnTo>
                  <a:pt x="25400" y="196519"/>
                </a:lnTo>
                <a:lnTo>
                  <a:pt x="25400" y="221919"/>
                </a:lnTo>
                <a:close/>
              </a:path>
              <a:path w="1122045" h="2520950">
                <a:moveTo>
                  <a:pt x="25400" y="171119"/>
                </a:moveTo>
                <a:lnTo>
                  <a:pt x="0" y="171119"/>
                </a:lnTo>
                <a:lnTo>
                  <a:pt x="0" y="145719"/>
                </a:lnTo>
                <a:lnTo>
                  <a:pt x="25400" y="145719"/>
                </a:lnTo>
                <a:lnTo>
                  <a:pt x="25400" y="171119"/>
                </a:lnTo>
                <a:close/>
              </a:path>
              <a:path w="1122045" h="2520950">
                <a:moveTo>
                  <a:pt x="25400" y="120319"/>
                </a:moveTo>
                <a:lnTo>
                  <a:pt x="0" y="120319"/>
                </a:lnTo>
                <a:lnTo>
                  <a:pt x="0" y="94919"/>
                </a:lnTo>
                <a:lnTo>
                  <a:pt x="25400" y="94919"/>
                </a:lnTo>
                <a:lnTo>
                  <a:pt x="25400" y="120319"/>
                </a:lnTo>
                <a:close/>
              </a:path>
              <a:path w="1122045" h="2520950">
                <a:moveTo>
                  <a:pt x="25400" y="69519"/>
                </a:moveTo>
                <a:lnTo>
                  <a:pt x="0" y="69519"/>
                </a:lnTo>
                <a:lnTo>
                  <a:pt x="0" y="44119"/>
                </a:lnTo>
                <a:lnTo>
                  <a:pt x="25400" y="44119"/>
                </a:lnTo>
                <a:lnTo>
                  <a:pt x="25400" y="69519"/>
                </a:lnTo>
                <a:close/>
              </a:path>
              <a:path w="1122045" h="2520950">
                <a:moveTo>
                  <a:pt x="19380" y="18719"/>
                </a:moveTo>
                <a:lnTo>
                  <a:pt x="0" y="18719"/>
                </a:lnTo>
                <a:lnTo>
                  <a:pt x="0" y="12700"/>
                </a:lnTo>
                <a:lnTo>
                  <a:pt x="12700" y="0"/>
                </a:lnTo>
                <a:lnTo>
                  <a:pt x="32092" y="0"/>
                </a:lnTo>
                <a:lnTo>
                  <a:pt x="32092" y="12700"/>
                </a:lnTo>
                <a:lnTo>
                  <a:pt x="25400" y="12700"/>
                </a:lnTo>
                <a:lnTo>
                  <a:pt x="19380" y="18719"/>
                </a:lnTo>
                <a:close/>
              </a:path>
              <a:path w="1122045" h="252095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122045" h="2520950">
                <a:moveTo>
                  <a:pt x="3209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32092" y="12700"/>
                </a:lnTo>
                <a:lnTo>
                  <a:pt x="32092" y="25400"/>
                </a:lnTo>
                <a:close/>
              </a:path>
              <a:path w="1122045" h="2520950">
                <a:moveTo>
                  <a:pt x="82892" y="25400"/>
                </a:moveTo>
                <a:lnTo>
                  <a:pt x="57492" y="25400"/>
                </a:lnTo>
                <a:lnTo>
                  <a:pt x="57492" y="0"/>
                </a:lnTo>
                <a:lnTo>
                  <a:pt x="82892" y="0"/>
                </a:lnTo>
                <a:lnTo>
                  <a:pt x="82892" y="25400"/>
                </a:lnTo>
                <a:close/>
              </a:path>
              <a:path w="1122045" h="2520950">
                <a:moveTo>
                  <a:pt x="133692" y="25400"/>
                </a:moveTo>
                <a:lnTo>
                  <a:pt x="108292" y="25400"/>
                </a:lnTo>
                <a:lnTo>
                  <a:pt x="108292" y="0"/>
                </a:lnTo>
                <a:lnTo>
                  <a:pt x="133692" y="0"/>
                </a:lnTo>
                <a:lnTo>
                  <a:pt x="133692" y="25400"/>
                </a:lnTo>
                <a:close/>
              </a:path>
              <a:path w="1122045" h="2520950">
                <a:moveTo>
                  <a:pt x="184492" y="25400"/>
                </a:moveTo>
                <a:lnTo>
                  <a:pt x="159092" y="25400"/>
                </a:lnTo>
                <a:lnTo>
                  <a:pt x="159092" y="0"/>
                </a:lnTo>
                <a:lnTo>
                  <a:pt x="184492" y="0"/>
                </a:lnTo>
                <a:lnTo>
                  <a:pt x="184492" y="25400"/>
                </a:lnTo>
                <a:close/>
              </a:path>
              <a:path w="1122045" h="2520950">
                <a:moveTo>
                  <a:pt x="235292" y="25400"/>
                </a:moveTo>
                <a:lnTo>
                  <a:pt x="209892" y="25400"/>
                </a:lnTo>
                <a:lnTo>
                  <a:pt x="209892" y="0"/>
                </a:lnTo>
                <a:lnTo>
                  <a:pt x="235292" y="0"/>
                </a:lnTo>
                <a:lnTo>
                  <a:pt x="235292" y="25400"/>
                </a:lnTo>
                <a:close/>
              </a:path>
              <a:path w="1122045" h="2520950">
                <a:moveTo>
                  <a:pt x="286092" y="25400"/>
                </a:moveTo>
                <a:lnTo>
                  <a:pt x="260692" y="25400"/>
                </a:lnTo>
                <a:lnTo>
                  <a:pt x="260692" y="0"/>
                </a:lnTo>
                <a:lnTo>
                  <a:pt x="286092" y="0"/>
                </a:lnTo>
                <a:lnTo>
                  <a:pt x="286092" y="25400"/>
                </a:lnTo>
                <a:close/>
              </a:path>
              <a:path w="1122045" h="2520950">
                <a:moveTo>
                  <a:pt x="336892" y="25400"/>
                </a:moveTo>
                <a:lnTo>
                  <a:pt x="311492" y="25400"/>
                </a:lnTo>
                <a:lnTo>
                  <a:pt x="311492" y="0"/>
                </a:lnTo>
                <a:lnTo>
                  <a:pt x="336892" y="0"/>
                </a:lnTo>
                <a:lnTo>
                  <a:pt x="336892" y="25400"/>
                </a:lnTo>
                <a:close/>
              </a:path>
              <a:path w="1122045" h="2520950">
                <a:moveTo>
                  <a:pt x="387692" y="25400"/>
                </a:moveTo>
                <a:lnTo>
                  <a:pt x="362292" y="25400"/>
                </a:lnTo>
                <a:lnTo>
                  <a:pt x="362292" y="0"/>
                </a:lnTo>
                <a:lnTo>
                  <a:pt x="387692" y="0"/>
                </a:lnTo>
                <a:lnTo>
                  <a:pt x="387692" y="25400"/>
                </a:lnTo>
                <a:close/>
              </a:path>
              <a:path w="1122045" h="2520950">
                <a:moveTo>
                  <a:pt x="438492" y="25400"/>
                </a:moveTo>
                <a:lnTo>
                  <a:pt x="413092" y="25400"/>
                </a:lnTo>
                <a:lnTo>
                  <a:pt x="413092" y="0"/>
                </a:lnTo>
                <a:lnTo>
                  <a:pt x="438492" y="0"/>
                </a:lnTo>
                <a:lnTo>
                  <a:pt x="438492" y="25400"/>
                </a:lnTo>
                <a:close/>
              </a:path>
              <a:path w="1122045" h="2520950">
                <a:moveTo>
                  <a:pt x="489292" y="25400"/>
                </a:moveTo>
                <a:lnTo>
                  <a:pt x="463892" y="25400"/>
                </a:lnTo>
                <a:lnTo>
                  <a:pt x="463892" y="0"/>
                </a:lnTo>
                <a:lnTo>
                  <a:pt x="489292" y="0"/>
                </a:lnTo>
                <a:lnTo>
                  <a:pt x="489292" y="25400"/>
                </a:lnTo>
                <a:close/>
              </a:path>
              <a:path w="1122045" h="2520950">
                <a:moveTo>
                  <a:pt x="540092" y="25400"/>
                </a:moveTo>
                <a:lnTo>
                  <a:pt x="514692" y="25400"/>
                </a:lnTo>
                <a:lnTo>
                  <a:pt x="514692" y="0"/>
                </a:lnTo>
                <a:lnTo>
                  <a:pt x="540092" y="0"/>
                </a:lnTo>
                <a:lnTo>
                  <a:pt x="540092" y="25400"/>
                </a:lnTo>
                <a:close/>
              </a:path>
              <a:path w="1122045" h="2520950">
                <a:moveTo>
                  <a:pt x="590892" y="25400"/>
                </a:moveTo>
                <a:lnTo>
                  <a:pt x="565492" y="25400"/>
                </a:lnTo>
                <a:lnTo>
                  <a:pt x="565492" y="0"/>
                </a:lnTo>
                <a:lnTo>
                  <a:pt x="590892" y="0"/>
                </a:lnTo>
                <a:lnTo>
                  <a:pt x="590892" y="25400"/>
                </a:lnTo>
                <a:close/>
              </a:path>
              <a:path w="1122045" h="2520950">
                <a:moveTo>
                  <a:pt x="641692" y="25400"/>
                </a:moveTo>
                <a:lnTo>
                  <a:pt x="616292" y="25400"/>
                </a:lnTo>
                <a:lnTo>
                  <a:pt x="616292" y="0"/>
                </a:lnTo>
                <a:lnTo>
                  <a:pt x="641692" y="0"/>
                </a:lnTo>
                <a:lnTo>
                  <a:pt x="641692" y="25400"/>
                </a:lnTo>
                <a:close/>
              </a:path>
              <a:path w="1122045" h="2520950">
                <a:moveTo>
                  <a:pt x="692492" y="25400"/>
                </a:moveTo>
                <a:lnTo>
                  <a:pt x="667092" y="25400"/>
                </a:lnTo>
                <a:lnTo>
                  <a:pt x="667092" y="0"/>
                </a:lnTo>
                <a:lnTo>
                  <a:pt x="692492" y="0"/>
                </a:lnTo>
                <a:lnTo>
                  <a:pt x="692492" y="25400"/>
                </a:lnTo>
                <a:close/>
              </a:path>
              <a:path w="1122045" h="2520950">
                <a:moveTo>
                  <a:pt x="743292" y="25400"/>
                </a:moveTo>
                <a:lnTo>
                  <a:pt x="717892" y="25400"/>
                </a:lnTo>
                <a:lnTo>
                  <a:pt x="717892" y="0"/>
                </a:lnTo>
                <a:lnTo>
                  <a:pt x="743292" y="0"/>
                </a:lnTo>
                <a:lnTo>
                  <a:pt x="743292" y="25400"/>
                </a:lnTo>
                <a:close/>
              </a:path>
              <a:path w="1122045" h="2520950">
                <a:moveTo>
                  <a:pt x="794092" y="25400"/>
                </a:moveTo>
                <a:lnTo>
                  <a:pt x="768692" y="25400"/>
                </a:lnTo>
                <a:lnTo>
                  <a:pt x="768692" y="0"/>
                </a:lnTo>
                <a:lnTo>
                  <a:pt x="794092" y="0"/>
                </a:lnTo>
                <a:lnTo>
                  <a:pt x="794092" y="25400"/>
                </a:lnTo>
                <a:close/>
              </a:path>
              <a:path w="1122045" h="2520950">
                <a:moveTo>
                  <a:pt x="844892" y="25400"/>
                </a:moveTo>
                <a:lnTo>
                  <a:pt x="819492" y="25400"/>
                </a:lnTo>
                <a:lnTo>
                  <a:pt x="819492" y="0"/>
                </a:lnTo>
                <a:lnTo>
                  <a:pt x="844892" y="0"/>
                </a:lnTo>
                <a:lnTo>
                  <a:pt x="844892" y="25400"/>
                </a:lnTo>
                <a:close/>
              </a:path>
              <a:path w="1122045" h="2520950">
                <a:moveTo>
                  <a:pt x="895692" y="25400"/>
                </a:moveTo>
                <a:lnTo>
                  <a:pt x="870292" y="25400"/>
                </a:lnTo>
                <a:lnTo>
                  <a:pt x="870292" y="0"/>
                </a:lnTo>
                <a:lnTo>
                  <a:pt x="895692" y="0"/>
                </a:lnTo>
                <a:lnTo>
                  <a:pt x="895692" y="25400"/>
                </a:lnTo>
                <a:close/>
              </a:path>
              <a:path w="1122045" h="2520950">
                <a:moveTo>
                  <a:pt x="946492" y="25400"/>
                </a:moveTo>
                <a:lnTo>
                  <a:pt x="921092" y="25400"/>
                </a:lnTo>
                <a:lnTo>
                  <a:pt x="921092" y="0"/>
                </a:lnTo>
                <a:lnTo>
                  <a:pt x="946492" y="0"/>
                </a:lnTo>
                <a:lnTo>
                  <a:pt x="946492" y="25400"/>
                </a:lnTo>
                <a:close/>
              </a:path>
              <a:path w="1122045" h="2520950">
                <a:moveTo>
                  <a:pt x="997292" y="25400"/>
                </a:moveTo>
                <a:lnTo>
                  <a:pt x="971892" y="25400"/>
                </a:lnTo>
                <a:lnTo>
                  <a:pt x="971892" y="0"/>
                </a:lnTo>
                <a:lnTo>
                  <a:pt x="997292" y="0"/>
                </a:lnTo>
                <a:lnTo>
                  <a:pt x="997292" y="25400"/>
                </a:lnTo>
                <a:close/>
              </a:path>
              <a:path w="1122045" h="2520950">
                <a:moveTo>
                  <a:pt x="1048092" y="25400"/>
                </a:moveTo>
                <a:lnTo>
                  <a:pt x="1022692" y="25400"/>
                </a:lnTo>
                <a:lnTo>
                  <a:pt x="1022692" y="0"/>
                </a:lnTo>
                <a:lnTo>
                  <a:pt x="1048092" y="0"/>
                </a:lnTo>
                <a:lnTo>
                  <a:pt x="1048092" y="25400"/>
                </a:lnTo>
                <a:close/>
              </a:path>
              <a:path w="1122045" h="2520950">
                <a:moveTo>
                  <a:pt x="1098892" y="25400"/>
                </a:moveTo>
                <a:lnTo>
                  <a:pt x="1073492" y="25400"/>
                </a:lnTo>
                <a:lnTo>
                  <a:pt x="1073492" y="0"/>
                </a:lnTo>
                <a:lnTo>
                  <a:pt x="1098892" y="0"/>
                </a:lnTo>
                <a:lnTo>
                  <a:pt x="1098892" y="25400"/>
                </a:lnTo>
                <a:close/>
              </a:path>
              <a:path w="1122045" h="2520950">
                <a:moveTo>
                  <a:pt x="1121956" y="53136"/>
                </a:moveTo>
                <a:lnTo>
                  <a:pt x="1096556" y="53136"/>
                </a:lnTo>
                <a:lnTo>
                  <a:pt x="1096556" y="27736"/>
                </a:lnTo>
                <a:lnTo>
                  <a:pt x="1121956" y="27736"/>
                </a:lnTo>
                <a:lnTo>
                  <a:pt x="1121956" y="53136"/>
                </a:lnTo>
                <a:close/>
              </a:path>
              <a:path w="1122045" h="2520950">
                <a:moveTo>
                  <a:pt x="1121956" y="103936"/>
                </a:moveTo>
                <a:lnTo>
                  <a:pt x="1096556" y="103936"/>
                </a:lnTo>
                <a:lnTo>
                  <a:pt x="1096556" y="78536"/>
                </a:lnTo>
                <a:lnTo>
                  <a:pt x="1121956" y="78536"/>
                </a:lnTo>
                <a:lnTo>
                  <a:pt x="1121956" y="103936"/>
                </a:lnTo>
                <a:close/>
              </a:path>
              <a:path w="1122045" h="2520950">
                <a:moveTo>
                  <a:pt x="1121956" y="154736"/>
                </a:moveTo>
                <a:lnTo>
                  <a:pt x="1096556" y="154736"/>
                </a:lnTo>
                <a:lnTo>
                  <a:pt x="1096556" y="129336"/>
                </a:lnTo>
                <a:lnTo>
                  <a:pt x="1121956" y="129336"/>
                </a:lnTo>
                <a:lnTo>
                  <a:pt x="1121956" y="154736"/>
                </a:lnTo>
                <a:close/>
              </a:path>
              <a:path w="1122045" h="2520950">
                <a:moveTo>
                  <a:pt x="1121956" y="205536"/>
                </a:moveTo>
                <a:lnTo>
                  <a:pt x="1096556" y="205536"/>
                </a:lnTo>
                <a:lnTo>
                  <a:pt x="1096556" y="180136"/>
                </a:lnTo>
                <a:lnTo>
                  <a:pt x="1121956" y="180136"/>
                </a:lnTo>
                <a:lnTo>
                  <a:pt x="1121956" y="205536"/>
                </a:lnTo>
                <a:close/>
              </a:path>
              <a:path w="1122045" h="2520950">
                <a:moveTo>
                  <a:pt x="1121956" y="256336"/>
                </a:moveTo>
                <a:lnTo>
                  <a:pt x="1096556" y="256336"/>
                </a:lnTo>
                <a:lnTo>
                  <a:pt x="1096556" y="230936"/>
                </a:lnTo>
                <a:lnTo>
                  <a:pt x="1121956" y="230936"/>
                </a:lnTo>
                <a:lnTo>
                  <a:pt x="1121956" y="256336"/>
                </a:lnTo>
                <a:close/>
              </a:path>
              <a:path w="1122045" h="2520950">
                <a:moveTo>
                  <a:pt x="1121956" y="307136"/>
                </a:moveTo>
                <a:lnTo>
                  <a:pt x="1096556" y="307136"/>
                </a:lnTo>
                <a:lnTo>
                  <a:pt x="1096556" y="281736"/>
                </a:lnTo>
                <a:lnTo>
                  <a:pt x="1121956" y="281736"/>
                </a:lnTo>
                <a:lnTo>
                  <a:pt x="1121956" y="307136"/>
                </a:lnTo>
                <a:close/>
              </a:path>
              <a:path w="1122045" h="2520950">
                <a:moveTo>
                  <a:pt x="1121956" y="357936"/>
                </a:moveTo>
                <a:lnTo>
                  <a:pt x="1096556" y="357936"/>
                </a:lnTo>
                <a:lnTo>
                  <a:pt x="1096556" y="332536"/>
                </a:lnTo>
                <a:lnTo>
                  <a:pt x="1121956" y="332536"/>
                </a:lnTo>
                <a:lnTo>
                  <a:pt x="1121956" y="357936"/>
                </a:lnTo>
                <a:close/>
              </a:path>
              <a:path w="1122045" h="2520950">
                <a:moveTo>
                  <a:pt x="1121956" y="408736"/>
                </a:moveTo>
                <a:lnTo>
                  <a:pt x="1096556" y="408736"/>
                </a:lnTo>
                <a:lnTo>
                  <a:pt x="1096556" y="383336"/>
                </a:lnTo>
                <a:lnTo>
                  <a:pt x="1121956" y="383336"/>
                </a:lnTo>
                <a:lnTo>
                  <a:pt x="1121956" y="408736"/>
                </a:lnTo>
                <a:close/>
              </a:path>
              <a:path w="1122045" h="2520950">
                <a:moveTo>
                  <a:pt x="1121956" y="459536"/>
                </a:moveTo>
                <a:lnTo>
                  <a:pt x="1096556" y="459536"/>
                </a:lnTo>
                <a:lnTo>
                  <a:pt x="1096556" y="434136"/>
                </a:lnTo>
                <a:lnTo>
                  <a:pt x="1121956" y="434136"/>
                </a:lnTo>
                <a:lnTo>
                  <a:pt x="1121956" y="459536"/>
                </a:lnTo>
                <a:close/>
              </a:path>
              <a:path w="1122045" h="2520950">
                <a:moveTo>
                  <a:pt x="1121956" y="510336"/>
                </a:moveTo>
                <a:lnTo>
                  <a:pt x="1096556" y="510336"/>
                </a:lnTo>
                <a:lnTo>
                  <a:pt x="1096556" y="484936"/>
                </a:lnTo>
                <a:lnTo>
                  <a:pt x="1121956" y="484936"/>
                </a:lnTo>
                <a:lnTo>
                  <a:pt x="1121956" y="510336"/>
                </a:lnTo>
                <a:close/>
              </a:path>
              <a:path w="1122045" h="2520950">
                <a:moveTo>
                  <a:pt x="1121956" y="561136"/>
                </a:moveTo>
                <a:lnTo>
                  <a:pt x="1096556" y="561136"/>
                </a:lnTo>
                <a:lnTo>
                  <a:pt x="1096556" y="535736"/>
                </a:lnTo>
                <a:lnTo>
                  <a:pt x="1121956" y="535736"/>
                </a:lnTo>
                <a:lnTo>
                  <a:pt x="1121956" y="561136"/>
                </a:lnTo>
                <a:close/>
              </a:path>
              <a:path w="1122045" h="2520950">
                <a:moveTo>
                  <a:pt x="1121956" y="611936"/>
                </a:moveTo>
                <a:lnTo>
                  <a:pt x="1096556" y="611936"/>
                </a:lnTo>
                <a:lnTo>
                  <a:pt x="1096556" y="586536"/>
                </a:lnTo>
                <a:lnTo>
                  <a:pt x="1121956" y="586536"/>
                </a:lnTo>
                <a:lnTo>
                  <a:pt x="1121956" y="611936"/>
                </a:lnTo>
                <a:close/>
              </a:path>
              <a:path w="1122045" h="2520950">
                <a:moveTo>
                  <a:pt x="1121956" y="662736"/>
                </a:moveTo>
                <a:lnTo>
                  <a:pt x="1096556" y="662736"/>
                </a:lnTo>
                <a:lnTo>
                  <a:pt x="1096556" y="637336"/>
                </a:lnTo>
                <a:lnTo>
                  <a:pt x="1121956" y="637336"/>
                </a:lnTo>
                <a:lnTo>
                  <a:pt x="1121956" y="662736"/>
                </a:lnTo>
                <a:close/>
              </a:path>
              <a:path w="1122045" h="2520950">
                <a:moveTo>
                  <a:pt x="1121956" y="713536"/>
                </a:moveTo>
                <a:lnTo>
                  <a:pt x="1096556" y="713536"/>
                </a:lnTo>
                <a:lnTo>
                  <a:pt x="1096556" y="688136"/>
                </a:lnTo>
                <a:lnTo>
                  <a:pt x="1121956" y="688136"/>
                </a:lnTo>
                <a:lnTo>
                  <a:pt x="1121956" y="713536"/>
                </a:lnTo>
                <a:close/>
              </a:path>
              <a:path w="1122045" h="2520950">
                <a:moveTo>
                  <a:pt x="1121956" y="764336"/>
                </a:moveTo>
                <a:lnTo>
                  <a:pt x="1096556" y="764336"/>
                </a:lnTo>
                <a:lnTo>
                  <a:pt x="1096556" y="738936"/>
                </a:lnTo>
                <a:lnTo>
                  <a:pt x="1121956" y="738936"/>
                </a:lnTo>
                <a:lnTo>
                  <a:pt x="1121956" y="764336"/>
                </a:lnTo>
                <a:close/>
              </a:path>
              <a:path w="1122045" h="2520950">
                <a:moveTo>
                  <a:pt x="1121956" y="815136"/>
                </a:moveTo>
                <a:lnTo>
                  <a:pt x="1096556" y="815136"/>
                </a:lnTo>
                <a:lnTo>
                  <a:pt x="1096556" y="789736"/>
                </a:lnTo>
                <a:lnTo>
                  <a:pt x="1121956" y="789736"/>
                </a:lnTo>
                <a:lnTo>
                  <a:pt x="1121956" y="815136"/>
                </a:lnTo>
                <a:close/>
              </a:path>
              <a:path w="1122045" h="2520950">
                <a:moveTo>
                  <a:pt x="1121956" y="865936"/>
                </a:moveTo>
                <a:lnTo>
                  <a:pt x="1096556" y="865936"/>
                </a:lnTo>
                <a:lnTo>
                  <a:pt x="1096556" y="840536"/>
                </a:lnTo>
                <a:lnTo>
                  <a:pt x="1121956" y="840536"/>
                </a:lnTo>
                <a:lnTo>
                  <a:pt x="1121956" y="865936"/>
                </a:lnTo>
                <a:close/>
              </a:path>
              <a:path w="1122045" h="2520950">
                <a:moveTo>
                  <a:pt x="1121956" y="916736"/>
                </a:moveTo>
                <a:lnTo>
                  <a:pt x="1096556" y="916736"/>
                </a:lnTo>
                <a:lnTo>
                  <a:pt x="1096556" y="891336"/>
                </a:lnTo>
                <a:lnTo>
                  <a:pt x="1121956" y="891336"/>
                </a:lnTo>
                <a:lnTo>
                  <a:pt x="1121956" y="916736"/>
                </a:lnTo>
                <a:close/>
              </a:path>
              <a:path w="1122045" h="2520950">
                <a:moveTo>
                  <a:pt x="1121956" y="967536"/>
                </a:moveTo>
                <a:lnTo>
                  <a:pt x="1096556" y="967536"/>
                </a:lnTo>
                <a:lnTo>
                  <a:pt x="1096556" y="942136"/>
                </a:lnTo>
                <a:lnTo>
                  <a:pt x="1121956" y="942136"/>
                </a:lnTo>
                <a:lnTo>
                  <a:pt x="1121956" y="967536"/>
                </a:lnTo>
                <a:close/>
              </a:path>
              <a:path w="1122045" h="2520950">
                <a:moveTo>
                  <a:pt x="1121956" y="1018336"/>
                </a:moveTo>
                <a:lnTo>
                  <a:pt x="1096556" y="1018336"/>
                </a:lnTo>
                <a:lnTo>
                  <a:pt x="1096556" y="992936"/>
                </a:lnTo>
                <a:lnTo>
                  <a:pt x="1121956" y="992936"/>
                </a:lnTo>
                <a:lnTo>
                  <a:pt x="1121956" y="1018336"/>
                </a:lnTo>
                <a:close/>
              </a:path>
              <a:path w="1122045" h="2520950">
                <a:moveTo>
                  <a:pt x="1121956" y="1069136"/>
                </a:moveTo>
                <a:lnTo>
                  <a:pt x="1096556" y="1069136"/>
                </a:lnTo>
                <a:lnTo>
                  <a:pt x="1096556" y="1043736"/>
                </a:lnTo>
                <a:lnTo>
                  <a:pt x="1121956" y="1043736"/>
                </a:lnTo>
                <a:lnTo>
                  <a:pt x="1121956" y="1069136"/>
                </a:lnTo>
                <a:close/>
              </a:path>
              <a:path w="1122045" h="2520950">
                <a:moveTo>
                  <a:pt x="1121956" y="1119936"/>
                </a:moveTo>
                <a:lnTo>
                  <a:pt x="1096556" y="1119936"/>
                </a:lnTo>
                <a:lnTo>
                  <a:pt x="1096556" y="1094536"/>
                </a:lnTo>
                <a:lnTo>
                  <a:pt x="1121956" y="1094536"/>
                </a:lnTo>
                <a:lnTo>
                  <a:pt x="1121956" y="1119936"/>
                </a:lnTo>
                <a:close/>
              </a:path>
              <a:path w="1122045" h="2520950">
                <a:moveTo>
                  <a:pt x="1121956" y="1170736"/>
                </a:moveTo>
                <a:lnTo>
                  <a:pt x="1096556" y="1170736"/>
                </a:lnTo>
                <a:lnTo>
                  <a:pt x="1096556" y="1145336"/>
                </a:lnTo>
                <a:lnTo>
                  <a:pt x="1121956" y="1145336"/>
                </a:lnTo>
                <a:lnTo>
                  <a:pt x="1121956" y="1170736"/>
                </a:lnTo>
                <a:close/>
              </a:path>
              <a:path w="1122045" h="2520950">
                <a:moveTo>
                  <a:pt x="1121956" y="1221536"/>
                </a:moveTo>
                <a:lnTo>
                  <a:pt x="1096556" y="1221536"/>
                </a:lnTo>
                <a:lnTo>
                  <a:pt x="1096556" y="1196136"/>
                </a:lnTo>
                <a:lnTo>
                  <a:pt x="1121956" y="1196136"/>
                </a:lnTo>
                <a:lnTo>
                  <a:pt x="1121956" y="1221536"/>
                </a:lnTo>
                <a:close/>
              </a:path>
              <a:path w="1122045" h="2520950">
                <a:moveTo>
                  <a:pt x="1121956" y="1272336"/>
                </a:moveTo>
                <a:lnTo>
                  <a:pt x="1096556" y="1272336"/>
                </a:lnTo>
                <a:lnTo>
                  <a:pt x="1096556" y="1246936"/>
                </a:lnTo>
                <a:lnTo>
                  <a:pt x="1121956" y="1246936"/>
                </a:lnTo>
                <a:lnTo>
                  <a:pt x="1121956" y="1272336"/>
                </a:lnTo>
                <a:close/>
              </a:path>
              <a:path w="1122045" h="2520950">
                <a:moveTo>
                  <a:pt x="1121956" y="1323136"/>
                </a:moveTo>
                <a:lnTo>
                  <a:pt x="1096556" y="1323136"/>
                </a:lnTo>
                <a:lnTo>
                  <a:pt x="1096556" y="1297736"/>
                </a:lnTo>
                <a:lnTo>
                  <a:pt x="1121956" y="1297736"/>
                </a:lnTo>
                <a:lnTo>
                  <a:pt x="1121956" y="1323136"/>
                </a:lnTo>
                <a:close/>
              </a:path>
              <a:path w="1122045" h="2520950">
                <a:moveTo>
                  <a:pt x="1121956" y="1373936"/>
                </a:moveTo>
                <a:lnTo>
                  <a:pt x="1096556" y="1373936"/>
                </a:lnTo>
                <a:lnTo>
                  <a:pt x="1096556" y="1348536"/>
                </a:lnTo>
                <a:lnTo>
                  <a:pt x="1121956" y="1348536"/>
                </a:lnTo>
                <a:lnTo>
                  <a:pt x="1121956" y="1373936"/>
                </a:lnTo>
                <a:close/>
              </a:path>
              <a:path w="1122045" h="2520950">
                <a:moveTo>
                  <a:pt x="1121956" y="1424736"/>
                </a:moveTo>
                <a:lnTo>
                  <a:pt x="1096556" y="1424736"/>
                </a:lnTo>
                <a:lnTo>
                  <a:pt x="1096556" y="1399336"/>
                </a:lnTo>
                <a:lnTo>
                  <a:pt x="1121956" y="1399336"/>
                </a:lnTo>
                <a:lnTo>
                  <a:pt x="1121956" y="1424736"/>
                </a:lnTo>
                <a:close/>
              </a:path>
              <a:path w="1122045" h="2520950">
                <a:moveTo>
                  <a:pt x="1121956" y="1475536"/>
                </a:moveTo>
                <a:lnTo>
                  <a:pt x="1096556" y="1475536"/>
                </a:lnTo>
                <a:lnTo>
                  <a:pt x="1096556" y="1450136"/>
                </a:lnTo>
                <a:lnTo>
                  <a:pt x="1121956" y="1450136"/>
                </a:lnTo>
                <a:lnTo>
                  <a:pt x="1121956" y="1475536"/>
                </a:lnTo>
                <a:close/>
              </a:path>
              <a:path w="1122045" h="2520950">
                <a:moveTo>
                  <a:pt x="1121956" y="1526336"/>
                </a:moveTo>
                <a:lnTo>
                  <a:pt x="1096556" y="1526336"/>
                </a:lnTo>
                <a:lnTo>
                  <a:pt x="1096556" y="1500936"/>
                </a:lnTo>
                <a:lnTo>
                  <a:pt x="1121956" y="1500936"/>
                </a:lnTo>
                <a:lnTo>
                  <a:pt x="1121956" y="1526336"/>
                </a:lnTo>
                <a:close/>
              </a:path>
              <a:path w="1122045" h="2520950">
                <a:moveTo>
                  <a:pt x="1121956" y="1577136"/>
                </a:moveTo>
                <a:lnTo>
                  <a:pt x="1096556" y="1577136"/>
                </a:lnTo>
                <a:lnTo>
                  <a:pt x="1096556" y="1551736"/>
                </a:lnTo>
                <a:lnTo>
                  <a:pt x="1121956" y="1551736"/>
                </a:lnTo>
                <a:lnTo>
                  <a:pt x="1121956" y="1577136"/>
                </a:lnTo>
                <a:close/>
              </a:path>
              <a:path w="1122045" h="2520950">
                <a:moveTo>
                  <a:pt x="1121956" y="1627936"/>
                </a:moveTo>
                <a:lnTo>
                  <a:pt x="1096556" y="1627936"/>
                </a:lnTo>
                <a:lnTo>
                  <a:pt x="1096556" y="1602536"/>
                </a:lnTo>
                <a:lnTo>
                  <a:pt x="1121956" y="1602536"/>
                </a:lnTo>
                <a:lnTo>
                  <a:pt x="1121956" y="1627936"/>
                </a:lnTo>
                <a:close/>
              </a:path>
              <a:path w="1122045" h="2520950">
                <a:moveTo>
                  <a:pt x="1121956" y="1678736"/>
                </a:moveTo>
                <a:lnTo>
                  <a:pt x="1096556" y="1678736"/>
                </a:lnTo>
                <a:lnTo>
                  <a:pt x="1096556" y="1653336"/>
                </a:lnTo>
                <a:lnTo>
                  <a:pt x="1121956" y="1653336"/>
                </a:lnTo>
                <a:lnTo>
                  <a:pt x="1121956" y="1678736"/>
                </a:lnTo>
                <a:close/>
              </a:path>
              <a:path w="1122045" h="2520950">
                <a:moveTo>
                  <a:pt x="1121956" y="1729536"/>
                </a:moveTo>
                <a:lnTo>
                  <a:pt x="1096556" y="1729536"/>
                </a:lnTo>
                <a:lnTo>
                  <a:pt x="1096556" y="1704136"/>
                </a:lnTo>
                <a:lnTo>
                  <a:pt x="1121956" y="1704136"/>
                </a:lnTo>
                <a:lnTo>
                  <a:pt x="1121956" y="1729536"/>
                </a:lnTo>
                <a:close/>
              </a:path>
              <a:path w="1122045" h="2520950">
                <a:moveTo>
                  <a:pt x="1121956" y="1780336"/>
                </a:moveTo>
                <a:lnTo>
                  <a:pt x="1096556" y="1780336"/>
                </a:lnTo>
                <a:lnTo>
                  <a:pt x="1096556" y="1754936"/>
                </a:lnTo>
                <a:lnTo>
                  <a:pt x="1121956" y="1754936"/>
                </a:lnTo>
                <a:lnTo>
                  <a:pt x="1121956" y="1780336"/>
                </a:lnTo>
                <a:close/>
              </a:path>
              <a:path w="1122045" h="2520950">
                <a:moveTo>
                  <a:pt x="1121956" y="1831136"/>
                </a:moveTo>
                <a:lnTo>
                  <a:pt x="1096556" y="1831136"/>
                </a:lnTo>
                <a:lnTo>
                  <a:pt x="1096556" y="1805736"/>
                </a:lnTo>
                <a:lnTo>
                  <a:pt x="1121956" y="1805736"/>
                </a:lnTo>
                <a:lnTo>
                  <a:pt x="1121956" y="1831136"/>
                </a:lnTo>
                <a:close/>
              </a:path>
              <a:path w="1122045" h="2520950">
                <a:moveTo>
                  <a:pt x="1121956" y="1881936"/>
                </a:moveTo>
                <a:lnTo>
                  <a:pt x="1096556" y="1881936"/>
                </a:lnTo>
                <a:lnTo>
                  <a:pt x="1096556" y="1856536"/>
                </a:lnTo>
                <a:lnTo>
                  <a:pt x="1121956" y="1856536"/>
                </a:lnTo>
                <a:lnTo>
                  <a:pt x="1121956" y="1881936"/>
                </a:lnTo>
                <a:close/>
              </a:path>
              <a:path w="1122045" h="2520950">
                <a:moveTo>
                  <a:pt x="1121956" y="1932736"/>
                </a:moveTo>
                <a:lnTo>
                  <a:pt x="1096556" y="1932736"/>
                </a:lnTo>
                <a:lnTo>
                  <a:pt x="1096556" y="1907336"/>
                </a:lnTo>
                <a:lnTo>
                  <a:pt x="1121956" y="1907336"/>
                </a:lnTo>
                <a:lnTo>
                  <a:pt x="1121956" y="1932736"/>
                </a:lnTo>
                <a:close/>
              </a:path>
              <a:path w="1122045" h="2520950">
                <a:moveTo>
                  <a:pt x="1121956" y="1983536"/>
                </a:moveTo>
                <a:lnTo>
                  <a:pt x="1096556" y="1983536"/>
                </a:lnTo>
                <a:lnTo>
                  <a:pt x="1096556" y="1958136"/>
                </a:lnTo>
                <a:lnTo>
                  <a:pt x="1121956" y="1958136"/>
                </a:lnTo>
                <a:lnTo>
                  <a:pt x="1121956" y="1983536"/>
                </a:lnTo>
                <a:close/>
              </a:path>
              <a:path w="1122045" h="2520950">
                <a:moveTo>
                  <a:pt x="1121956" y="2034336"/>
                </a:moveTo>
                <a:lnTo>
                  <a:pt x="1096556" y="2034336"/>
                </a:lnTo>
                <a:lnTo>
                  <a:pt x="1096556" y="2008936"/>
                </a:lnTo>
                <a:lnTo>
                  <a:pt x="1121956" y="2008936"/>
                </a:lnTo>
                <a:lnTo>
                  <a:pt x="1121956" y="2034336"/>
                </a:lnTo>
                <a:close/>
              </a:path>
              <a:path w="1122045" h="2520950">
                <a:moveTo>
                  <a:pt x="1121956" y="2085136"/>
                </a:moveTo>
                <a:lnTo>
                  <a:pt x="1096556" y="2085136"/>
                </a:lnTo>
                <a:lnTo>
                  <a:pt x="1096556" y="2059736"/>
                </a:lnTo>
                <a:lnTo>
                  <a:pt x="1121956" y="2059736"/>
                </a:lnTo>
                <a:lnTo>
                  <a:pt x="1121956" y="2085136"/>
                </a:lnTo>
                <a:close/>
              </a:path>
              <a:path w="1122045" h="2520950">
                <a:moveTo>
                  <a:pt x="1121956" y="2135936"/>
                </a:moveTo>
                <a:lnTo>
                  <a:pt x="1096556" y="2135936"/>
                </a:lnTo>
                <a:lnTo>
                  <a:pt x="1096556" y="2110536"/>
                </a:lnTo>
                <a:lnTo>
                  <a:pt x="1121956" y="2110536"/>
                </a:lnTo>
                <a:lnTo>
                  <a:pt x="1121956" y="2135936"/>
                </a:lnTo>
                <a:close/>
              </a:path>
              <a:path w="1122045" h="2520950">
                <a:moveTo>
                  <a:pt x="1121956" y="2186736"/>
                </a:moveTo>
                <a:lnTo>
                  <a:pt x="1096556" y="2186736"/>
                </a:lnTo>
                <a:lnTo>
                  <a:pt x="1096556" y="2161336"/>
                </a:lnTo>
                <a:lnTo>
                  <a:pt x="1121956" y="2161336"/>
                </a:lnTo>
                <a:lnTo>
                  <a:pt x="1121956" y="2186736"/>
                </a:lnTo>
                <a:close/>
              </a:path>
              <a:path w="1122045" h="2520950">
                <a:moveTo>
                  <a:pt x="1121956" y="2237536"/>
                </a:moveTo>
                <a:lnTo>
                  <a:pt x="1096556" y="2237536"/>
                </a:lnTo>
                <a:lnTo>
                  <a:pt x="1096556" y="2212136"/>
                </a:lnTo>
                <a:lnTo>
                  <a:pt x="1121956" y="2212136"/>
                </a:lnTo>
                <a:lnTo>
                  <a:pt x="1121956" y="2237536"/>
                </a:lnTo>
                <a:close/>
              </a:path>
              <a:path w="1122045" h="2520950">
                <a:moveTo>
                  <a:pt x="1121956" y="2288336"/>
                </a:moveTo>
                <a:lnTo>
                  <a:pt x="1096556" y="2288336"/>
                </a:lnTo>
                <a:lnTo>
                  <a:pt x="1096556" y="2262936"/>
                </a:lnTo>
                <a:lnTo>
                  <a:pt x="1121956" y="2262936"/>
                </a:lnTo>
                <a:lnTo>
                  <a:pt x="1121956" y="2288336"/>
                </a:lnTo>
                <a:close/>
              </a:path>
              <a:path w="1122045" h="2520950">
                <a:moveTo>
                  <a:pt x="1121956" y="2339136"/>
                </a:moveTo>
                <a:lnTo>
                  <a:pt x="1096556" y="2339136"/>
                </a:lnTo>
                <a:lnTo>
                  <a:pt x="1096556" y="2313736"/>
                </a:lnTo>
                <a:lnTo>
                  <a:pt x="1121956" y="2313736"/>
                </a:lnTo>
                <a:lnTo>
                  <a:pt x="1121956" y="2339136"/>
                </a:lnTo>
                <a:close/>
              </a:path>
              <a:path w="1122045" h="2520950">
                <a:moveTo>
                  <a:pt x="1121956" y="2389936"/>
                </a:moveTo>
                <a:lnTo>
                  <a:pt x="1096556" y="2389936"/>
                </a:lnTo>
                <a:lnTo>
                  <a:pt x="1096556" y="2364536"/>
                </a:lnTo>
                <a:lnTo>
                  <a:pt x="1121956" y="2364536"/>
                </a:lnTo>
                <a:lnTo>
                  <a:pt x="1121956" y="2389936"/>
                </a:lnTo>
                <a:close/>
              </a:path>
              <a:path w="1122045" h="2520950">
                <a:moveTo>
                  <a:pt x="1121956" y="2440736"/>
                </a:moveTo>
                <a:lnTo>
                  <a:pt x="1096556" y="2440736"/>
                </a:lnTo>
                <a:lnTo>
                  <a:pt x="1096556" y="2415336"/>
                </a:lnTo>
                <a:lnTo>
                  <a:pt x="1121956" y="2415336"/>
                </a:lnTo>
                <a:lnTo>
                  <a:pt x="1121956" y="2440736"/>
                </a:lnTo>
                <a:close/>
              </a:path>
              <a:path w="1122045" h="2520950">
                <a:moveTo>
                  <a:pt x="1121956" y="2491536"/>
                </a:moveTo>
                <a:lnTo>
                  <a:pt x="1096556" y="2491536"/>
                </a:lnTo>
                <a:lnTo>
                  <a:pt x="1096556" y="2466136"/>
                </a:lnTo>
                <a:lnTo>
                  <a:pt x="1121956" y="2466136"/>
                </a:lnTo>
                <a:lnTo>
                  <a:pt x="1121956" y="2491536"/>
                </a:lnTo>
                <a:close/>
              </a:path>
              <a:path w="1122045" h="2520950">
                <a:moveTo>
                  <a:pt x="1100239" y="2520619"/>
                </a:moveTo>
                <a:lnTo>
                  <a:pt x="1074839" y="2520619"/>
                </a:lnTo>
                <a:lnTo>
                  <a:pt x="1074839" y="2495219"/>
                </a:lnTo>
                <a:lnTo>
                  <a:pt x="1100239" y="2495219"/>
                </a:lnTo>
                <a:lnTo>
                  <a:pt x="1100239" y="2520619"/>
                </a:lnTo>
                <a:close/>
              </a:path>
              <a:path w="1122045" h="2520950">
                <a:moveTo>
                  <a:pt x="1049439" y="2520619"/>
                </a:moveTo>
                <a:lnTo>
                  <a:pt x="1024039" y="2520619"/>
                </a:lnTo>
                <a:lnTo>
                  <a:pt x="1024039" y="2495219"/>
                </a:lnTo>
                <a:lnTo>
                  <a:pt x="1049439" y="2495219"/>
                </a:lnTo>
                <a:lnTo>
                  <a:pt x="1049439" y="2520619"/>
                </a:lnTo>
                <a:close/>
              </a:path>
              <a:path w="1122045" h="2520950">
                <a:moveTo>
                  <a:pt x="998639" y="2520619"/>
                </a:moveTo>
                <a:lnTo>
                  <a:pt x="973239" y="2520619"/>
                </a:lnTo>
                <a:lnTo>
                  <a:pt x="973239" y="2495219"/>
                </a:lnTo>
                <a:lnTo>
                  <a:pt x="998639" y="2495219"/>
                </a:lnTo>
                <a:lnTo>
                  <a:pt x="998639" y="2520619"/>
                </a:lnTo>
                <a:close/>
              </a:path>
              <a:path w="1122045" h="2520950">
                <a:moveTo>
                  <a:pt x="947839" y="2520619"/>
                </a:moveTo>
                <a:lnTo>
                  <a:pt x="922439" y="2520619"/>
                </a:lnTo>
                <a:lnTo>
                  <a:pt x="922439" y="2495219"/>
                </a:lnTo>
                <a:lnTo>
                  <a:pt x="947839" y="2495219"/>
                </a:lnTo>
                <a:lnTo>
                  <a:pt x="947839" y="2520619"/>
                </a:lnTo>
                <a:close/>
              </a:path>
              <a:path w="1122045" h="2520950">
                <a:moveTo>
                  <a:pt x="897039" y="2520619"/>
                </a:moveTo>
                <a:lnTo>
                  <a:pt x="871639" y="2520619"/>
                </a:lnTo>
                <a:lnTo>
                  <a:pt x="871639" y="2495219"/>
                </a:lnTo>
                <a:lnTo>
                  <a:pt x="897039" y="2495219"/>
                </a:lnTo>
                <a:lnTo>
                  <a:pt x="897039" y="2520619"/>
                </a:lnTo>
                <a:close/>
              </a:path>
              <a:path w="1122045" h="2520950">
                <a:moveTo>
                  <a:pt x="846239" y="2520619"/>
                </a:moveTo>
                <a:lnTo>
                  <a:pt x="820839" y="2520619"/>
                </a:lnTo>
                <a:lnTo>
                  <a:pt x="820839" y="2495219"/>
                </a:lnTo>
                <a:lnTo>
                  <a:pt x="846239" y="2495219"/>
                </a:lnTo>
                <a:lnTo>
                  <a:pt x="846239" y="2520619"/>
                </a:lnTo>
                <a:close/>
              </a:path>
              <a:path w="1122045" h="2520950">
                <a:moveTo>
                  <a:pt x="795439" y="2520619"/>
                </a:moveTo>
                <a:lnTo>
                  <a:pt x="770039" y="2520619"/>
                </a:lnTo>
                <a:lnTo>
                  <a:pt x="770039" y="2495219"/>
                </a:lnTo>
                <a:lnTo>
                  <a:pt x="795439" y="2495219"/>
                </a:lnTo>
                <a:lnTo>
                  <a:pt x="795439" y="2520619"/>
                </a:lnTo>
                <a:close/>
              </a:path>
              <a:path w="1122045" h="2520950">
                <a:moveTo>
                  <a:pt x="744639" y="2520619"/>
                </a:moveTo>
                <a:lnTo>
                  <a:pt x="719239" y="2520619"/>
                </a:lnTo>
                <a:lnTo>
                  <a:pt x="719239" y="2495219"/>
                </a:lnTo>
                <a:lnTo>
                  <a:pt x="744639" y="2495219"/>
                </a:lnTo>
                <a:lnTo>
                  <a:pt x="744639" y="2520619"/>
                </a:lnTo>
                <a:close/>
              </a:path>
              <a:path w="1122045" h="2520950">
                <a:moveTo>
                  <a:pt x="693839" y="2520619"/>
                </a:moveTo>
                <a:lnTo>
                  <a:pt x="668439" y="2520619"/>
                </a:lnTo>
                <a:lnTo>
                  <a:pt x="668439" y="2495219"/>
                </a:lnTo>
                <a:lnTo>
                  <a:pt x="693839" y="2495219"/>
                </a:lnTo>
                <a:lnTo>
                  <a:pt x="693839" y="2520619"/>
                </a:lnTo>
                <a:close/>
              </a:path>
              <a:path w="1122045" h="2520950">
                <a:moveTo>
                  <a:pt x="643039" y="2520619"/>
                </a:moveTo>
                <a:lnTo>
                  <a:pt x="617639" y="2520619"/>
                </a:lnTo>
                <a:lnTo>
                  <a:pt x="617639" y="2495219"/>
                </a:lnTo>
                <a:lnTo>
                  <a:pt x="643039" y="2495219"/>
                </a:lnTo>
                <a:lnTo>
                  <a:pt x="643039" y="2520619"/>
                </a:lnTo>
                <a:close/>
              </a:path>
              <a:path w="1122045" h="2520950">
                <a:moveTo>
                  <a:pt x="592239" y="2520619"/>
                </a:moveTo>
                <a:lnTo>
                  <a:pt x="566839" y="2520619"/>
                </a:lnTo>
                <a:lnTo>
                  <a:pt x="566839" y="2495219"/>
                </a:lnTo>
                <a:lnTo>
                  <a:pt x="592239" y="2495219"/>
                </a:lnTo>
                <a:lnTo>
                  <a:pt x="592239" y="2520619"/>
                </a:lnTo>
                <a:close/>
              </a:path>
              <a:path w="1122045" h="2520950">
                <a:moveTo>
                  <a:pt x="541439" y="2520619"/>
                </a:moveTo>
                <a:lnTo>
                  <a:pt x="516039" y="2520619"/>
                </a:lnTo>
                <a:lnTo>
                  <a:pt x="516039" y="2495219"/>
                </a:lnTo>
                <a:lnTo>
                  <a:pt x="541439" y="2495219"/>
                </a:lnTo>
                <a:lnTo>
                  <a:pt x="541439" y="2520619"/>
                </a:lnTo>
                <a:close/>
              </a:path>
              <a:path w="1122045" h="2520950">
                <a:moveTo>
                  <a:pt x="490639" y="2520619"/>
                </a:moveTo>
                <a:lnTo>
                  <a:pt x="465239" y="2520619"/>
                </a:lnTo>
                <a:lnTo>
                  <a:pt x="465239" y="2495219"/>
                </a:lnTo>
                <a:lnTo>
                  <a:pt x="490639" y="2495219"/>
                </a:lnTo>
                <a:lnTo>
                  <a:pt x="490639" y="2520619"/>
                </a:lnTo>
                <a:close/>
              </a:path>
              <a:path w="1122045" h="2520950">
                <a:moveTo>
                  <a:pt x="439839" y="2520619"/>
                </a:moveTo>
                <a:lnTo>
                  <a:pt x="414439" y="2520619"/>
                </a:lnTo>
                <a:lnTo>
                  <a:pt x="414439" y="2495219"/>
                </a:lnTo>
                <a:lnTo>
                  <a:pt x="439839" y="2495219"/>
                </a:lnTo>
                <a:lnTo>
                  <a:pt x="439839" y="2520619"/>
                </a:lnTo>
                <a:close/>
              </a:path>
              <a:path w="1122045" h="2520950">
                <a:moveTo>
                  <a:pt x="389039" y="2520619"/>
                </a:moveTo>
                <a:lnTo>
                  <a:pt x="363639" y="2520619"/>
                </a:lnTo>
                <a:lnTo>
                  <a:pt x="363639" y="2495219"/>
                </a:lnTo>
                <a:lnTo>
                  <a:pt x="389039" y="2495219"/>
                </a:lnTo>
                <a:lnTo>
                  <a:pt x="389039" y="2520619"/>
                </a:lnTo>
                <a:close/>
              </a:path>
              <a:path w="1122045" h="2520950">
                <a:moveTo>
                  <a:pt x="338239" y="2520619"/>
                </a:moveTo>
                <a:lnTo>
                  <a:pt x="312839" y="2520619"/>
                </a:lnTo>
                <a:lnTo>
                  <a:pt x="312839" y="2495219"/>
                </a:lnTo>
                <a:lnTo>
                  <a:pt x="338239" y="2495219"/>
                </a:lnTo>
                <a:lnTo>
                  <a:pt x="338239" y="2520619"/>
                </a:lnTo>
                <a:close/>
              </a:path>
              <a:path w="1122045" h="2520950">
                <a:moveTo>
                  <a:pt x="287439" y="2520619"/>
                </a:moveTo>
                <a:lnTo>
                  <a:pt x="262039" y="2520619"/>
                </a:lnTo>
                <a:lnTo>
                  <a:pt x="262039" y="2495219"/>
                </a:lnTo>
                <a:lnTo>
                  <a:pt x="287439" y="2495219"/>
                </a:lnTo>
                <a:lnTo>
                  <a:pt x="287439" y="2520619"/>
                </a:lnTo>
                <a:close/>
              </a:path>
              <a:path w="1122045" h="2520950">
                <a:moveTo>
                  <a:pt x="236639" y="2520619"/>
                </a:moveTo>
                <a:lnTo>
                  <a:pt x="211239" y="2520619"/>
                </a:lnTo>
                <a:lnTo>
                  <a:pt x="211239" y="2495219"/>
                </a:lnTo>
                <a:lnTo>
                  <a:pt x="236639" y="2495219"/>
                </a:lnTo>
                <a:lnTo>
                  <a:pt x="236639" y="2520619"/>
                </a:lnTo>
                <a:close/>
              </a:path>
              <a:path w="1122045" h="2520950">
                <a:moveTo>
                  <a:pt x="185839" y="2520619"/>
                </a:moveTo>
                <a:lnTo>
                  <a:pt x="160439" y="2520619"/>
                </a:lnTo>
                <a:lnTo>
                  <a:pt x="160439" y="2495219"/>
                </a:lnTo>
                <a:lnTo>
                  <a:pt x="185839" y="2495219"/>
                </a:lnTo>
                <a:lnTo>
                  <a:pt x="185839" y="2520619"/>
                </a:lnTo>
                <a:close/>
              </a:path>
              <a:path w="1122045" h="2520950">
                <a:moveTo>
                  <a:pt x="135039" y="2520619"/>
                </a:moveTo>
                <a:lnTo>
                  <a:pt x="109639" y="2520619"/>
                </a:lnTo>
                <a:lnTo>
                  <a:pt x="109639" y="2495219"/>
                </a:lnTo>
                <a:lnTo>
                  <a:pt x="135039" y="2495219"/>
                </a:lnTo>
                <a:lnTo>
                  <a:pt x="135039" y="2520619"/>
                </a:lnTo>
                <a:close/>
              </a:path>
              <a:path w="1122045" h="2520950">
                <a:moveTo>
                  <a:pt x="84239" y="2520619"/>
                </a:moveTo>
                <a:lnTo>
                  <a:pt x="58839" y="2520619"/>
                </a:lnTo>
                <a:lnTo>
                  <a:pt x="58839" y="2495219"/>
                </a:lnTo>
                <a:lnTo>
                  <a:pt x="84239" y="2495219"/>
                </a:lnTo>
                <a:lnTo>
                  <a:pt x="84239" y="2520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92221" y="1700797"/>
            <a:ext cx="11684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图滤波操作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54802" y="4186402"/>
            <a:ext cx="461665" cy="4324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200" dirty="0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2863" y="3486912"/>
            <a:ext cx="935990" cy="375103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7155" rIns="0" bIns="0" rtlCol="0">
            <a:spAutoFit/>
          </a:bodyPr>
          <a:lstStyle/>
          <a:p>
            <a:pPr marL="215900">
              <a:spcBef>
                <a:spcPts val="765"/>
              </a:spcBef>
            </a:pPr>
            <a:r>
              <a:rPr spc="-5" dirty="0">
                <a:latin typeface="Calibri"/>
                <a:cs typeface="Calibri"/>
              </a:rPr>
              <a:t>PPNP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1800" y="3003728"/>
            <a:ext cx="3008630" cy="1150315"/>
          </a:xfrm>
          <a:prstGeom prst="rect">
            <a:avLst/>
          </a:prstGeom>
          <a:solidFill>
            <a:srgbClr val="C0504D">
              <a:alpha val="50199"/>
            </a:srgbClr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spcBef>
                <a:spcPts val="30"/>
              </a:spcBef>
            </a:pPr>
            <a:endParaRPr lang="zh-CN" altLang="en-US" sz="3450" dirty="0">
              <a:latin typeface="Times New Roman"/>
              <a:cs typeface="Times New Roman"/>
            </a:endParaRPr>
          </a:p>
          <a:p>
            <a:pPr marL="868680"/>
            <a:r>
              <a:rPr lang="zh-CN" altLang="en-US" sz="2000" dirty="0">
                <a:latin typeface="Microsoft JhengHei UI"/>
                <a:cs typeface="Microsoft JhengHei UI"/>
              </a:rPr>
              <a:t>图</a:t>
            </a:r>
            <a:r>
              <a:rPr sz="2000" dirty="0" err="1">
                <a:latin typeface="Microsoft JhengHei UI"/>
                <a:cs typeface="Microsoft JhengHei UI"/>
              </a:rPr>
              <a:t>信号降噪</a:t>
            </a:r>
            <a:endParaRPr lang="en-US" sz="2000" dirty="0">
              <a:latin typeface="Microsoft JhengHei UI"/>
              <a:cs typeface="Microsoft JhengHei UI"/>
            </a:endParaRPr>
          </a:p>
          <a:p>
            <a:pPr marL="868680"/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38345" y="3252215"/>
            <a:ext cx="1321435" cy="502920"/>
          </a:xfrm>
          <a:custGeom>
            <a:avLst/>
            <a:gdLst/>
            <a:ahLst/>
            <a:cxnLst/>
            <a:rect l="l" t="t" r="r" b="b"/>
            <a:pathLst>
              <a:path w="1321435" h="502920">
                <a:moveTo>
                  <a:pt x="251459" y="502920"/>
                </a:moveTo>
                <a:lnTo>
                  <a:pt x="0" y="251460"/>
                </a:lnTo>
                <a:lnTo>
                  <a:pt x="251459" y="0"/>
                </a:lnTo>
                <a:lnTo>
                  <a:pt x="251459" y="124968"/>
                </a:lnTo>
                <a:lnTo>
                  <a:pt x="1194815" y="124968"/>
                </a:lnTo>
                <a:lnTo>
                  <a:pt x="1321307" y="251460"/>
                </a:lnTo>
                <a:lnTo>
                  <a:pt x="1194815" y="377951"/>
                </a:lnTo>
                <a:lnTo>
                  <a:pt x="251459" y="377951"/>
                </a:lnTo>
                <a:lnTo>
                  <a:pt x="251459" y="502920"/>
                </a:lnTo>
                <a:close/>
              </a:path>
              <a:path w="1321435" h="502920">
                <a:moveTo>
                  <a:pt x="1194815" y="124968"/>
                </a:moveTo>
                <a:lnTo>
                  <a:pt x="1069847" y="124968"/>
                </a:lnTo>
                <a:lnTo>
                  <a:pt x="1069847" y="0"/>
                </a:lnTo>
                <a:lnTo>
                  <a:pt x="1194815" y="124968"/>
                </a:lnTo>
                <a:close/>
              </a:path>
              <a:path w="1321435" h="502920">
                <a:moveTo>
                  <a:pt x="1069847" y="502920"/>
                </a:moveTo>
                <a:lnTo>
                  <a:pt x="1069847" y="377951"/>
                </a:lnTo>
                <a:lnTo>
                  <a:pt x="1194815" y="377951"/>
                </a:lnTo>
                <a:lnTo>
                  <a:pt x="1069847" y="50292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4027" y="3247022"/>
            <a:ext cx="1331595" cy="513715"/>
          </a:xfrm>
          <a:custGeom>
            <a:avLst/>
            <a:gdLst/>
            <a:ahLst/>
            <a:cxnLst/>
            <a:rect l="l" t="t" r="r" b="b"/>
            <a:pathLst>
              <a:path w="1331595" h="513714">
                <a:moveTo>
                  <a:pt x="255993" y="513105"/>
                </a:moveTo>
                <a:lnTo>
                  <a:pt x="1333" y="259918"/>
                </a:lnTo>
                <a:lnTo>
                  <a:pt x="0" y="257301"/>
                </a:lnTo>
                <a:lnTo>
                  <a:pt x="0" y="255803"/>
                </a:lnTo>
                <a:lnTo>
                  <a:pt x="253149" y="1371"/>
                </a:lnTo>
                <a:lnTo>
                  <a:pt x="255993" y="0"/>
                </a:lnTo>
                <a:lnTo>
                  <a:pt x="257581" y="88"/>
                </a:lnTo>
                <a:lnTo>
                  <a:pt x="259054" y="698"/>
                </a:lnTo>
                <a:lnTo>
                  <a:pt x="260248" y="1765"/>
                </a:lnTo>
                <a:lnTo>
                  <a:pt x="261023" y="3162"/>
                </a:lnTo>
                <a:lnTo>
                  <a:pt x="261289" y="4737"/>
                </a:lnTo>
                <a:lnTo>
                  <a:pt x="251764" y="4737"/>
                </a:lnTo>
                <a:lnTo>
                  <a:pt x="251764" y="16230"/>
                </a:lnTo>
                <a:lnTo>
                  <a:pt x="14808" y="253187"/>
                </a:lnTo>
                <a:lnTo>
                  <a:pt x="8077" y="253187"/>
                </a:lnTo>
                <a:lnTo>
                  <a:pt x="8077" y="259918"/>
                </a:lnTo>
                <a:lnTo>
                  <a:pt x="14808" y="259918"/>
                </a:lnTo>
                <a:lnTo>
                  <a:pt x="251764" y="496874"/>
                </a:lnTo>
                <a:lnTo>
                  <a:pt x="251764" y="508368"/>
                </a:lnTo>
                <a:lnTo>
                  <a:pt x="261289" y="508368"/>
                </a:lnTo>
                <a:lnTo>
                  <a:pt x="261023" y="509943"/>
                </a:lnTo>
                <a:lnTo>
                  <a:pt x="260248" y="511340"/>
                </a:lnTo>
                <a:lnTo>
                  <a:pt x="259054" y="512394"/>
                </a:lnTo>
                <a:lnTo>
                  <a:pt x="257581" y="513016"/>
                </a:lnTo>
                <a:lnTo>
                  <a:pt x="255993" y="513105"/>
                </a:lnTo>
                <a:close/>
              </a:path>
              <a:path w="1331595" h="513714">
                <a:moveTo>
                  <a:pt x="1069721" y="130644"/>
                </a:moveTo>
                <a:lnTo>
                  <a:pt x="1069721" y="4737"/>
                </a:lnTo>
                <a:lnTo>
                  <a:pt x="1069987" y="3162"/>
                </a:lnTo>
                <a:lnTo>
                  <a:pt x="1070762" y="1765"/>
                </a:lnTo>
                <a:lnTo>
                  <a:pt x="1071943" y="698"/>
                </a:lnTo>
                <a:lnTo>
                  <a:pt x="1073429" y="88"/>
                </a:lnTo>
                <a:lnTo>
                  <a:pt x="1075016" y="0"/>
                </a:lnTo>
                <a:lnTo>
                  <a:pt x="1076553" y="444"/>
                </a:lnTo>
                <a:lnTo>
                  <a:pt x="1077849" y="1371"/>
                </a:lnTo>
                <a:lnTo>
                  <a:pt x="1081214" y="4737"/>
                </a:lnTo>
                <a:lnTo>
                  <a:pt x="1079246" y="4737"/>
                </a:lnTo>
                <a:lnTo>
                  <a:pt x="1071118" y="8102"/>
                </a:lnTo>
                <a:lnTo>
                  <a:pt x="1079246" y="16230"/>
                </a:lnTo>
                <a:lnTo>
                  <a:pt x="1079246" y="125882"/>
                </a:lnTo>
                <a:lnTo>
                  <a:pt x="1074483" y="125882"/>
                </a:lnTo>
                <a:lnTo>
                  <a:pt x="1069721" y="130644"/>
                </a:lnTo>
                <a:close/>
              </a:path>
              <a:path w="1331595" h="513714">
                <a:moveTo>
                  <a:pt x="251764" y="16230"/>
                </a:moveTo>
                <a:lnTo>
                  <a:pt x="251764" y="4737"/>
                </a:lnTo>
                <a:lnTo>
                  <a:pt x="259892" y="8102"/>
                </a:lnTo>
                <a:lnTo>
                  <a:pt x="251764" y="16230"/>
                </a:lnTo>
                <a:close/>
              </a:path>
              <a:path w="1331595" h="513714">
                <a:moveTo>
                  <a:pt x="1074483" y="135407"/>
                </a:moveTo>
                <a:lnTo>
                  <a:pt x="256527" y="135407"/>
                </a:lnTo>
                <a:lnTo>
                  <a:pt x="255054" y="135166"/>
                </a:lnTo>
                <a:lnTo>
                  <a:pt x="253720" y="134493"/>
                </a:lnTo>
                <a:lnTo>
                  <a:pt x="252666" y="133438"/>
                </a:lnTo>
                <a:lnTo>
                  <a:pt x="251993" y="132118"/>
                </a:lnTo>
                <a:lnTo>
                  <a:pt x="251764" y="130644"/>
                </a:lnTo>
                <a:lnTo>
                  <a:pt x="251764" y="16230"/>
                </a:lnTo>
                <a:lnTo>
                  <a:pt x="259892" y="8102"/>
                </a:lnTo>
                <a:lnTo>
                  <a:pt x="251764" y="4737"/>
                </a:lnTo>
                <a:lnTo>
                  <a:pt x="261289" y="4737"/>
                </a:lnTo>
                <a:lnTo>
                  <a:pt x="261289" y="125882"/>
                </a:lnTo>
                <a:lnTo>
                  <a:pt x="256527" y="125882"/>
                </a:lnTo>
                <a:lnTo>
                  <a:pt x="261289" y="130644"/>
                </a:lnTo>
                <a:lnTo>
                  <a:pt x="1079246" y="130644"/>
                </a:lnTo>
                <a:lnTo>
                  <a:pt x="1079017" y="132118"/>
                </a:lnTo>
                <a:lnTo>
                  <a:pt x="1078331" y="133438"/>
                </a:lnTo>
                <a:lnTo>
                  <a:pt x="1077277" y="134493"/>
                </a:lnTo>
                <a:lnTo>
                  <a:pt x="1075956" y="135166"/>
                </a:lnTo>
                <a:lnTo>
                  <a:pt x="1074483" y="135407"/>
                </a:lnTo>
                <a:close/>
              </a:path>
              <a:path w="1331595" h="513714">
                <a:moveTo>
                  <a:pt x="1079246" y="16230"/>
                </a:moveTo>
                <a:lnTo>
                  <a:pt x="1071118" y="8102"/>
                </a:lnTo>
                <a:lnTo>
                  <a:pt x="1079246" y="4737"/>
                </a:lnTo>
                <a:lnTo>
                  <a:pt x="1079246" y="16230"/>
                </a:lnTo>
                <a:close/>
              </a:path>
              <a:path w="1331595" h="513714">
                <a:moveTo>
                  <a:pt x="1319568" y="256552"/>
                </a:moveTo>
                <a:lnTo>
                  <a:pt x="1079246" y="16230"/>
                </a:lnTo>
                <a:lnTo>
                  <a:pt x="1079246" y="4737"/>
                </a:lnTo>
                <a:lnTo>
                  <a:pt x="1081214" y="4737"/>
                </a:lnTo>
                <a:lnTo>
                  <a:pt x="1329664" y="253187"/>
                </a:lnTo>
                <a:lnTo>
                  <a:pt x="1322933" y="253187"/>
                </a:lnTo>
                <a:lnTo>
                  <a:pt x="1319568" y="256552"/>
                </a:lnTo>
                <a:close/>
              </a:path>
              <a:path w="1331595" h="513714">
                <a:moveTo>
                  <a:pt x="261289" y="130644"/>
                </a:moveTo>
                <a:lnTo>
                  <a:pt x="256527" y="125882"/>
                </a:lnTo>
                <a:lnTo>
                  <a:pt x="261289" y="125882"/>
                </a:lnTo>
                <a:lnTo>
                  <a:pt x="261289" y="130644"/>
                </a:lnTo>
                <a:close/>
              </a:path>
              <a:path w="1331595" h="513714">
                <a:moveTo>
                  <a:pt x="1069721" y="130644"/>
                </a:moveTo>
                <a:lnTo>
                  <a:pt x="261289" y="130644"/>
                </a:lnTo>
                <a:lnTo>
                  <a:pt x="261289" y="125882"/>
                </a:lnTo>
                <a:lnTo>
                  <a:pt x="1069721" y="125882"/>
                </a:lnTo>
                <a:lnTo>
                  <a:pt x="1069721" y="130644"/>
                </a:lnTo>
                <a:close/>
              </a:path>
              <a:path w="1331595" h="513714">
                <a:moveTo>
                  <a:pt x="1079246" y="130644"/>
                </a:moveTo>
                <a:lnTo>
                  <a:pt x="1069721" y="130644"/>
                </a:lnTo>
                <a:lnTo>
                  <a:pt x="1074483" y="125882"/>
                </a:lnTo>
                <a:lnTo>
                  <a:pt x="1079246" y="125882"/>
                </a:lnTo>
                <a:lnTo>
                  <a:pt x="1079246" y="130644"/>
                </a:lnTo>
                <a:close/>
              </a:path>
              <a:path w="1331595" h="513714">
                <a:moveTo>
                  <a:pt x="8077" y="259918"/>
                </a:moveTo>
                <a:lnTo>
                  <a:pt x="8077" y="253187"/>
                </a:lnTo>
                <a:lnTo>
                  <a:pt x="11442" y="256552"/>
                </a:lnTo>
                <a:lnTo>
                  <a:pt x="8077" y="259918"/>
                </a:lnTo>
                <a:close/>
              </a:path>
              <a:path w="1331595" h="513714">
                <a:moveTo>
                  <a:pt x="11442" y="256552"/>
                </a:moveTo>
                <a:lnTo>
                  <a:pt x="8077" y="253187"/>
                </a:lnTo>
                <a:lnTo>
                  <a:pt x="14808" y="253187"/>
                </a:lnTo>
                <a:lnTo>
                  <a:pt x="11442" y="256552"/>
                </a:lnTo>
                <a:close/>
              </a:path>
              <a:path w="1331595" h="513714">
                <a:moveTo>
                  <a:pt x="1322933" y="259918"/>
                </a:moveTo>
                <a:lnTo>
                  <a:pt x="1319568" y="256552"/>
                </a:lnTo>
                <a:lnTo>
                  <a:pt x="1322933" y="253187"/>
                </a:lnTo>
                <a:lnTo>
                  <a:pt x="1322933" y="259918"/>
                </a:lnTo>
                <a:close/>
              </a:path>
              <a:path w="1331595" h="513714">
                <a:moveTo>
                  <a:pt x="1329664" y="259918"/>
                </a:moveTo>
                <a:lnTo>
                  <a:pt x="1322933" y="259918"/>
                </a:lnTo>
                <a:lnTo>
                  <a:pt x="1322933" y="253187"/>
                </a:lnTo>
                <a:lnTo>
                  <a:pt x="1329664" y="253187"/>
                </a:lnTo>
                <a:lnTo>
                  <a:pt x="1330540" y="254393"/>
                </a:lnTo>
                <a:lnTo>
                  <a:pt x="1330998" y="255803"/>
                </a:lnTo>
                <a:lnTo>
                  <a:pt x="1330998" y="257301"/>
                </a:lnTo>
                <a:lnTo>
                  <a:pt x="1330540" y="258711"/>
                </a:lnTo>
                <a:lnTo>
                  <a:pt x="1329664" y="259918"/>
                </a:lnTo>
                <a:close/>
              </a:path>
              <a:path w="1331595" h="513714">
                <a:moveTo>
                  <a:pt x="14808" y="259918"/>
                </a:moveTo>
                <a:lnTo>
                  <a:pt x="8077" y="259918"/>
                </a:lnTo>
                <a:lnTo>
                  <a:pt x="11442" y="256552"/>
                </a:lnTo>
                <a:lnTo>
                  <a:pt x="14808" y="259918"/>
                </a:lnTo>
                <a:close/>
              </a:path>
              <a:path w="1331595" h="513714">
                <a:moveTo>
                  <a:pt x="1081214" y="508368"/>
                </a:moveTo>
                <a:lnTo>
                  <a:pt x="1079246" y="508368"/>
                </a:lnTo>
                <a:lnTo>
                  <a:pt x="1079246" y="496874"/>
                </a:lnTo>
                <a:lnTo>
                  <a:pt x="1319568" y="256552"/>
                </a:lnTo>
                <a:lnTo>
                  <a:pt x="1322933" y="259918"/>
                </a:lnTo>
                <a:lnTo>
                  <a:pt x="1329664" y="259918"/>
                </a:lnTo>
                <a:lnTo>
                  <a:pt x="1081214" y="508368"/>
                </a:lnTo>
                <a:close/>
              </a:path>
              <a:path w="1331595" h="513714">
                <a:moveTo>
                  <a:pt x="261289" y="508368"/>
                </a:moveTo>
                <a:lnTo>
                  <a:pt x="251764" y="508368"/>
                </a:lnTo>
                <a:lnTo>
                  <a:pt x="259892" y="505002"/>
                </a:lnTo>
                <a:lnTo>
                  <a:pt x="251764" y="496874"/>
                </a:lnTo>
                <a:lnTo>
                  <a:pt x="251764" y="382460"/>
                </a:lnTo>
                <a:lnTo>
                  <a:pt x="251993" y="380987"/>
                </a:lnTo>
                <a:lnTo>
                  <a:pt x="252666" y="379653"/>
                </a:lnTo>
                <a:lnTo>
                  <a:pt x="253720" y="378612"/>
                </a:lnTo>
                <a:lnTo>
                  <a:pt x="255054" y="377926"/>
                </a:lnTo>
                <a:lnTo>
                  <a:pt x="256527" y="377698"/>
                </a:lnTo>
                <a:lnTo>
                  <a:pt x="1074483" y="377698"/>
                </a:lnTo>
                <a:lnTo>
                  <a:pt x="1079246" y="382460"/>
                </a:lnTo>
                <a:lnTo>
                  <a:pt x="261289" y="382460"/>
                </a:lnTo>
                <a:lnTo>
                  <a:pt x="256527" y="387223"/>
                </a:lnTo>
                <a:lnTo>
                  <a:pt x="261289" y="387223"/>
                </a:lnTo>
                <a:lnTo>
                  <a:pt x="261289" y="508368"/>
                </a:lnTo>
                <a:close/>
              </a:path>
              <a:path w="1331595" h="513714">
                <a:moveTo>
                  <a:pt x="261289" y="387223"/>
                </a:moveTo>
                <a:lnTo>
                  <a:pt x="256527" y="387223"/>
                </a:lnTo>
                <a:lnTo>
                  <a:pt x="261289" y="382460"/>
                </a:lnTo>
                <a:lnTo>
                  <a:pt x="261289" y="387223"/>
                </a:lnTo>
                <a:close/>
              </a:path>
              <a:path w="1331595" h="513714">
                <a:moveTo>
                  <a:pt x="1069721" y="387223"/>
                </a:moveTo>
                <a:lnTo>
                  <a:pt x="261289" y="387223"/>
                </a:lnTo>
                <a:lnTo>
                  <a:pt x="261289" y="382460"/>
                </a:lnTo>
                <a:lnTo>
                  <a:pt x="1069721" y="382460"/>
                </a:lnTo>
                <a:lnTo>
                  <a:pt x="1069721" y="387223"/>
                </a:lnTo>
                <a:close/>
              </a:path>
              <a:path w="1331595" h="513714">
                <a:moveTo>
                  <a:pt x="1075016" y="513105"/>
                </a:moveTo>
                <a:lnTo>
                  <a:pt x="1069721" y="508368"/>
                </a:lnTo>
                <a:lnTo>
                  <a:pt x="1069721" y="382460"/>
                </a:lnTo>
                <a:lnTo>
                  <a:pt x="1074483" y="387223"/>
                </a:lnTo>
                <a:lnTo>
                  <a:pt x="1079246" y="387223"/>
                </a:lnTo>
                <a:lnTo>
                  <a:pt x="1079246" y="496874"/>
                </a:lnTo>
                <a:lnTo>
                  <a:pt x="1071118" y="505002"/>
                </a:lnTo>
                <a:lnTo>
                  <a:pt x="1079246" y="508368"/>
                </a:lnTo>
                <a:lnTo>
                  <a:pt x="1081214" y="508368"/>
                </a:lnTo>
                <a:lnTo>
                  <a:pt x="1077849" y="511733"/>
                </a:lnTo>
                <a:lnTo>
                  <a:pt x="1076553" y="512660"/>
                </a:lnTo>
                <a:lnTo>
                  <a:pt x="1075016" y="513105"/>
                </a:lnTo>
                <a:close/>
              </a:path>
              <a:path w="1331595" h="513714">
                <a:moveTo>
                  <a:pt x="1079246" y="387223"/>
                </a:moveTo>
                <a:lnTo>
                  <a:pt x="1074483" y="387223"/>
                </a:lnTo>
                <a:lnTo>
                  <a:pt x="1069721" y="382460"/>
                </a:lnTo>
                <a:lnTo>
                  <a:pt x="1079246" y="382460"/>
                </a:lnTo>
                <a:lnTo>
                  <a:pt x="1079246" y="387223"/>
                </a:lnTo>
                <a:close/>
              </a:path>
              <a:path w="1331595" h="513714">
                <a:moveTo>
                  <a:pt x="251764" y="508368"/>
                </a:moveTo>
                <a:lnTo>
                  <a:pt x="251764" y="496874"/>
                </a:lnTo>
                <a:lnTo>
                  <a:pt x="259892" y="505002"/>
                </a:lnTo>
                <a:lnTo>
                  <a:pt x="251764" y="508368"/>
                </a:lnTo>
                <a:close/>
              </a:path>
              <a:path w="1331595" h="513714">
                <a:moveTo>
                  <a:pt x="1079246" y="508368"/>
                </a:moveTo>
                <a:lnTo>
                  <a:pt x="1071118" y="505002"/>
                </a:lnTo>
                <a:lnTo>
                  <a:pt x="1079246" y="496874"/>
                </a:lnTo>
                <a:lnTo>
                  <a:pt x="1079246" y="50836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7099" y="2333637"/>
            <a:ext cx="437515" cy="2311400"/>
          </a:xfrm>
          <a:custGeom>
            <a:avLst/>
            <a:gdLst/>
            <a:ahLst/>
            <a:cxnLst/>
            <a:rect l="l" t="t" r="r" b="b"/>
            <a:pathLst>
              <a:path w="437514" h="2311400">
                <a:moveTo>
                  <a:pt x="208686" y="25400"/>
                </a:moveTo>
                <a:lnTo>
                  <a:pt x="0" y="25400"/>
                </a:lnTo>
                <a:lnTo>
                  <a:pt x="215" y="0"/>
                </a:lnTo>
                <a:lnTo>
                  <a:pt x="152679" y="0"/>
                </a:lnTo>
                <a:lnTo>
                  <a:pt x="166395" y="12700"/>
                </a:lnTo>
                <a:lnTo>
                  <a:pt x="205346" y="12700"/>
                </a:lnTo>
                <a:lnTo>
                  <a:pt x="208686" y="25400"/>
                </a:lnTo>
                <a:close/>
              </a:path>
              <a:path w="437514" h="2311400">
                <a:moveTo>
                  <a:pt x="223088" y="38100"/>
                </a:moveTo>
                <a:lnTo>
                  <a:pt x="173570" y="38100"/>
                </a:lnTo>
                <a:lnTo>
                  <a:pt x="161340" y="25400"/>
                </a:lnTo>
                <a:lnTo>
                  <a:pt x="222427" y="25400"/>
                </a:lnTo>
                <a:lnTo>
                  <a:pt x="223088" y="38100"/>
                </a:lnTo>
                <a:close/>
              </a:path>
              <a:path w="437514" h="2311400">
                <a:moveTo>
                  <a:pt x="199936" y="45778"/>
                </a:moveTo>
                <a:lnTo>
                  <a:pt x="198500" y="38100"/>
                </a:lnTo>
                <a:lnTo>
                  <a:pt x="199644" y="38100"/>
                </a:lnTo>
                <a:lnTo>
                  <a:pt x="199835" y="40074"/>
                </a:lnTo>
                <a:lnTo>
                  <a:pt x="199936" y="45778"/>
                </a:lnTo>
                <a:close/>
              </a:path>
              <a:path w="437514" h="2311400">
                <a:moveTo>
                  <a:pt x="199936" y="40074"/>
                </a:moveTo>
                <a:lnTo>
                  <a:pt x="199644" y="38100"/>
                </a:lnTo>
                <a:lnTo>
                  <a:pt x="199936" y="38100"/>
                </a:lnTo>
                <a:lnTo>
                  <a:pt x="199936" y="40074"/>
                </a:lnTo>
                <a:close/>
              </a:path>
              <a:path w="437514" h="2311400">
                <a:moveTo>
                  <a:pt x="200232" y="42078"/>
                </a:moveTo>
                <a:lnTo>
                  <a:pt x="199936" y="40074"/>
                </a:lnTo>
                <a:lnTo>
                  <a:pt x="199936" y="38100"/>
                </a:lnTo>
                <a:lnTo>
                  <a:pt x="200232" y="42078"/>
                </a:lnTo>
                <a:close/>
              </a:path>
              <a:path w="437514" h="2311400">
                <a:moveTo>
                  <a:pt x="201136" y="48185"/>
                </a:moveTo>
                <a:lnTo>
                  <a:pt x="200248" y="42182"/>
                </a:lnTo>
                <a:lnTo>
                  <a:pt x="199986" y="38100"/>
                </a:lnTo>
                <a:lnTo>
                  <a:pt x="201136" y="48185"/>
                </a:lnTo>
                <a:close/>
              </a:path>
              <a:path w="437514" h="2311400">
                <a:moveTo>
                  <a:pt x="201210" y="48683"/>
                </a:moveTo>
                <a:lnTo>
                  <a:pt x="201136" y="48185"/>
                </a:lnTo>
                <a:lnTo>
                  <a:pt x="199986" y="38100"/>
                </a:lnTo>
                <a:lnTo>
                  <a:pt x="201210" y="48683"/>
                </a:lnTo>
                <a:close/>
              </a:path>
              <a:path w="437514" h="2311400">
                <a:moveTo>
                  <a:pt x="201523" y="50800"/>
                </a:moveTo>
                <a:lnTo>
                  <a:pt x="201210" y="48683"/>
                </a:lnTo>
                <a:lnTo>
                  <a:pt x="200088" y="38100"/>
                </a:lnTo>
                <a:lnTo>
                  <a:pt x="201523" y="50800"/>
                </a:lnTo>
                <a:close/>
              </a:path>
              <a:path w="437514" h="2311400">
                <a:moveTo>
                  <a:pt x="225223" y="50800"/>
                </a:moveTo>
                <a:lnTo>
                  <a:pt x="201523" y="50800"/>
                </a:lnTo>
                <a:lnTo>
                  <a:pt x="200088" y="38100"/>
                </a:lnTo>
                <a:lnTo>
                  <a:pt x="225221" y="38100"/>
                </a:lnTo>
                <a:lnTo>
                  <a:pt x="225223" y="50800"/>
                </a:lnTo>
                <a:close/>
              </a:path>
              <a:path w="437514" h="2311400">
                <a:moveTo>
                  <a:pt x="200644" y="48418"/>
                </a:moveTo>
                <a:lnTo>
                  <a:pt x="200039" y="42182"/>
                </a:lnTo>
                <a:lnTo>
                  <a:pt x="199936" y="40074"/>
                </a:lnTo>
                <a:lnTo>
                  <a:pt x="200239" y="42182"/>
                </a:lnTo>
                <a:lnTo>
                  <a:pt x="200644" y="48418"/>
                </a:lnTo>
                <a:close/>
              </a:path>
              <a:path w="437514" h="2311400">
                <a:moveTo>
                  <a:pt x="200759" y="50175"/>
                </a:moveTo>
                <a:lnTo>
                  <a:pt x="199936" y="45778"/>
                </a:lnTo>
                <a:lnTo>
                  <a:pt x="199936" y="41114"/>
                </a:lnTo>
                <a:lnTo>
                  <a:pt x="200662" y="48683"/>
                </a:lnTo>
                <a:lnTo>
                  <a:pt x="200759" y="50175"/>
                </a:lnTo>
                <a:close/>
              </a:path>
              <a:path w="437514" h="2311400">
                <a:moveTo>
                  <a:pt x="201434" y="50800"/>
                </a:moveTo>
                <a:lnTo>
                  <a:pt x="200875" y="50800"/>
                </a:lnTo>
                <a:lnTo>
                  <a:pt x="200632" y="48185"/>
                </a:lnTo>
                <a:lnTo>
                  <a:pt x="200248" y="42182"/>
                </a:lnTo>
                <a:lnTo>
                  <a:pt x="201136" y="48185"/>
                </a:lnTo>
                <a:lnTo>
                  <a:pt x="201434" y="50800"/>
                </a:lnTo>
                <a:close/>
              </a:path>
              <a:path w="437514" h="2311400">
                <a:moveTo>
                  <a:pt x="225336" y="1117600"/>
                </a:moveTo>
                <a:lnTo>
                  <a:pt x="200037" y="1117600"/>
                </a:lnTo>
                <a:lnTo>
                  <a:pt x="199936" y="45778"/>
                </a:lnTo>
                <a:lnTo>
                  <a:pt x="200759" y="50175"/>
                </a:lnTo>
                <a:lnTo>
                  <a:pt x="200799" y="50800"/>
                </a:lnTo>
                <a:lnTo>
                  <a:pt x="225223" y="50800"/>
                </a:lnTo>
                <a:lnTo>
                  <a:pt x="225336" y="1117600"/>
                </a:lnTo>
                <a:close/>
              </a:path>
              <a:path w="437514" h="2311400">
                <a:moveTo>
                  <a:pt x="200875" y="50800"/>
                </a:moveTo>
                <a:lnTo>
                  <a:pt x="200760" y="50180"/>
                </a:lnTo>
                <a:lnTo>
                  <a:pt x="200651" y="48490"/>
                </a:lnTo>
                <a:lnTo>
                  <a:pt x="200875" y="50800"/>
                </a:lnTo>
                <a:close/>
              </a:path>
              <a:path w="437514" h="2311400">
                <a:moveTo>
                  <a:pt x="201523" y="50800"/>
                </a:moveTo>
                <a:lnTo>
                  <a:pt x="201210" y="48683"/>
                </a:lnTo>
                <a:lnTo>
                  <a:pt x="201523" y="50800"/>
                </a:lnTo>
                <a:close/>
              </a:path>
              <a:path w="437514" h="2311400">
                <a:moveTo>
                  <a:pt x="200875" y="50800"/>
                </a:moveTo>
                <a:lnTo>
                  <a:pt x="200760" y="50180"/>
                </a:lnTo>
                <a:lnTo>
                  <a:pt x="200875" y="50800"/>
                </a:lnTo>
                <a:close/>
              </a:path>
              <a:path w="437514" h="2311400">
                <a:moveTo>
                  <a:pt x="246938" y="1130300"/>
                </a:moveTo>
                <a:lnTo>
                  <a:pt x="201358" y="1130300"/>
                </a:lnTo>
                <a:lnTo>
                  <a:pt x="200520" y="1117600"/>
                </a:lnTo>
                <a:lnTo>
                  <a:pt x="241820" y="1117600"/>
                </a:lnTo>
                <a:lnTo>
                  <a:pt x="246938" y="1130300"/>
                </a:lnTo>
                <a:close/>
              </a:path>
              <a:path w="437514" h="2311400">
                <a:moveTo>
                  <a:pt x="325132" y="1143000"/>
                </a:moveTo>
                <a:lnTo>
                  <a:pt x="211886" y="1143000"/>
                </a:lnTo>
                <a:lnTo>
                  <a:pt x="209511" y="1130300"/>
                </a:lnTo>
                <a:lnTo>
                  <a:pt x="307606" y="1130300"/>
                </a:lnTo>
                <a:lnTo>
                  <a:pt x="325132" y="1143000"/>
                </a:lnTo>
                <a:close/>
              </a:path>
              <a:path w="437514" h="2311400">
                <a:moveTo>
                  <a:pt x="272973" y="1155700"/>
                </a:moveTo>
                <a:lnTo>
                  <a:pt x="245732" y="1155700"/>
                </a:lnTo>
                <a:lnTo>
                  <a:pt x="239864" y="1143000"/>
                </a:lnTo>
                <a:lnTo>
                  <a:pt x="288404" y="1143000"/>
                </a:lnTo>
                <a:lnTo>
                  <a:pt x="272973" y="1155700"/>
                </a:lnTo>
                <a:close/>
              </a:path>
              <a:path w="437514" h="2311400">
                <a:moveTo>
                  <a:pt x="425056" y="1168400"/>
                </a:moveTo>
                <a:lnTo>
                  <a:pt x="322580" y="1168400"/>
                </a:lnTo>
                <a:lnTo>
                  <a:pt x="304761" y="1155700"/>
                </a:lnTo>
                <a:lnTo>
                  <a:pt x="272973" y="1155700"/>
                </a:lnTo>
                <a:lnTo>
                  <a:pt x="288404" y="1143000"/>
                </a:lnTo>
                <a:lnTo>
                  <a:pt x="425056" y="1143000"/>
                </a:lnTo>
                <a:lnTo>
                  <a:pt x="425056" y="1168400"/>
                </a:lnTo>
                <a:close/>
              </a:path>
              <a:path w="437514" h="2311400">
                <a:moveTo>
                  <a:pt x="434632" y="1168400"/>
                </a:moveTo>
                <a:lnTo>
                  <a:pt x="425056" y="1168400"/>
                </a:lnTo>
                <a:lnTo>
                  <a:pt x="425056" y="1143000"/>
                </a:lnTo>
                <a:lnTo>
                  <a:pt x="436181" y="1143000"/>
                </a:lnTo>
                <a:lnTo>
                  <a:pt x="437248" y="1155700"/>
                </a:lnTo>
                <a:lnTo>
                  <a:pt x="436181" y="1155700"/>
                </a:lnTo>
                <a:lnTo>
                  <a:pt x="434632" y="1168400"/>
                </a:lnTo>
                <a:close/>
              </a:path>
              <a:path w="437514" h="2311400">
                <a:moveTo>
                  <a:pt x="322580" y="1168400"/>
                </a:moveTo>
                <a:lnTo>
                  <a:pt x="224383" y="1168400"/>
                </a:lnTo>
                <a:lnTo>
                  <a:pt x="229654" y="1155700"/>
                </a:lnTo>
                <a:lnTo>
                  <a:pt x="304761" y="1155700"/>
                </a:lnTo>
                <a:lnTo>
                  <a:pt x="322580" y="1168400"/>
                </a:lnTo>
                <a:close/>
              </a:path>
              <a:path w="437514" h="2311400">
                <a:moveTo>
                  <a:pt x="276783" y="1181100"/>
                </a:moveTo>
                <a:lnTo>
                  <a:pt x="204977" y="1181100"/>
                </a:lnTo>
                <a:lnTo>
                  <a:pt x="206413" y="1168400"/>
                </a:lnTo>
                <a:lnTo>
                  <a:pt x="291871" y="1168400"/>
                </a:lnTo>
                <a:lnTo>
                  <a:pt x="276783" y="1181100"/>
                </a:lnTo>
                <a:close/>
              </a:path>
              <a:path w="437514" h="2311400">
                <a:moveTo>
                  <a:pt x="225221" y="2273300"/>
                </a:moveTo>
                <a:lnTo>
                  <a:pt x="190982" y="2273300"/>
                </a:lnTo>
                <a:lnTo>
                  <a:pt x="194792" y="2260600"/>
                </a:lnTo>
                <a:lnTo>
                  <a:pt x="199936" y="2260600"/>
                </a:lnTo>
                <a:lnTo>
                  <a:pt x="200037" y="1181100"/>
                </a:lnTo>
                <a:lnTo>
                  <a:pt x="234276" y="1181100"/>
                </a:lnTo>
                <a:lnTo>
                  <a:pt x="230466" y="1193800"/>
                </a:lnTo>
                <a:lnTo>
                  <a:pt x="225336" y="1193800"/>
                </a:lnTo>
                <a:lnTo>
                  <a:pt x="225221" y="2273300"/>
                </a:lnTo>
                <a:close/>
              </a:path>
              <a:path w="437514" h="2311400">
                <a:moveTo>
                  <a:pt x="218846" y="2286000"/>
                </a:moveTo>
                <a:lnTo>
                  <a:pt x="133388" y="2286000"/>
                </a:lnTo>
                <a:lnTo>
                  <a:pt x="148488" y="2273300"/>
                </a:lnTo>
                <a:lnTo>
                  <a:pt x="220281" y="2273300"/>
                </a:lnTo>
                <a:lnTo>
                  <a:pt x="218846" y="2286000"/>
                </a:lnTo>
                <a:close/>
              </a:path>
              <a:path w="437514" h="2311400">
                <a:moveTo>
                  <a:pt x="136867" y="2311400"/>
                </a:moveTo>
                <a:lnTo>
                  <a:pt x="215" y="2311400"/>
                </a:lnTo>
                <a:lnTo>
                  <a:pt x="0" y="2286000"/>
                </a:lnTo>
                <a:lnTo>
                  <a:pt x="200875" y="2286000"/>
                </a:lnTo>
                <a:lnTo>
                  <a:pt x="196062" y="2298700"/>
                </a:lnTo>
                <a:lnTo>
                  <a:pt x="152285" y="2298700"/>
                </a:lnTo>
                <a:lnTo>
                  <a:pt x="136867" y="23114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200" y="6260867"/>
            <a:ext cx="54914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Unified </a:t>
            </a:r>
            <a:r>
              <a:rPr sz="1400" spc="-10" dirty="0">
                <a:latin typeface="Arial"/>
                <a:cs typeface="Arial"/>
              </a:rPr>
              <a:t>View </a:t>
            </a:r>
            <a:r>
              <a:rPr sz="1400" dirty="0">
                <a:latin typeface="Arial"/>
                <a:cs typeface="Arial"/>
              </a:rPr>
              <a:t>on </a:t>
            </a:r>
            <a:r>
              <a:rPr sz="1400" spc="-5" dirty="0">
                <a:latin typeface="Arial"/>
                <a:cs typeface="Arial"/>
              </a:rPr>
              <a:t>Graph Neural Networks </a:t>
            </a:r>
            <a:r>
              <a:rPr sz="1400" dirty="0">
                <a:latin typeface="Arial"/>
                <a:cs typeface="Arial"/>
              </a:rPr>
              <a:t>as </a:t>
            </a:r>
            <a:r>
              <a:rPr sz="1400" spc="-5" dirty="0">
                <a:latin typeface="Arial"/>
                <a:cs typeface="Arial"/>
              </a:rPr>
              <a:t>Graph Signal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Denoising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dirty="0"/>
              <a:t>图神经网络简介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谱图论和图上的信号处理（回顾）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图滤波</a:t>
            </a:r>
            <a:endParaRPr lang="en-US" altLang="zh-CN" dirty="0"/>
          </a:p>
          <a:p>
            <a:r>
              <a:rPr lang="zh-CN" altLang="en-US" dirty="0"/>
              <a:t>图池化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060276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8109" y="152363"/>
            <a:ext cx="5054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一些滤波操作的简单回顾</a:t>
            </a:r>
          </a:p>
        </p:txBody>
      </p:sp>
      <p:sp>
        <p:nvSpPr>
          <p:cNvPr id="4" name="object 4"/>
          <p:cNvSpPr/>
          <p:nvPr/>
        </p:nvSpPr>
        <p:spPr>
          <a:xfrm>
            <a:off x="609600" y="2075141"/>
            <a:ext cx="1569721" cy="508000"/>
          </a:xfrm>
          <a:custGeom>
            <a:avLst/>
            <a:gdLst/>
            <a:ahLst/>
            <a:cxnLst/>
            <a:rect l="l" t="t" r="r" b="b"/>
            <a:pathLst>
              <a:path w="1405255" h="508000">
                <a:moveTo>
                  <a:pt x="1321308" y="507491"/>
                </a:moveTo>
                <a:lnTo>
                  <a:pt x="83819" y="507491"/>
                </a:lnTo>
                <a:lnTo>
                  <a:pt x="51052" y="500858"/>
                </a:lnTo>
                <a:lnTo>
                  <a:pt x="24298" y="482817"/>
                </a:lnTo>
                <a:lnTo>
                  <a:pt x="6349" y="456158"/>
                </a:lnTo>
                <a:lnTo>
                  <a:pt x="0" y="423671"/>
                </a:lnTo>
                <a:lnTo>
                  <a:pt x="0" y="85343"/>
                </a:lnTo>
                <a:lnTo>
                  <a:pt x="6349" y="52002"/>
                </a:lnTo>
                <a:lnTo>
                  <a:pt x="24298" y="24898"/>
                </a:lnTo>
                <a:lnTo>
                  <a:pt x="51052" y="6680"/>
                </a:lnTo>
                <a:lnTo>
                  <a:pt x="83819" y="0"/>
                </a:lnTo>
                <a:lnTo>
                  <a:pt x="1321308" y="0"/>
                </a:lnTo>
                <a:lnTo>
                  <a:pt x="1354018" y="6680"/>
                </a:lnTo>
                <a:lnTo>
                  <a:pt x="1380753" y="24898"/>
                </a:lnTo>
                <a:lnTo>
                  <a:pt x="1398721" y="52002"/>
                </a:lnTo>
                <a:lnTo>
                  <a:pt x="1405128" y="85343"/>
                </a:lnTo>
                <a:lnTo>
                  <a:pt x="1405128" y="423671"/>
                </a:lnTo>
                <a:lnTo>
                  <a:pt x="1398721" y="456158"/>
                </a:lnTo>
                <a:lnTo>
                  <a:pt x="1380753" y="482817"/>
                </a:lnTo>
                <a:lnTo>
                  <a:pt x="1354018" y="500858"/>
                </a:lnTo>
                <a:lnTo>
                  <a:pt x="1321308" y="50749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2400" spc="-5" dirty="0">
                <a:latin typeface="Calibri"/>
                <a:cs typeface="Calibri"/>
              </a:rPr>
              <a:t>GCN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0079" y="3309072"/>
            <a:ext cx="1569721" cy="508000"/>
          </a:xfrm>
          <a:custGeom>
            <a:avLst/>
            <a:gdLst/>
            <a:ahLst/>
            <a:cxnLst/>
            <a:rect l="l" t="t" r="r" b="b"/>
            <a:pathLst>
              <a:path w="1405255" h="508000">
                <a:moveTo>
                  <a:pt x="1321308" y="507491"/>
                </a:moveTo>
                <a:lnTo>
                  <a:pt x="83819" y="507491"/>
                </a:lnTo>
                <a:lnTo>
                  <a:pt x="51052" y="500747"/>
                </a:lnTo>
                <a:lnTo>
                  <a:pt x="24298" y="482507"/>
                </a:lnTo>
                <a:lnTo>
                  <a:pt x="6349" y="455424"/>
                </a:lnTo>
                <a:lnTo>
                  <a:pt x="0" y="422147"/>
                </a:lnTo>
                <a:lnTo>
                  <a:pt x="0" y="83819"/>
                </a:lnTo>
                <a:lnTo>
                  <a:pt x="6349" y="51268"/>
                </a:lnTo>
                <a:lnTo>
                  <a:pt x="24298" y="24588"/>
                </a:lnTo>
                <a:lnTo>
                  <a:pt x="51052" y="6569"/>
                </a:lnTo>
                <a:lnTo>
                  <a:pt x="83819" y="0"/>
                </a:lnTo>
                <a:lnTo>
                  <a:pt x="1321308" y="0"/>
                </a:lnTo>
                <a:lnTo>
                  <a:pt x="1354018" y="6569"/>
                </a:lnTo>
                <a:lnTo>
                  <a:pt x="1380753" y="24588"/>
                </a:lnTo>
                <a:lnTo>
                  <a:pt x="1398721" y="51268"/>
                </a:lnTo>
                <a:lnTo>
                  <a:pt x="1405128" y="83819"/>
                </a:lnTo>
                <a:lnTo>
                  <a:pt x="1405128" y="422147"/>
                </a:lnTo>
                <a:lnTo>
                  <a:pt x="1398721" y="455424"/>
                </a:lnTo>
                <a:lnTo>
                  <a:pt x="1380753" y="482507"/>
                </a:lnTo>
                <a:lnTo>
                  <a:pt x="1354018" y="500747"/>
                </a:lnTo>
                <a:lnTo>
                  <a:pt x="1321308" y="50749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2400" dirty="0"/>
              <a:t>GAT</a:t>
            </a:r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640078" y="4562780"/>
            <a:ext cx="1569721" cy="508000"/>
          </a:xfrm>
          <a:custGeom>
            <a:avLst/>
            <a:gdLst/>
            <a:ahLst/>
            <a:cxnLst/>
            <a:rect l="l" t="t" r="r" b="b"/>
            <a:pathLst>
              <a:path w="1405255" h="508000">
                <a:moveTo>
                  <a:pt x="1321308" y="507492"/>
                </a:moveTo>
                <a:lnTo>
                  <a:pt x="83819" y="507492"/>
                </a:lnTo>
                <a:lnTo>
                  <a:pt x="51052" y="500675"/>
                </a:lnTo>
                <a:lnTo>
                  <a:pt x="24298" y="482412"/>
                </a:lnTo>
                <a:lnTo>
                  <a:pt x="6349" y="455353"/>
                </a:lnTo>
                <a:lnTo>
                  <a:pt x="0" y="422148"/>
                </a:lnTo>
                <a:lnTo>
                  <a:pt x="0" y="83820"/>
                </a:lnTo>
                <a:lnTo>
                  <a:pt x="6349" y="51202"/>
                </a:lnTo>
                <a:lnTo>
                  <a:pt x="24298" y="24498"/>
                </a:lnTo>
                <a:lnTo>
                  <a:pt x="51052" y="6499"/>
                </a:lnTo>
                <a:lnTo>
                  <a:pt x="83819" y="0"/>
                </a:lnTo>
                <a:lnTo>
                  <a:pt x="1321308" y="0"/>
                </a:lnTo>
                <a:lnTo>
                  <a:pt x="1354018" y="6499"/>
                </a:lnTo>
                <a:lnTo>
                  <a:pt x="1380753" y="24498"/>
                </a:lnTo>
                <a:lnTo>
                  <a:pt x="1398721" y="51202"/>
                </a:lnTo>
                <a:lnTo>
                  <a:pt x="1405128" y="83820"/>
                </a:lnTo>
                <a:lnTo>
                  <a:pt x="1405128" y="422148"/>
                </a:lnTo>
                <a:lnTo>
                  <a:pt x="1398721" y="455353"/>
                </a:lnTo>
                <a:lnTo>
                  <a:pt x="1380753" y="482412"/>
                </a:lnTo>
                <a:lnTo>
                  <a:pt x="1354018" y="500675"/>
                </a:lnTo>
                <a:lnTo>
                  <a:pt x="1321308" y="50749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2400" dirty="0"/>
              <a:t>PPNP</a:t>
            </a:r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640080" y="5880570"/>
            <a:ext cx="1569721" cy="508000"/>
          </a:xfrm>
          <a:custGeom>
            <a:avLst/>
            <a:gdLst/>
            <a:ahLst/>
            <a:cxnLst/>
            <a:rect l="l" t="t" r="r" b="b"/>
            <a:pathLst>
              <a:path w="1405255" h="508000">
                <a:moveTo>
                  <a:pt x="1321308" y="507491"/>
                </a:moveTo>
                <a:lnTo>
                  <a:pt x="83820" y="507491"/>
                </a:lnTo>
                <a:lnTo>
                  <a:pt x="51047" y="501222"/>
                </a:lnTo>
                <a:lnTo>
                  <a:pt x="24293" y="483303"/>
                </a:lnTo>
                <a:lnTo>
                  <a:pt x="6347" y="456523"/>
                </a:lnTo>
                <a:lnTo>
                  <a:pt x="0" y="423672"/>
                </a:lnTo>
                <a:lnTo>
                  <a:pt x="0" y="85344"/>
                </a:lnTo>
                <a:lnTo>
                  <a:pt x="6347" y="52367"/>
                </a:lnTo>
                <a:lnTo>
                  <a:pt x="24293" y="25384"/>
                </a:lnTo>
                <a:lnTo>
                  <a:pt x="51047" y="7044"/>
                </a:lnTo>
                <a:lnTo>
                  <a:pt x="83820" y="0"/>
                </a:lnTo>
                <a:lnTo>
                  <a:pt x="1321308" y="0"/>
                </a:lnTo>
                <a:lnTo>
                  <a:pt x="1354018" y="7044"/>
                </a:lnTo>
                <a:lnTo>
                  <a:pt x="1380753" y="25384"/>
                </a:lnTo>
                <a:lnTo>
                  <a:pt x="1398721" y="52367"/>
                </a:lnTo>
                <a:lnTo>
                  <a:pt x="1405128" y="85344"/>
                </a:lnTo>
                <a:lnTo>
                  <a:pt x="1405128" y="423672"/>
                </a:lnTo>
                <a:lnTo>
                  <a:pt x="1398721" y="456523"/>
                </a:lnTo>
                <a:lnTo>
                  <a:pt x="1380753" y="483303"/>
                </a:lnTo>
                <a:lnTo>
                  <a:pt x="1354018" y="501222"/>
                </a:lnTo>
                <a:lnTo>
                  <a:pt x="1321308" y="50749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2400" spc="-5" dirty="0">
                <a:latin typeface="Calibri"/>
                <a:cs typeface="Calibri"/>
              </a:rPr>
              <a:t>APPNP</a:t>
            </a:r>
            <a:endParaRPr sz="2400" dirty="0"/>
          </a:p>
        </p:txBody>
      </p:sp>
      <p:sp>
        <p:nvSpPr>
          <p:cNvPr id="68" name="object 68"/>
          <p:cNvSpPr/>
          <p:nvPr/>
        </p:nvSpPr>
        <p:spPr>
          <a:xfrm>
            <a:off x="4115434" y="1230276"/>
            <a:ext cx="3961129" cy="508000"/>
          </a:xfrm>
          <a:custGeom>
            <a:avLst/>
            <a:gdLst/>
            <a:ahLst/>
            <a:cxnLst/>
            <a:rect l="l" t="t" r="r" b="b"/>
            <a:pathLst>
              <a:path w="3961129" h="508000">
                <a:moveTo>
                  <a:pt x="3875531" y="507492"/>
                </a:moveTo>
                <a:lnTo>
                  <a:pt x="85343" y="507492"/>
                </a:lnTo>
                <a:lnTo>
                  <a:pt x="52224" y="500461"/>
                </a:lnTo>
                <a:lnTo>
                  <a:pt x="25193" y="482126"/>
                </a:lnTo>
                <a:lnTo>
                  <a:pt x="6902" y="455139"/>
                </a:lnTo>
                <a:lnTo>
                  <a:pt x="0" y="422148"/>
                </a:lnTo>
                <a:lnTo>
                  <a:pt x="0" y="83820"/>
                </a:lnTo>
                <a:lnTo>
                  <a:pt x="6902" y="50983"/>
                </a:lnTo>
                <a:lnTo>
                  <a:pt x="25193" y="24207"/>
                </a:lnTo>
                <a:lnTo>
                  <a:pt x="52224" y="6283"/>
                </a:lnTo>
                <a:lnTo>
                  <a:pt x="85343" y="0"/>
                </a:lnTo>
                <a:lnTo>
                  <a:pt x="3875531" y="0"/>
                </a:lnTo>
                <a:lnTo>
                  <a:pt x="3908571" y="6283"/>
                </a:lnTo>
                <a:lnTo>
                  <a:pt x="3935572" y="24207"/>
                </a:lnTo>
                <a:lnTo>
                  <a:pt x="3953890" y="50983"/>
                </a:lnTo>
                <a:lnTo>
                  <a:pt x="3960876" y="83820"/>
                </a:lnTo>
                <a:lnTo>
                  <a:pt x="3960876" y="422148"/>
                </a:lnTo>
                <a:lnTo>
                  <a:pt x="3953890" y="455139"/>
                </a:lnTo>
                <a:lnTo>
                  <a:pt x="3935572" y="482126"/>
                </a:lnTo>
                <a:lnTo>
                  <a:pt x="3908571" y="500461"/>
                </a:lnTo>
                <a:lnTo>
                  <a:pt x="3875531" y="50749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2400" dirty="0" err="1"/>
              <a:t>特征转换</a:t>
            </a:r>
            <a:endParaRPr sz="2400" dirty="0"/>
          </a:p>
        </p:txBody>
      </p:sp>
      <p:pic>
        <p:nvPicPr>
          <p:cNvPr id="75" name="图片 74" descr="\documentclass{article}&#10;\usepackage{amsmath}&#10;\pagestyle{empty}&#10;\begin{document}&#10;$ \mathbf{ F^\prime = \hat{A} F}_{tr}   $&#10;&#10;&#10;&#10;\end{document}" title="IguanaTex Bitmap Display">
            <a:extLst>
              <a:ext uri="{FF2B5EF4-FFF2-40B4-BE49-F238E27FC236}">
                <a16:creationId xmlns:a16="http://schemas.microsoft.com/office/drawing/2014/main" id="{6645D1E5-2651-DFFC-4AE7-664C546F7C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48" y="2045444"/>
            <a:ext cx="2728503" cy="652391"/>
          </a:xfrm>
          <a:prstGeom prst="rect">
            <a:avLst/>
          </a:prstGeom>
        </p:spPr>
      </p:pic>
      <p:pic>
        <p:nvPicPr>
          <p:cNvPr id="77" name="图片 76" descr="\documentclass{article}&#10;\usepackage{amsmath}&#10;\pagestyle{empty}&#10;\begin{document}&#10;$ \mathbf{ F^\prime = P F}_{tr}   $&#10;&#10;&#10;&#10;\end{document}" title="IguanaTex Bitmap Display">
            <a:extLst>
              <a:ext uri="{FF2B5EF4-FFF2-40B4-BE49-F238E27FC236}">
                <a16:creationId xmlns:a16="http://schemas.microsoft.com/office/drawing/2014/main" id="{A7EBB3C6-E4DE-0CC0-1596-BB49FE036E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42" y="4562780"/>
            <a:ext cx="2518716" cy="511878"/>
          </a:xfrm>
          <a:prstGeom prst="rect">
            <a:avLst/>
          </a:prstGeom>
        </p:spPr>
      </p:pic>
      <p:pic>
        <p:nvPicPr>
          <p:cNvPr id="79" name="图片 78" descr="\documentclass{article}&#10;\usepackage{amsmath}&#10;\pagestyle{empty}&#10;\begin{document}&#10;\begin{equation}&#10;\mathbf{F}^\prime_i = \sum_{v_j \in \mathcal{N}(v_i) \cup \{v_i\}} \alpha_{ij} \mathbf{F}_{tr} 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34AA6095-C381-49E3-1E70-9FEEB4256C7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12" y="3046342"/>
            <a:ext cx="4629797" cy="1033460"/>
          </a:xfrm>
          <a:prstGeom prst="rect">
            <a:avLst/>
          </a:prstGeom>
        </p:spPr>
      </p:pic>
      <p:pic>
        <p:nvPicPr>
          <p:cNvPr id="83" name="图片 82" descr="\documentclass{article}&#10;\usepackage{amsmath}&#10;\pagestyle{empty}&#10;\begin{document}&#10;$ \mathbf{F}_{out}^{(k)}  = (1 - \beta)  \hat{\mathbf{A}} \mathbf{F}_{out}^{(k - 1)} + \beta \mathbf{F}_{tr}$&#10;&#10;&#10;\end{document}" title="IguanaTex Bitmap Display">
            <a:extLst>
              <a:ext uri="{FF2B5EF4-FFF2-40B4-BE49-F238E27FC236}">
                <a16:creationId xmlns:a16="http://schemas.microsoft.com/office/drawing/2014/main" id="{30F666C3-6B6A-FDB7-2663-4E63CBE9B5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61" y="5387868"/>
            <a:ext cx="7282249" cy="708132"/>
          </a:xfrm>
          <a:prstGeom prst="rect">
            <a:avLst/>
          </a:prstGeom>
        </p:spPr>
      </p:pic>
      <p:pic>
        <p:nvPicPr>
          <p:cNvPr id="85" name="图片 84" descr="\documentclass{article}&#10;\usepackage{amsmath}&#10;\pagestyle{empty}&#10;\begin{document}&#10;$\mathbf{F}^\prime = \mathbf{F}_{out}^{(K)}$&#10;&#10;&#10;&#10;\end{document}" title="IguanaTex Bitmap Display">
            <a:extLst>
              <a:ext uri="{FF2B5EF4-FFF2-40B4-BE49-F238E27FC236}">
                <a16:creationId xmlns:a16="http://schemas.microsoft.com/office/drawing/2014/main" id="{398C3AB6-F028-78C3-E7D9-5FE01376D07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88" y="6236688"/>
            <a:ext cx="2060446" cy="621311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738327" y="167581"/>
            <a:ext cx="2311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图信号降噪</a:t>
            </a:r>
          </a:p>
        </p:txBody>
      </p:sp>
      <p:sp>
        <p:nvSpPr>
          <p:cNvPr id="68" name="object 68"/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78079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738327" y="167581"/>
            <a:ext cx="2311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图信号降噪</a:t>
            </a:r>
          </a:p>
        </p:txBody>
      </p:sp>
      <p:sp>
        <p:nvSpPr>
          <p:cNvPr id="68" name="object 68"/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4360657" y="4635175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sz="2400" dirty="0">
                <a:latin typeface="Microsoft JhengHei UI"/>
                <a:cs typeface="Microsoft JhengHei UI"/>
              </a:rPr>
              <a:t>节点和它的邻居相似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237" name="object 237"/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CABDD5-EAB0-ABB7-B49D-5CB161CB6289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BAFD57-B53E-2D2A-D769-01151EB571C8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C945C5-4BAB-7276-DEFE-D3F6B793A6AC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AD632F-1AF2-7A67-07F4-FA5550347B6D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14A592-734E-3805-D5F6-FD300C649EF9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20849-5F32-4AF7-5CFE-91CDAA203E5D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206777-45C0-6AA6-9121-279A149525A0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9DAE76-9B9B-D9D7-AE55-60B04FE2A71D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F49086-EB45-D110-5703-58AF80E7A153}"/>
              </a:ext>
            </a:extLst>
          </p:cNvPr>
          <p:cNvCxnSpPr>
            <a:cxnSpLocks/>
            <a:stCxn id="3" idx="4"/>
            <a:endCxn id="7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7C0FBD-9ED2-910F-D1EE-0BED493FB234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E40696-F8C3-3FE9-5D80-2B4CD9A611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E6C7D3-187F-B2E0-384C-61E164B0152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439260-CAEA-9F18-D368-A58CC8B61C97}"/>
              </a:ext>
            </a:extLst>
          </p:cNvPr>
          <p:cNvCxnSpPr>
            <a:cxnSpLocks/>
            <a:stCxn id="8" idx="6"/>
            <a:endCxn id="6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AF1490-28D7-6907-272F-4670AE245403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07E1C5-89DF-57D0-196A-8BC0664E0404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C70388-3B1C-8B21-F371-373AB81F9550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E9074F-3F28-7EF0-0102-9156BCE2A749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8BBC4B5-63F5-26F3-4175-0B8920FB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03A3-82DC-9121-064F-D30524B56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36EF6E-04BC-3F46-56E0-1CAD4C6E4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9BD283-661E-81BB-0E1C-641530724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6A507E-26A4-06F6-7499-8BBEDF87E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C8B1DA-F281-D701-E302-1D34DFA8B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F7348F-DC92-09FE-F6CE-C90E47444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126C00-5916-A95D-F8CC-F1C6739B0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883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738327" y="167581"/>
            <a:ext cx="2311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图信号降噪</a:t>
            </a:r>
          </a:p>
        </p:txBody>
      </p:sp>
      <p:sp>
        <p:nvSpPr>
          <p:cNvPr id="68" name="object 68"/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4360657" y="4635175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sz="2400" dirty="0">
                <a:latin typeface="Microsoft JhengHei UI"/>
                <a:cs typeface="Microsoft JhengHei UI"/>
              </a:rPr>
              <a:t>节点和它的邻居相似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237" name="object 237"/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CABDD5-EAB0-ABB7-B49D-5CB161CB6289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BAFD57-B53E-2D2A-D769-01151EB571C8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C945C5-4BAB-7276-DEFE-D3F6B793A6AC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AD632F-1AF2-7A67-07F4-FA5550347B6D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14A592-734E-3805-D5F6-FD300C649EF9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20849-5F32-4AF7-5CFE-91CDAA203E5D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206777-45C0-6AA6-9121-279A149525A0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9DAE76-9B9B-D9D7-AE55-60B04FE2A71D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F49086-EB45-D110-5703-58AF80E7A153}"/>
              </a:ext>
            </a:extLst>
          </p:cNvPr>
          <p:cNvCxnSpPr>
            <a:cxnSpLocks/>
            <a:stCxn id="3" idx="4"/>
            <a:endCxn id="7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7C0FBD-9ED2-910F-D1EE-0BED493FB234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E40696-F8C3-3FE9-5D80-2B4CD9A611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E6C7D3-187F-B2E0-384C-61E164B0152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439260-CAEA-9F18-D368-A58CC8B61C97}"/>
              </a:ext>
            </a:extLst>
          </p:cNvPr>
          <p:cNvCxnSpPr>
            <a:cxnSpLocks/>
            <a:stCxn id="8" idx="6"/>
            <a:endCxn id="6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AF1490-28D7-6907-272F-4670AE245403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07E1C5-89DF-57D0-196A-8BC0664E0404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C70388-3B1C-8B21-F371-373AB81F9550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E9074F-3F28-7EF0-0102-9156BCE2A749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8BBC4B5-63F5-26F3-4175-0B8920FB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03A3-82DC-9121-064F-D30524B56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36EF6E-04BC-3F46-56E0-1CAD4C6E4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9BD283-661E-81BB-0E1C-641530724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6A507E-26A4-06F6-7499-8BBEDF87E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C8B1DA-F281-D701-E302-1D34DFA8B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F7348F-DC92-09FE-F6CE-C90E47444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126C00-5916-A95D-F8CC-F1C6739B0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10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738327" y="167581"/>
            <a:ext cx="2311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图信号降噪</a:t>
            </a:r>
          </a:p>
        </p:txBody>
      </p:sp>
      <p:sp>
        <p:nvSpPr>
          <p:cNvPr id="68" name="object 68"/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4360657" y="4635175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sz="2400" dirty="0">
                <a:latin typeface="Microsoft JhengHei UI"/>
                <a:cs typeface="Microsoft JhengHei UI"/>
              </a:rPr>
              <a:t>节点和它的邻居相似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237" name="object 237"/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8686918A-96FF-C63D-B5ED-64A77892A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60" y="5334000"/>
            <a:ext cx="11966036" cy="5509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9CABDD5-EAB0-ABB7-B49D-5CB161CB6289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BAFD57-B53E-2D2A-D769-01151EB571C8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C945C5-4BAB-7276-DEFE-D3F6B793A6AC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AD632F-1AF2-7A67-07F4-FA5550347B6D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14A592-734E-3805-D5F6-FD300C649EF9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20849-5F32-4AF7-5CFE-91CDAA203E5D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206777-45C0-6AA6-9121-279A149525A0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9DAE76-9B9B-D9D7-AE55-60B04FE2A71D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F49086-EB45-D110-5703-58AF80E7A153}"/>
              </a:ext>
            </a:extLst>
          </p:cNvPr>
          <p:cNvCxnSpPr>
            <a:cxnSpLocks/>
            <a:stCxn id="3" idx="4"/>
            <a:endCxn id="7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7C0FBD-9ED2-910F-D1EE-0BED493FB234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E40696-F8C3-3FE9-5D80-2B4CD9A611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E6C7D3-187F-B2E0-384C-61E164B0152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439260-CAEA-9F18-D368-A58CC8B61C97}"/>
              </a:ext>
            </a:extLst>
          </p:cNvPr>
          <p:cNvCxnSpPr>
            <a:cxnSpLocks/>
            <a:stCxn id="8" idx="6"/>
            <a:endCxn id="6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AF1490-28D7-6907-272F-4670AE245403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07E1C5-89DF-57D0-196A-8BC0664E0404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C70388-3B1C-8B21-F371-373AB81F9550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E9074F-3F28-7EF0-0102-9156BCE2A749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8BBC4B5-63F5-26F3-4175-0B8920FB9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03A3-82DC-9121-064F-D30524B56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36EF6E-04BC-3F46-56E0-1CAD4C6E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9BD283-661E-81BB-0E1C-641530724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6A507E-26A4-06F6-7499-8BBEDF87E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C8B1DA-F281-D701-E302-1D34DFA8B7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F7348F-DC92-09FE-F6CE-C90E474446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126C00-5916-A95D-F8CC-F1C6739B0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488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738327" y="167581"/>
            <a:ext cx="2311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图信号降噪</a:t>
            </a:r>
          </a:p>
        </p:txBody>
      </p:sp>
      <p:sp>
        <p:nvSpPr>
          <p:cNvPr id="68" name="object 68"/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4360657" y="4635175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sz="2400" dirty="0">
                <a:latin typeface="Microsoft JhengHei UI"/>
                <a:cs typeface="Microsoft JhengHei UI"/>
              </a:rPr>
              <a:t>节点和它的邻居相似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237" name="object 237"/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3209096" y="6162852"/>
            <a:ext cx="239712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Close to the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46">
            <a:extLst>
              <a:ext uri="{FF2B5EF4-FFF2-40B4-BE49-F238E27FC236}">
                <a16:creationId xmlns:a16="http://schemas.microsoft.com/office/drawing/2014/main" id="{028C7A01-0914-3C9F-64B5-3DDBBA745A00}"/>
              </a:ext>
            </a:extLst>
          </p:cNvPr>
          <p:cNvSpPr/>
          <p:nvPr/>
        </p:nvSpPr>
        <p:spPr>
          <a:xfrm>
            <a:off x="3352800" y="5873432"/>
            <a:ext cx="2109718" cy="152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8686918A-96FF-C63D-B5ED-64A77892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60" y="5334000"/>
            <a:ext cx="11966036" cy="5509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9CABDD5-EAB0-ABB7-B49D-5CB161CB6289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BAFD57-B53E-2D2A-D769-01151EB571C8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C945C5-4BAB-7276-DEFE-D3F6B793A6AC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AD632F-1AF2-7A67-07F4-FA5550347B6D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14A592-734E-3805-D5F6-FD300C649EF9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20849-5F32-4AF7-5CFE-91CDAA203E5D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206777-45C0-6AA6-9121-279A149525A0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9DAE76-9B9B-D9D7-AE55-60B04FE2A71D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F49086-EB45-D110-5703-58AF80E7A153}"/>
              </a:ext>
            </a:extLst>
          </p:cNvPr>
          <p:cNvCxnSpPr>
            <a:cxnSpLocks/>
            <a:stCxn id="3" idx="4"/>
            <a:endCxn id="7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7C0FBD-9ED2-910F-D1EE-0BED493FB234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E40696-F8C3-3FE9-5D80-2B4CD9A611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E6C7D3-187F-B2E0-384C-61E164B0152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439260-CAEA-9F18-D368-A58CC8B61C97}"/>
              </a:ext>
            </a:extLst>
          </p:cNvPr>
          <p:cNvCxnSpPr>
            <a:cxnSpLocks/>
            <a:stCxn id="8" idx="6"/>
            <a:endCxn id="6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AF1490-28D7-6907-272F-4670AE245403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07E1C5-89DF-57D0-196A-8BC0664E0404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C70388-3B1C-8B21-F371-373AB81F9550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E9074F-3F28-7EF0-0102-9156BCE2A749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8BBC4B5-63F5-26F3-4175-0B8920FB9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03A3-82DC-9121-064F-D30524B56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36EF6E-04BC-3F46-56E0-1CAD4C6E4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9BD283-661E-81BB-0E1C-641530724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6A507E-26A4-06F6-7499-8BBEDF87EC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C8B1DA-F281-D701-E302-1D34DFA8B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F7348F-DC92-09FE-F6CE-C90E474446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126C00-5916-A95D-F8CC-F1C6739B05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86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738327" y="167581"/>
            <a:ext cx="2311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图信号降噪</a:t>
            </a:r>
          </a:p>
        </p:txBody>
      </p:sp>
      <p:sp>
        <p:nvSpPr>
          <p:cNvPr id="68" name="object 68"/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4360657" y="4635175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sz="2400" dirty="0">
                <a:latin typeface="Microsoft JhengHei UI"/>
                <a:cs typeface="Microsoft JhengHei UI"/>
              </a:rPr>
              <a:t>节点和它的邻居相似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237" name="object 237"/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3209096" y="6162852"/>
            <a:ext cx="239712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Close to the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005273" y="6149999"/>
            <a:ext cx="6034327" cy="17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8046950" y="6323190"/>
            <a:ext cx="265303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Enforce the</a:t>
            </a:r>
            <a:r>
              <a:rPr sz="28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prior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" name="object 246">
            <a:extLst>
              <a:ext uri="{FF2B5EF4-FFF2-40B4-BE49-F238E27FC236}">
                <a16:creationId xmlns:a16="http://schemas.microsoft.com/office/drawing/2014/main" id="{028C7A01-0914-3C9F-64B5-3DDBBA745A00}"/>
              </a:ext>
            </a:extLst>
          </p:cNvPr>
          <p:cNvSpPr/>
          <p:nvPr/>
        </p:nvSpPr>
        <p:spPr>
          <a:xfrm>
            <a:off x="3352800" y="5873432"/>
            <a:ext cx="2109718" cy="152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8686918A-96FF-C63D-B5ED-64A77892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60" y="5334000"/>
            <a:ext cx="11966036" cy="5509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9CABDD5-EAB0-ABB7-B49D-5CB161CB6289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BAFD57-B53E-2D2A-D769-01151EB571C8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C945C5-4BAB-7276-DEFE-D3F6B793A6AC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AD632F-1AF2-7A67-07F4-FA5550347B6D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14A592-734E-3805-D5F6-FD300C649EF9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20849-5F32-4AF7-5CFE-91CDAA203E5D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206777-45C0-6AA6-9121-279A149525A0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9DAE76-9B9B-D9D7-AE55-60B04FE2A71D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F49086-EB45-D110-5703-58AF80E7A153}"/>
              </a:ext>
            </a:extLst>
          </p:cNvPr>
          <p:cNvCxnSpPr>
            <a:cxnSpLocks/>
            <a:stCxn id="3" idx="4"/>
            <a:endCxn id="7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7C0FBD-9ED2-910F-D1EE-0BED493FB234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E40696-F8C3-3FE9-5D80-2B4CD9A611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E6C7D3-187F-B2E0-384C-61E164B0152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439260-CAEA-9F18-D368-A58CC8B61C97}"/>
              </a:ext>
            </a:extLst>
          </p:cNvPr>
          <p:cNvCxnSpPr>
            <a:cxnSpLocks/>
            <a:stCxn id="8" idx="6"/>
            <a:endCxn id="6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AF1490-28D7-6907-272F-4670AE245403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07E1C5-89DF-57D0-196A-8BC0664E0404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C70388-3B1C-8B21-F371-373AB81F9550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E9074F-3F28-7EF0-0102-9156BCE2A749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8BBC4B5-63F5-26F3-4175-0B8920FB9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03A3-82DC-9121-064F-D30524B56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36EF6E-04BC-3F46-56E0-1CAD4C6E4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9BD283-661E-81BB-0E1C-641530724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6A507E-26A4-06F6-7499-8BBEDF87EC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C8B1DA-F281-D701-E302-1D34DFA8B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F7348F-DC92-09FE-F6CE-C90E474446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126C00-5916-A95D-F8CC-F1C6739B05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738327" y="167581"/>
            <a:ext cx="2311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图信号降噪</a:t>
            </a:r>
          </a:p>
        </p:txBody>
      </p:sp>
      <p:sp>
        <p:nvSpPr>
          <p:cNvPr id="68" name="object 68"/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4360657" y="4635175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sz="2400" dirty="0">
                <a:latin typeface="Microsoft JhengHei UI"/>
                <a:cs typeface="Microsoft JhengHei UI"/>
              </a:rPr>
              <a:t>节点和它的邻居相似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237" name="object 237"/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3209096" y="6162852"/>
            <a:ext cx="239712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Close to the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005273" y="6149999"/>
            <a:ext cx="6034327" cy="17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8046950" y="6323190"/>
            <a:ext cx="265303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Enforce the</a:t>
            </a:r>
            <a:r>
              <a:rPr sz="28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prior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" name="object 246">
            <a:extLst>
              <a:ext uri="{FF2B5EF4-FFF2-40B4-BE49-F238E27FC236}">
                <a16:creationId xmlns:a16="http://schemas.microsoft.com/office/drawing/2014/main" id="{028C7A01-0914-3C9F-64B5-3DDBBA745A00}"/>
              </a:ext>
            </a:extLst>
          </p:cNvPr>
          <p:cNvSpPr/>
          <p:nvPr/>
        </p:nvSpPr>
        <p:spPr>
          <a:xfrm>
            <a:off x="3352800" y="5873432"/>
            <a:ext cx="2109718" cy="152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8686918A-96FF-C63D-B5ED-64A77892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60" y="5334000"/>
            <a:ext cx="11966036" cy="5509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9CABDD5-EAB0-ABB7-B49D-5CB161CB6289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BAFD57-B53E-2D2A-D769-01151EB571C8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C945C5-4BAB-7276-DEFE-D3F6B793A6AC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AD632F-1AF2-7A67-07F4-FA5550347B6D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14A592-734E-3805-D5F6-FD300C649EF9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20849-5F32-4AF7-5CFE-91CDAA203E5D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206777-45C0-6AA6-9121-279A149525A0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9DAE76-9B9B-D9D7-AE55-60B04FE2A71D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F49086-EB45-D110-5703-58AF80E7A153}"/>
              </a:ext>
            </a:extLst>
          </p:cNvPr>
          <p:cNvCxnSpPr>
            <a:cxnSpLocks/>
            <a:stCxn id="3" idx="4"/>
            <a:endCxn id="7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7C0FBD-9ED2-910F-D1EE-0BED493FB234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E40696-F8C3-3FE9-5D80-2B4CD9A611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E6C7D3-187F-B2E0-384C-61E164B0152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439260-CAEA-9F18-D368-A58CC8B61C97}"/>
              </a:ext>
            </a:extLst>
          </p:cNvPr>
          <p:cNvCxnSpPr>
            <a:cxnSpLocks/>
            <a:stCxn id="8" idx="6"/>
            <a:endCxn id="6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AF1490-28D7-6907-272F-4670AE245403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07E1C5-89DF-57D0-196A-8BC0664E0404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C70388-3B1C-8B21-F371-373AB81F9550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E9074F-3F28-7EF0-0102-9156BCE2A749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8BBC4B5-63F5-26F3-4175-0B8920FB9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03A3-82DC-9121-064F-D30524B56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36EF6E-04BC-3F46-56E0-1CAD4C6E4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9BD283-661E-81BB-0E1C-641530724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6A507E-26A4-06F6-7499-8BBEDF87EC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C8B1DA-F281-D701-E302-1D34DFA8B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F7348F-DC92-09FE-F6CE-C90E474446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126C00-5916-A95D-F8CC-F1C6739B05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9B3DE5-1AFA-77FB-AA98-2C66AA968D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2789" y="4538682"/>
            <a:ext cx="2730500" cy="50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E162FA4-1BF6-6E67-F264-004C55AAD92D}"/>
              </a:ext>
            </a:extLst>
          </p:cNvPr>
          <p:cNvSpPr/>
          <p:nvPr/>
        </p:nvSpPr>
        <p:spPr>
          <a:xfrm>
            <a:off x="8697989" y="4510251"/>
            <a:ext cx="3200400" cy="58490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161389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738327" y="167581"/>
            <a:ext cx="2311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图信号降噪</a:t>
            </a:r>
          </a:p>
        </p:txBody>
      </p:sp>
      <p:sp>
        <p:nvSpPr>
          <p:cNvPr id="68" name="object 68"/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2623105" y="4743431"/>
            <a:ext cx="683693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lang="zh-CN" altLang="en-US" sz="2400" dirty="0">
                <a:latin typeface="Arial"/>
                <a:cs typeface="Arial"/>
              </a:rPr>
              <a:t>“</a:t>
            </a:r>
            <a:r>
              <a:rPr lang="zh-CN" altLang="en-US" sz="2400" dirty="0">
                <a:latin typeface="Microsoft JhengHei UI"/>
                <a:cs typeface="Microsoft JhengHei UI"/>
              </a:rPr>
              <a:t>节点和它的邻居相似，</a:t>
            </a:r>
            <a:r>
              <a:rPr lang="zh-CN" altLang="en-US" sz="2400" dirty="0">
                <a:solidFill>
                  <a:srgbClr val="FF0000"/>
                </a:solidFill>
                <a:latin typeface="Microsoft JhengHei UI"/>
                <a:cs typeface="Microsoft JhengHei UI"/>
              </a:rPr>
              <a:t>相似程度可能不同</a:t>
            </a:r>
            <a:r>
              <a:rPr lang="zh-CN" altLang="en-US"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237" name="object 237"/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CABDD5-EAB0-ABB7-B49D-5CB161CB6289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BAFD57-B53E-2D2A-D769-01151EB571C8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C945C5-4BAB-7276-DEFE-D3F6B793A6AC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AD632F-1AF2-7A67-07F4-FA5550347B6D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14A592-734E-3805-D5F6-FD300C649EF9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20849-5F32-4AF7-5CFE-91CDAA203E5D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206777-45C0-6AA6-9121-279A149525A0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9DAE76-9B9B-D9D7-AE55-60B04FE2A71D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F49086-EB45-D110-5703-58AF80E7A153}"/>
              </a:ext>
            </a:extLst>
          </p:cNvPr>
          <p:cNvCxnSpPr>
            <a:cxnSpLocks/>
            <a:stCxn id="3" idx="4"/>
            <a:endCxn id="7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7C0FBD-9ED2-910F-D1EE-0BED493FB234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E40696-F8C3-3FE9-5D80-2B4CD9A6115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E6C7D3-187F-B2E0-384C-61E164B0152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439260-CAEA-9F18-D368-A58CC8B61C97}"/>
              </a:ext>
            </a:extLst>
          </p:cNvPr>
          <p:cNvCxnSpPr>
            <a:cxnSpLocks/>
            <a:stCxn id="8" idx="6"/>
            <a:endCxn id="6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AF1490-28D7-6907-272F-4670AE245403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07E1C5-89DF-57D0-196A-8BC0664E0404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C70388-3B1C-8B21-F371-373AB81F9550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E9074F-3F28-7EF0-0102-9156BCE2A749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8BBC4B5-63F5-26F3-4175-0B8920FB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03A3-82DC-9121-064F-D30524B56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36EF6E-04BC-3F46-56E0-1CAD4C6E4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9BD283-661E-81BB-0E1C-641530724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6A507E-26A4-06F6-7499-8BBEDF87E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C8B1DA-F281-D701-E302-1D34DFA8B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F7348F-DC92-09FE-F6CE-C90E47444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126C00-5916-A95D-F8CC-F1C6739B0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F0478C-F962-E679-B1C1-BD73428932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31" y="5699553"/>
            <a:ext cx="12045011" cy="545023"/>
          </a:xfrm>
          <a:prstGeom prst="rect">
            <a:avLst/>
          </a:prstGeom>
        </p:spPr>
      </p:pic>
      <p:sp>
        <p:nvSpPr>
          <p:cNvPr id="29" name="object 246">
            <a:extLst>
              <a:ext uri="{FF2B5EF4-FFF2-40B4-BE49-F238E27FC236}">
                <a16:creationId xmlns:a16="http://schemas.microsoft.com/office/drawing/2014/main" id="{5520EBCC-4D05-DB75-25F8-365AD62B341E}"/>
              </a:ext>
            </a:extLst>
          </p:cNvPr>
          <p:cNvSpPr/>
          <p:nvPr/>
        </p:nvSpPr>
        <p:spPr>
          <a:xfrm>
            <a:off x="7559175" y="6333587"/>
            <a:ext cx="458475" cy="1134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5722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44971"/>
            <a:ext cx="49168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从图降噪角度理解PPNP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01505" y="2368181"/>
            <a:ext cx="935990" cy="377026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260350">
              <a:spcBef>
                <a:spcPts val="780"/>
              </a:spcBef>
            </a:pPr>
            <a:r>
              <a:rPr spc="-5" dirty="0">
                <a:latin typeface="Calibri"/>
                <a:cs typeface="Calibri"/>
              </a:rPr>
              <a:t>GCN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1505" y="2961016"/>
            <a:ext cx="935990" cy="377026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282575">
              <a:spcBef>
                <a:spcPts val="780"/>
              </a:spcBef>
            </a:pPr>
            <a:r>
              <a:rPr spc="-55" dirty="0">
                <a:latin typeface="Calibri"/>
                <a:cs typeface="Calibri"/>
              </a:rPr>
              <a:t>GAT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99424" y="2263191"/>
            <a:ext cx="1122045" cy="2511425"/>
          </a:xfrm>
          <a:custGeom>
            <a:avLst/>
            <a:gdLst/>
            <a:ahLst/>
            <a:cxnLst/>
            <a:rect l="l" t="t" r="r" b="b"/>
            <a:pathLst>
              <a:path w="1122045" h="2511425">
                <a:moveTo>
                  <a:pt x="12700" y="2498725"/>
                </a:moveTo>
                <a:lnTo>
                  <a:pt x="0" y="2498725"/>
                </a:lnTo>
                <a:lnTo>
                  <a:pt x="0" y="2473325"/>
                </a:lnTo>
                <a:lnTo>
                  <a:pt x="25400" y="2473325"/>
                </a:lnTo>
                <a:lnTo>
                  <a:pt x="25400" y="2486025"/>
                </a:lnTo>
                <a:lnTo>
                  <a:pt x="12700" y="2486025"/>
                </a:lnTo>
                <a:lnTo>
                  <a:pt x="12700" y="2498725"/>
                </a:lnTo>
                <a:close/>
              </a:path>
              <a:path w="1122045" h="2511425">
                <a:moveTo>
                  <a:pt x="15062" y="2511425"/>
                </a:moveTo>
                <a:lnTo>
                  <a:pt x="12700" y="2511425"/>
                </a:lnTo>
                <a:lnTo>
                  <a:pt x="12700" y="2486025"/>
                </a:lnTo>
                <a:lnTo>
                  <a:pt x="15062" y="2486025"/>
                </a:lnTo>
                <a:lnTo>
                  <a:pt x="15062" y="2511425"/>
                </a:lnTo>
                <a:close/>
              </a:path>
              <a:path w="1122045" h="2511425">
                <a:moveTo>
                  <a:pt x="25400" y="2498725"/>
                </a:moveTo>
                <a:lnTo>
                  <a:pt x="15062" y="2498725"/>
                </a:lnTo>
                <a:lnTo>
                  <a:pt x="15062" y="2486025"/>
                </a:lnTo>
                <a:lnTo>
                  <a:pt x="25400" y="2486025"/>
                </a:lnTo>
                <a:lnTo>
                  <a:pt x="25400" y="2498725"/>
                </a:lnTo>
                <a:close/>
              </a:path>
              <a:path w="1122045" h="2511425">
                <a:moveTo>
                  <a:pt x="25400" y="2447925"/>
                </a:moveTo>
                <a:lnTo>
                  <a:pt x="0" y="2447925"/>
                </a:lnTo>
                <a:lnTo>
                  <a:pt x="0" y="2422525"/>
                </a:lnTo>
                <a:lnTo>
                  <a:pt x="25400" y="2422525"/>
                </a:lnTo>
                <a:lnTo>
                  <a:pt x="25400" y="2447925"/>
                </a:lnTo>
                <a:close/>
              </a:path>
              <a:path w="1122045" h="2511425">
                <a:moveTo>
                  <a:pt x="25400" y="2397125"/>
                </a:moveTo>
                <a:lnTo>
                  <a:pt x="0" y="2397125"/>
                </a:lnTo>
                <a:lnTo>
                  <a:pt x="0" y="2371725"/>
                </a:lnTo>
                <a:lnTo>
                  <a:pt x="25400" y="2371725"/>
                </a:lnTo>
                <a:lnTo>
                  <a:pt x="25400" y="2397125"/>
                </a:lnTo>
                <a:close/>
              </a:path>
              <a:path w="1122045" h="2511425">
                <a:moveTo>
                  <a:pt x="25400" y="2346325"/>
                </a:moveTo>
                <a:lnTo>
                  <a:pt x="0" y="2346325"/>
                </a:lnTo>
                <a:lnTo>
                  <a:pt x="0" y="2320925"/>
                </a:lnTo>
                <a:lnTo>
                  <a:pt x="25400" y="2320925"/>
                </a:lnTo>
                <a:lnTo>
                  <a:pt x="25400" y="2346325"/>
                </a:lnTo>
                <a:close/>
              </a:path>
              <a:path w="1122045" h="2511425">
                <a:moveTo>
                  <a:pt x="25400" y="2295525"/>
                </a:moveTo>
                <a:lnTo>
                  <a:pt x="0" y="2295525"/>
                </a:lnTo>
                <a:lnTo>
                  <a:pt x="0" y="2270125"/>
                </a:lnTo>
                <a:lnTo>
                  <a:pt x="25400" y="2270125"/>
                </a:lnTo>
                <a:lnTo>
                  <a:pt x="25400" y="2295525"/>
                </a:lnTo>
                <a:close/>
              </a:path>
              <a:path w="1122045" h="2511425">
                <a:moveTo>
                  <a:pt x="25400" y="2244725"/>
                </a:moveTo>
                <a:lnTo>
                  <a:pt x="0" y="2244725"/>
                </a:lnTo>
                <a:lnTo>
                  <a:pt x="0" y="2219325"/>
                </a:lnTo>
                <a:lnTo>
                  <a:pt x="25400" y="2219325"/>
                </a:lnTo>
                <a:lnTo>
                  <a:pt x="25400" y="2244725"/>
                </a:lnTo>
                <a:close/>
              </a:path>
              <a:path w="1122045" h="2511425">
                <a:moveTo>
                  <a:pt x="25400" y="2193925"/>
                </a:moveTo>
                <a:lnTo>
                  <a:pt x="0" y="2193925"/>
                </a:lnTo>
                <a:lnTo>
                  <a:pt x="0" y="2168525"/>
                </a:lnTo>
                <a:lnTo>
                  <a:pt x="25400" y="2168525"/>
                </a:lnTo>
                <a:lnTo>
                  <a:pt x="25400" y="2193925"/>
                </a:lnTo>
                <a:close/>
              </a:path>
              <a:path w="1122045" h="2511425">
                <a:moveTo>
                  <a:pt x="25400" y="2143125"/>
                </a:moveTo>
                <a:lnTo>
                  <a:pt x="0" y="2143125"/>
                </a:lnTo>
                <a:lnTo>
                  <a:pt x="0" y="2117725"/>
                </a:lnTo>
                <a:lnTo>
                  <a:pt x="25400" y="2117725"/>
                </a:lnTo>
                <a:lnTo>
                  <a:pt x="25400" y="2143125"/>
                </a:lnTo>
                <a:close/>
              </a:path>
              <a:path w="1122045" h="2511425">
                <a:moveTo>
                  <a:pt x="25400" y="2092325"/>
                </a:moveTo>
                <a:lnTo>
                  <a:pt x="0" y="2092325"/>
                </a:lnTo>
                <a:lnTo>
                  <a:pt x="0" y="2066925"/>
                </a:lnTo>
                <a:lnTo>
                  <a:pt x="25400" y="2066925"/>
                </a:lnTo>
                <a:lnTo>
                  <a:pt x="25400" y="2092325"/>
                </a:lnTo>
                <a:close/>
              </a:path>
              <a:path w="1122045" h="2511425">
                <a:moveTo>
                  <a:pt x="25400" y="2041525"/>
                </a:moveTo>
                <a:lnTo>
                  <a:pt x="0" y="2041525"/>
                </a:lnTo>
                <a:lnTo>
                  <a:pt x="0" y="2016125"/>
                </a:lnTo>
                <a:lnTo>
                  <a:pt x="25400" y="2016125"/>
                </a:lnTo>
                <a:lnTo>
                  <a:pt x="25400" y="2041525"/>
                </a:lnTo>
                <a:close/>
              </a:path>
              <a:path w="1122045" h="2511425">
                <a:moveTo>
                  <a:pt x="25400" y="1990725"/>
                </a:moveTo>
                <a:lnTo>
                  <a:pt x="0" y="1990725"/>
                </a:lnTo>
                <a:lnTo>
                  <a:pt x="0" y="1965325"/>
                </a:lnTo>
                <a:lnTo>
                  <a:pt x="25400" y="1965325"/>
                </a:lnTo>
                <a:lnTo>
                  <a:pt x="25400" y="1990725"/>
                </a:lnTo>
                <a:close/>
              </a:path>
              <a:path w="1122045" h="2511425">
                <a:moveTo>
                  <a:pt x="25400" y="1939925"/>
                </a:moveTo>
                <a:lnTo>
                  <a:pt x="0" y="1939925"/>
                </a:lnTo>
                <a:lnTo>
                  <a:pt x="0" y="1914525"/>
                </a:lnTo>
                <a:lnTo>
                  <a:pt x="25400" y="1914525"/>
                </a:lnTo>
                <a:lnTo>
                  <a:pt x="25400" y="1939925"/>
                </a:lnTo>
                <a:close/>
              </a:path>
              <a:path w="1122045" h="2511425">
                <a:moveTo>
                  <a:pt x="25400" y="1889125"/>
                </a:moveTo>
                <a:lnTo>
                  <a:pt x="0" y="1889125"/>
                </a:lnTo>
                <a:lnTo>
                  <a:pt x="0" y="1863725"/>
                </a:lnTo>
                <a:lnTo>
                  <a:pt x="25400" y="1863725"/>
                </a:lnTo>
                <a:lnTo>
                  <a:pt x="25400" y="1889125"/>
                </a:lnTo>
                <a:close/>
              </a:path>
              <a:path w="1122045" h="2511425">
                <a:moveTo>
                  <a:pt x="25400" y="1838325"/>
                </a:moveTo>
                <a:lnTo>
                  <a:pt x="0" y="1838325"/>
                </a:lnTo>
                <a:lnTo>
                  <a:pt x="0" y="1812925"/>
                </a:lnTo>
                <a:lnTo>
                  <a:pt x="25400" y="1812925"/>
                </a:lnTo>
                <a:lnTo>
                  <a:pt x="25400" y="1838325"/>
                </a:lnTo>
                <a:close/>
              </a:path>
              <a:path w="1122045" h="2511425">
                <a:moveTo>
                  <a:pt x="25400" y="1787525"/>
                </a:moveTo>
                <a:lnTo>
                  <a:pt x="0" y="1787525"/>
                </a:lnTo>
                <a:lnTo>
                  <a:pt x="0" y="1762125"/>
                </a:lnTo>
                <a:lnTo>
                  <a:pt x="25400" y="1762125"/>
                </a:lnTo>
                <a:lnTo>
                  <a:pt x="25400" y="1787525"/>
                </a:lnTo>
                <a:close/>
              </a:path>
              <a:path w="1122045" h="2511425">
                <a:moveTo>
                  <a:pt x="25400" y="1736725"/>
                </a:moveTo>
                <a:lnTo>
                  <a:pt x="0" y="1736725"/>
                </a:lnTo>
                <a:lnTo>
                  <a:pt x="0" y="1711325"/>
                </a:lnTo>
                <a:lnTo>
                  <a:pt x="25400" y="1711325"/>
                </a:lnTo>
                <a:lnTo>
                  <a:pt x="25400" y="1736725"/>
                </a:lnTo>
                <a:close/>
              </a:path>
              <a:path w="1122045" h="2511425">
                <a:moveTo>
                  <a:pt x="25400" y="1685925"/>
                </a:moveTo>
                <a:lnTo>
                  <a:pt x="0" y="1685925"/>
                </a:lnTo>
                <a:lnTo>
                  <a:pt x="0" y="1660525"/>
                </a:lnTo>
                <a:lnTo>
                  <a:pt x="25400" y="1660525"/>
                </a:lnTo>
                <a:lnTo>
                  <a:pt x="25400" y="1685925"/>
                </a:lnTo>
                <a:close/>
              </a:path>
              <a:path w="1122045" h="2511425">
                <a:moveTo>
                  <a:pt x="25400" y="1635125"/>
                </a:moveTo>
                <a:lnTo>
                  <a:pt x="0" y="1635125"/>
                </a:lnTo>
                <a:lnTo>
                  <a:pt x="0" y="1609725"/>
                </a:lnTo>
                <a:lnTo>
                  <a:pt x="25400" y="1609725"/>
                </a:lnTo>
                <a:lnTo>
                  <a:pt x="25400" y="1635125"/>
                </a:lnTo>
                <a:close/>
              </a:path>
              <a:path w="1122045" h="2511425">
                <a:moveTo>
                  <a:pt x="25400" y="1584325"/>
                </a:moveTo>
                <a:lnTo>
                  <a:pt x="0" y="1584325"/>
                </a:lnTo>
                <a:lnTo>
                  <a:pt x="0" y="1558925"/>
                </a:lnTo>
                <a:lnTo>
                  <a:pt x="25400" y="1558925"/>
                </a:lnTo>
                <a:lnTo>
                  <a:pt x="25400" y="1584325"/>
                </a:lnTo>
                <a:close/>
              </a:path>
              <a:path w="1122045" h="2511425">
                <a:moveTo>
                  <a:pt x="25400" y="1533525"/>
                </a:moveTo>
                <a:lnTo>
                  <a:pt x="0" y="1533525"/>
                </a:lnTo>
                <a:lnTo>
                  <a:pt x="0" y="1508125"/>
                </a:lnTo>
                <a:lnTo>
                  <a:pt x="25400" y="1508125"/>
                </a:lnTo>
                <a:lnTo>
                  <a:pt x="25400" y="1533525"/>
                </a:lnTo>
                <a:close/>
              </a:path>
              <a:path w="1122045" h="2511425">
                <a:moveTo>
                  <a:pt x="25400" y="1482725"/>
                </a:moveTo>
                <a:lnTo>
                  <a:pt x="0" y="1482725"/>
                </a:lnTo>
                <a:lnTo>
                  <a:pt x="0" y="1457325"/>
                </a:lnTo>
                <a:lnTo>
                  <a:pt x="25400" y="1457325"/>
                </a:lnTo>
                <a:lnTo>
                  <a:pt x="25400" y="1482725"/>
                </a:lnTo>
                <a:close/>
              </a:path>
              <a:path w="1122045" h="2511425">
                <a:moveTo>
                  <a:pt x="25400" y="1431925"/>
                </a:moveTo>
                <a:lnTo>
                  <a:pt x="0" y="1431925"/>
                </a:lnTo>
                <a:lnTo>
                  <a:pt x="0" y="1406525"/>
                </a:lnTo>
                <a:lnTo>
                  <a:pt x="25400" y="1406525"/>
                </a:lnTo>
                <a:lnTo>
                  <a:pt x="25400" y="1431925"/>
                </a:lnTo>
                <a:close/>
              </a:path>
              <a:path w="1122045" h="2511425">
                <a:moveTo>
                  <a:pt x="25400" y="1381125"/>
                </a:moveTo>
                <a:lnTo>
                  <a:pt x="0" y="1381125"/>
                </a:lnTo>
                <a:lnTo>
                  <a:pt x="0" y="1355725"/>
                </a:lnTo>
                <a:lnTo>
                  <a:pt x="25400" y="1355725"/>
                </a:lnTo>
                <a:lnTo>
                  <a:pt x="25400" y="1381125"/>
                </a:lnTo>
                <a:close/>
              </a:path>
              <a:path w="1122045" h="2511425">
                <a:moveTo>
                  <a:pt x="25400" y="1330325"/>
                </a:moveTo>
                <a:lnTo>
                  <a:pt x="0" y="1330325"/>
                </a:lnTo>
                <a:lnTo>
                  <a:pt x="0" y="1304925"/>
                </a:lnTo>
                <a:lnTo>
                  <a:pt x="25400" y="1304925"/>
                </a:lnTo>
                <a:lnTo>
                  <a:pt x="25400" y="1330325"/>
                </a:lnTo>
                <a:close/>
              </a:path>
              <a:path w="1122045" h="2511425">
                <a:moveTo>
                  <a:pt x="25400" y="1279525"/>
                </a:moveTo>
                <a:lnTo>
                  <a:pt x="0" y="1279525"/>
                </a:lnTo>
                <a:lnTo>
                  <a:pt x="0" y="1254125"/>
                </a:lnTo>
                <a:lnTo>
                  <a:pt x="25400" y="1254125"/>
                </a:lnTo>
                <a:lnTo>
                  <a:pt x="25400" y="1279525"/>
                </a:lnTo>
                <a:close/>
              </a:path>
              <a:path w="1122045" h="2511425">
                <a:moveTo>
                  <a:pt x="25400" y="1228725"/>
                </a:moveTo>
                <a:lnTo>
                  <a:pt x="0" y="1228725"/>
                </a:lnTo>
                <a:lnTo>
                  <a:pt x="0" y="1203325"/>
                </a:lnTo>
                <a:lnTo>
                  <a:pt x="25400" y="1203325"/>
                </a:lnTo>
                <a:lnTo>
                  <a:pt x="25400" y="1228725"/>
                </a:lnTo>
                <a:close/>
              </a:path>
              <a:path w="1122045" h="2511425">
                <a:moveTo>
                  <a:pt x="25400" y="1177925"/>
                </a:moveTo>
                <a:lnTo>
                  <a:pt x="0" y="1177925"/>
                </a:lnTo>
                <a:lnTo>
                  <a:pt x="0" y="1152525"/>
                </a:lnTo>
                <a:lnTo>
                  <a:pt x="25400" y="1152525"/>
                </a:lnTo>
                <a:lnTo>
                  <a:pt x="25400" y="1177925"/>
                </a:lnTo>
                <a:close/>
              </a:path>
              <a:path w="1122045" h="2511425">
                <a:moveTo>
                  <a:pt x="25400" y="1127125"/>
                </a:moveTo>
                <a:lnTo>
                  <a:pt x="0" y="1127125"/>
                </a:lnTo>
                <a:lnTo>
                  <a:pt x="0" y="1101725"/>
                </a:lnTo>
                <a:lnTo>
                  <a:pt x="25400" y="1101725"/>
                </a:lnTo>
                <a:lnTo>
                  <a:pt x="25400" y="1127125"/>
                </a:lnTo>
                <a:close/>
              </a:path>
              <a:path w="1122045" h="2511425">
                <a:moveTo>
                  <a:pt x="25400" y="1076325"/>
                </a:moveTo>
                <a:lnTo>
                  <a:pt x="0" y="1076325"/>
                </a:lnTo>
                <a:lnTo>
                  <a:pt x="0" y="1050925"/>
                </a:lnTo>
                <a:lnTo>
                  <a:pt x="25400" y="1050925"/>
                </a:lnTo>
                <a:lnTo>
                  <a:pt x="25400" y="1076325"/>
                </a:lnTo>
                <a:close/>
              </a:path>
              <a:path w="1122045" h="2511425">
                <a:moveTo>
                  <a:pt x="25400" y="1025525"/>
                </a:moveTo>
                <a:lnTo>
                  <a:pt x="0" y="1025525"/>
                </a:lnTo>
                <a:lnTo>
                  <a:pt x="0" y="1000125"/>
                </a:lnTo>
                <a:lnTo>
                  <a:pt x="25400" y="1000125"/>
                </a:lnTo>
                <a:lnTo>
                  <a:pt x="25400" y="1025525"/>
                </a:lnTo>
                <a:close/>
              </a:path>
              <a:path w="1122045" h="2511425">
                <a:moveTo>
                  <a:pt x="25400" y="974725"/>
                </a:moveTo>
                <a:lnTo>
                  <a:pt x="0" y="974725"/>
                </a:lnTo>
                <a:lnTo>
                  <a:pt x="0" y="949325"/>
                </a:lnTo>
                <a:lnTo>
                  <a:pt x="25400" y="949325"/>
                </a:lnTo>
                <a:lnTo>
                  <a:pt x="25400" y="974725"/>
                </a:lnTo>
                <a:close/>
              </a:path>
              <a:path w="1122045" h="2511425">
                <a:moveTo>
                  <a:pt x="25400" y="923925"/>
                </a:moveTo>
                <a:lnTo>
                  <a:pt x="0" y="923925"/>
                </a:lnTo>
                <a:lnTo>
                  <a:pt x="0" y="898525"/>
                </a:lnTo>
                <a:lnTo>
                  <a:pt x="25400" y="898525"/>
                </a:lnTo>
                <a:lnTo>
                  <a:pt x="25400" y="923925"/>
                </a:lnTo>
                <a:close/>
              </a:path>
              <a:path w="1122045" h="2511425">
                <a:moveTo>
                  <a:pt x="25400" y="873125"/>
                </a:moveTo>
                <a:lnTo>
                  <a:pt x="0" y="873125"/>
                </a:lnTo>
                <a:lnTo>
                  <a:pt x="0" y="847725"/>
                </a:lnTo>
                <a:lnTo>
                  <a:pt x="25400" y="847725"/>
                </a:lnTo>
                <a:lnTo>
                  <a:pt x="25400" y="873125"/>
                </a:lnTo>
                <a:close/>
              </a:path>
              <a:path w="1122045" h="2511425">
                <a:moveTo>
                  <a:pt x="25400" y="822325"/>
                </a:moveTo>
                <a:lnTo>
                  <a:pt x="0" y="822325"/>
                </a:lnTo>
                <a:lnTo>
                  <a:pt x="0" y="796925"/>
                </a:lnTo>
                <a:lnTo>
                  <a:pt x="25400" y="796925"/>
                </a:lnTo>
                <a:lnTo>
                  <a:pt x="25400" y="822325"/>
                </a:lnTo>
                <a:close/>
              </a:path>
              <a:path w="1122045" h="2511425">
                <a:moveTo>
                  <a:pt x="25400" y="771525"/>
                </a:moveTo>
                <a:lnTo>
                  <a:pt x="0" y="771525"/>
                </a:lnTo>
                <a:lnTo>
                  <a:pt x="0" y="746125"/>
                </a:lnTo>
                <a:lnTo>
                  <a:pt x="25400" y="746125"/>
                </a:lnTo>
                <a:lnTo>
                  <a:pt x="25400" y="771525"/>
                </a:lnTo>
                <a:close/>
              </a:path>
              <a:path w="1122045" h="2511425">
                <a:moveTo>
                  <a:pt x="25400" y="720725"/>
                </a:moveTo>
                <a:lnTo>
                  <a:pt x="0" y="720725"/>
                </a:lnTo>
                <a:lnTo>
                  <a:pt x="0" y="695325"/>
                </a:lnTo>
                <a:lnTo>
                  <a:pt x="25400" y="695325"/>
                </a:lnTo>
                <a:lnTo>
                  <a:pt x="25400" y="720725"/>
                </a:lnTo>
                <a:close/>
              </a:path>
              <a:path w="1122045" h="2511425">
                <a:moveTo>
                  <a:pt x="25400" y="669925"/>
                </a:moveTo>
                <a:lnTo>
                  <a:pt x="0" y="669925"/>
                </a:lnTo>
                <a:lnTo>
                  <a:pt x="0" y="644525"/>
                </a:lnTo>
                <a:lnTo>
                  <a:pt x="25400" y="644525"/>
                </a:lnTo>
                <a:lnTo>
                  <a:pt x="25400" y="669925"/>
                </a:lnTo>
                <a:close/>
              </a:path>
              <a:path w="1122045" h="2511425">
                <a:moveTo>
                  <a:pt x="25400" y="619125"/>
                </a:moveTo>
                <a:lnTo>
                  <a:pt x="0" y="619125"/>
                </a:lnTo>
                <a:lnTo>
                  <a:pt x="0" y="593725"/>
                </a:lnTo>
                <a:lnTo>
                  <a:pt x="25400" y="593725"/>
                </a:lnTo>
                <a:lnTo>
                  <a:pt x="25400" y="619125"/>
                </a:lnTo>
                <a:close/>
              </a:path>
              <a:path w="1122045" h="2511425">
                <a:moveTo>
                  <a:pt x="25400" y="568325"/>
                </a:moveTo>
                <a:lnTo>
                  <a:pt x="0" y="568325"/>
                </a:lnTo>
                <a:lnTo>
                  <a:pt x="0" y="542925"/>
                </a:lnTo>
                <a:lnTo>
                  <a:pt x="25400" y="542925"/>
                </a:lnTo>
                <a:lnTo>
                  <a:pt x="25400" y="568325"/>
                </a:lnTo>
                <a:close/>
              </a:path>
              <a:path w="1122045" h="2511425">
                <a:moveTo>
                  <a:pt x="25400" y="517525"/>
                </a:moveTo>
                <a:lnTo>
                  <a:pt x="0" y="517525"/>
                </a:lnTo>
                <a:lnTo>
                  <a:pt x="0" y="492125"/>
                </a:lnTo>
                <a:lnTo>
                  <a:pt x="25400" y="492125"/>
                </a:lnTo>
                <a:lnTo>
                  <a:pt x="25400" y="517525"/>
                </a:lnTo>
                <a:close/>
              </a:path>
              <a:path w="1122045" h="2511425">
                <a:moveTo>
                  <a:pt x="25400" y="466725"/>
                </a:moveTo>
                <a:lnTo>
                  <a:pt x="0" y="466725"/>
                </a:lnTo>
                <a:lnTo>
                  <a:pt x="0" y="441325"/>
                </a:lnTo>
                <a:lnTo>
                  <a:pt x="25400" y="441325"/>
                </a:lnTo>
                <a:lnTo>
                  <a:pt x="25400" y="466725"/>
                </a:lnTo>
                <a:close/>
              </a:path>
              <a:path w="1122045" h="2511425">
                <a:moveTo>
                  <a:pt x="25400" y="415925"/>
                </a:moveTo>
                <a:lnTo>
                  <a:pt x="0" y="415925"/>
                </a:lnTo>
                <a:lnTo>
                  <a:pt x="0" y="390525"/>
                </a:lnTo>
                <a:lnTo>
                  <a:pt x="25400" y="390525"/>
                </a:lnTo>
                <a:lnTo>
                  <a:pt x="25400" y="415925"/>
                </a:lnTo>
                <a:close/>
              </a:path>
              <a:path w="1122045" h="2511425">
                <a:moveTo>
                  <a:pt x="25400" y="365125"/>
                </a:moveTo>
                <a:lnTo>
                  <a:pt x="0" y="365125"/>
                </a:lnTo>
                <a:lnTo>
                  <a:pt x="0" y="339725"/>
                </a:lnTo>
                <a:lnTo>
                  <a:pt x="25400" y="339725"/>
                </a:lnTo>
                <a:lnTo>
                  <a:pt x="25400" y="365125"/>
                </a:lnTo>
                <a:close/>
              </a:path>
              <a:path w="1122045" h="2511425">
                <a:moveTo>
                  <a:pt x="25400" y="314325"/>
                </a:moveTo>
                <a:lnTo>
                  <a:pt x="0" y="314325"/>
                </a:lnTo>
                <a:lnTo>
                  <a:pt x="0" y="288925"/>
                </a:lnTo>
                <a:lnTo>
                  <a:pt x="25400" y="288925"/>
                </a:lnTo>
                <a:lnTo>
                  <a:pt x="25400" y="314325"/>
                </a:lnTo>
                <a:close/>
              </a:path>
              <a:path w="1122045" h="2511425">
                <a:moveTo>
                  <a:pt x="25400" y="263525"/>
                </a:moveTo>
                <a:lnTo>
                  <a:pt x="0" y="263525"/>
                </a:lnTo>
                <a:lnTo>
                  <a:pt x="0" y="238125"/>
                </a:lnTo>
                <a:lnTo>
                  <a:pt x="25400" y="238125"/>
                </a:lnTo>
                <a:lnTo>
                  <a:pt x="25400" y="263525"/>
                </a:lnTo>
                <a:close/>
              </a:path>
              <a:path w="1122045" h="2511425">
                <a:moveTo>
                  <a:pt x="25400" y="212725"/>
                </a:moveTo>
                <a:lnTo>
                  <a:pt x="0" y="212725"/>
                </a:lnTo>
                <a:lnTo>
                  <a:pt x="0" y="187325"/>
                </a:lnTo>
                <a:lnTo>
                  <a:pt x="25400" y="187325"/>
                </a:lnTo>
                <a:lnTo>
                  <a:pt x="25400" y="212725"/>
                </a:lnTo>
                <a:close/>
              </a:path>
              <a:path w="1122045" h="2511425">
                <a:moveTo>
                  <a:pt x="25400" y="161925"/>
                </a:moveTo>
                <a:lnTo>
                  <a:pt x="0" y="161925"/>
                </a:lnTo>
                <a:lnTo>
                  <a:pt x="0" y="136525"/>
                </a:lnTo>
                <a:lnTo>
                  <a:pt x="25400" y="136525"/>
                </a:lnTo>
                <a:lnTo>
                  <a:pt x="25400" y="161925"/>
                </a:lnTo>
                <a:close/>
              </a:path>
              <a:path w="1122045" h="2511425">
                <a:moveTo>
                  <a:pt x="25400" y="111125"/>
                </a:moveTo>
                <a:lnTo>
                  <a:pt x="0" y="111125"/>
                </a:lnTo>
                <a:lnTo>
                  <a:pt x="0" y="85725"/>
                </a:lnTo>
                <a:lnTo>
                  <a:pt x="25400" y="85725"/>
                </a:lnTo>
                <a:lnTo>
                  <a:pt x="25400" y="111125"/>
                </a:lnTo>
                <a:close/>
              </a:path>
              <a:path w="1122045" h="2511425">
                <a:moveTo>
                  <a:pt x="25400" y="60325"/>
                </a:moveTo>
                <a:lnTo>
                  <a:pt x="0" y="60325"/>
                </a:lnTo>
                <a:lnTo>
                  <a:pt x="0" y="34925"/>
                </a:lnTo>
                <a:lnTo>
                  <a:pt x="25400" y="34925"/>
                </a:lnTo>
                <a:lnTo>
                  <a:pt x="25400" y="60325"/>
                </a:lnTo>
                <a:close/>
              </a:path>
              <a:path w="1122045" h="2511425">
                <a:moveTo>
                  <a:pt x="41275" y="25400"/>
                </a:moveTo>
                <a:lnTo>
                  <a:pt x="15875" y="25400"/>
                </a:lnTo>
                <a:lnTo>
                  <a:pt x="15875" y="0"/>
                </a:lnTo>
                <a:lnTo>
                  <a:pt x="41275" y="0"/>
                </a:lnTo>
                <a:lnTo>
                  <a:pt x="41275" y="25400"/>
                </a:lnTo>
                <a:close/>
              </a:path>
              <a:path w="1122045" h="2511425">
                <a:moveTo>
                  <a:pt x="92075" y="25400"/>
                </a:moveTo>
                <a:lnTo>
                  <a:pt x="66675" y="25400"/>
                </a:lnTo>
                <a:lnTo>
                  <a:pt x="66675" y="0"/>
                </a:lnTo>
                <a:lnTo>
                  <a:pt x="92075" y="0"/>
                </a:lnTo>
                <a:lnTo>
                  <a:pt x="92075" y="25400"/>
                </a:lnTo>
                <a:close/>
              </a:path>
              <a:path w="1122045" h="2511425">
                <a:moveTo>
                  <a:pt x="142875" y="25400"/>
                </a:moveTo>
                <a:lnTo>
                  <a:pt x="117475" y="25400"/>
                </a:lnTo>
                <a:lnTo>
                  <a:pt x="117475" y="0"/>
                </a:lnTo>
                <a:lnTo>
                  <a:pt x="142875" y="0"/>
                </a:lnTo>
                <a:lnTo>
                  <a:pt x="142875" y="25400"/>
                </a:lnTo>
                <a:close/>
              </a:path>
              <a:path w="1122045" h="2511425">
                <a:moveTo>
                  <a:pt x="193675" y="25400"/>
                </a:moveTo>
                <a:lnTo>
                  <a:pt x="168275" y="25400"/>
                </a:lnTo>
                <a:lnTo>
                  <a:pt x="168275" y="0"/>
                </a:lnTo>
                <a:lnTo>
                  <a:pt x="193675" y="0"/>
                </a:lnTo>
                <a:lnTo>
                  <a:pt x="193675" y="25400"/>
                </a:lnTo>
                <a:close/>
              </a:path>
              <a:path w="1122045" h="2511425">
                <a:moveTo>
                  <a:pt x="244475" y="25400"/>
                </a:moveTo>
                <a:lnTo>
                  <a:pt x="219075" y="25400"/>
                </a:lnTo>
                <a:lnTo>
                  <a:pt x="219075" y="0"/>
                </a:lnTo>
                <a:lnTo>
                  <a:pt x="244475" y="0"/>
                </a:lnTo>
                <a:lnTo>
                  <a:pt x="244475" y="25400"/>
                </a:lnTo>
                <a:close/>
              </a:path>
              <a:path w="1122045" h="2511425">
                <a:moveTo>
                  <a:pt x="295275" y="25400"/>
                </a:moveTo>
                <a:lnTo>
                  <a:pt x="269875" y="25400"/>
                </a:lnTo>
                <a:lnTo>
                  <a:pt x="269875" y="0"/>
                </a:lnTo>
                <a:lnTo>
                  <a:pt x="295275" y="0"/>
                </a:lnTo>
                <a:lnTo>
                  <a:pt x="295275" y="25400"/>
                </a:lnTo>
                <a:close/>
              </a:path>
              <a:path w="1122045" h="2511425">
                <a:moveTo>
                  <a:pt x="346075" y="25400"/>
                </a:moveTo>
                <a:lnTo>
                  <a:pt x="320675" y="25400"/>
                </a:lnTo>
                <a:lnTo>
                  <a:pt x="320675" y="0"/>
                </a:lnTo>
                <a:lnTo>
                  <a:pt x="346075" y="0"/>
                </a:lnTo>
                <a:lnTo>
                  <a:pt x="346075" y="25400"/>
                </a:lnTo>
                <a:close/>
              </a:path>
              <a:path w="1122045" h="2511425">
                <a:moveTo>
                  <a:pt x="396875" y="25400"/>
                </a:moveTo>
                <a:lnTo>
                  <a:pt x="371475" y="25400"/>
                </a:lnTo>
                <a:lnTo>
                  <a:pt x="371475" y="0"/>
                </a:lnTo>
                <a:lnTo>
                  <a:pt x="396875" y="0"/>
                </a:lnTo>
                <a:lnTo>
                  <a:pt x="396875" y="25400"/>
                </a:lnTo>
                <a:close/>
              </a:path>
              <a:path w="1122045" h="2511425">
                <a:moveTo>
                  <a:pt x="447675" y="25400"/>
                </a:moveTo>
                <a:lnTo>
                  <a:pt x="422275" y="25400"/>
                </a:lnTo>
                <a:lnTo>
                  <a:pt x="422275" y="0"/>
                </a:lnTo>
                <a:lnTo>
                  <a:pt x="447675" y="0"/>
                </a:lnTo>
                <a:lnTo>
                  <a:pt x="447675" y="25400"/>
                </a:lnTo>
                <a:close/>
              </a:path>
              <a:path w="1122045" h="2511425">
                <a:moveTo>
                  <a:pt x="498475" y="25400"/>
                </a:moveTo>
                <a:lnTo>
                  <a:pt x="473075" y="25400"/>
                </a:lnTo>
                <a:lnTo>
                  <a:pt x="473075" y="0"/>
                </a:lnTo>
                <a:lnTo>
                  <a:pt x="498475" y="0"/>
                </a:lnTo>
                <a:lnTo>
                  <a:pt x="498475" y="25400"/>
                </a:lnTo>
                <a:close/>
              </a:path>
              <a:path w="1122045" h="2511425">
                <a:moveTo>
                  <a:pt x="549275" y="25400"/>
                </a:moveTo>
                <a:lnTo>
                  <a:pt x="523875" y="25400"/>
                </a:lnTo>
                <a:lnTo>
                  <a:pt x="523875" y="0"/>
                </a:lnTo>
                <a:lnTo>
                  <a:pt x="549275" y="0"/>
                </a:lnTo>
                <a:lnTo>
                  <a:pt x="549275" y="25400"/>
                </a:lnTo>
                <a:close/>
              </a:path>
              <a:path w="1122045" h="2511425">
                <a:moveTo>
                  <a:pt x="600075" y="25400"/>
                </a:moveTo>
                <a:lnTo>
                  <a:pt x="574675" y="25400"/>
                </a:lnTo>
                <a:lnTo>
                  <a:pt x="574675" y="0"/>
                </a:lnTo>
                <a:lnTo>
                  <a:pt x="600075" y="0"/>
                </a:lnTo>
                <a:lnTo>
                  <a:pt x="600075" y="25400"/>
                </a:lnTo>
                <a:close/>
              </a:path>
              <a:path w="1122045" h="2511425">
                <a:moveTo>
                  <a:pt x="650875" y="25400"/>
                </a:moveTo>
                <a:lnTo>
                  <a:pt x="625475" y="25400"/>
                </a:lnTo>
                <a:lnTo>
                  <a:pt x="625475" y="0"/>
                </a:lnTo>
                <a:lnTo>
                  <a:pt x="650875" y="0"/>
                </a:lnTo>
                <a:lnTo>
                  <a:pt x="650875" y="25400"/>
                </a:lnTo>
                <a:close/>
              </a:path>
              <a:path w="1122045" h="2511425">
                <a:moveTo>
                  <a:pt x="701675" y="25400"/>
                </a:moveTo>
                <a:lnTo>
                  <a:pt x="676275" y="25400"/>
                </a:lnTo>
                <a:lnTo>
                  <a:pt x="676275" y="0"/>
                </a:lnTo>
                <a:lnTo>
                  <a:pt x="701675" y="0"/>
                </a:lnTo>
                <a:lnTo>
                  <a:pt x="701675" y="25400"/>
                </a:lnTo>
                <a:close/>
              </a:path>
              <a:path w="1122045" h="2511425">
                <a:moveTo>
                  <a:pt x="752475" y="25400"/>
                </a:moveTo>
                <a:lnTo>
                  <a:pt x="727075" y="25400"/>
                </a:lnTo>
                <a:lnTo>
                  <a:pt x="727075" y="0"/>
                </a:lnTo>
                <a:lnTo>
                  <a:pt x="752475" y="0"/>
                </a:lnTo>
                <a:lnTo>
                  <a:pt x="752475" y="25400"/>
                </a:lnTo>
                <a:close/>
              </a:path>
              <a:path w="1122045" h="2511425">
                <a:moveTo>
                  <a:pt x="803275" y="25400"/>
                </a:moveTo>
                <a:lnTo>
                  <a:pt x="777875" y="25400"/>
                </a:lnTo>
                <a:lnTo>
                  <a:pt x="777875" y="0"/>
                </a:lnTo>
                <a:lnTo>
                  <a:pt x="803275" y="0"/>
                </a:lnTo>
                <a:lnTo>
                  <a:pt x="803275" y="25400"/>
                </a:lnTo>
                <a:close/>
              </a:path>
              <a:path w="1122045" h="2511425">
                <a:moveTo>
                  <a:pt x="854075" y="25400"/>
                </a:moveTo>
                <a:lnTo>
                  <a:pt x="828675" y="25400"/>
                </a:lnTo>
                <a:lnTo>
                  <a:pt x="828675" y="0"/>
                </a:lnTo>
                <a:lnTo>
                  <a:pt x="854075" y="0"/>
                </a:lnTo>
                <a:lnTo>
                  <a:pt x="854075" y="25400"/>
                </a:lnTo>
                <a:close/>
              </a:path>
              <a:path w="1122045" h="2511425">
                <a:moveTo>
                  <a:pt x="904875" y="25400"/>
                </a:moveTo>
                <a:lnTo>
                  <a:pt x="879475" y="25400"/>
                </a:lnTo>
                <a:lnTo>
                  <a:pt x="879475" y="0"/>
                </a:lnTo>
                <a:lnTo>
                  <a:pt x="904875" y="0"/>
                </a:lnTo>
                <a:lnTo>
                  <a:pt x="904875" y="25400"/>
                </a:lnTo>
                <a:close/>
              </a:path>
              <a:path w="1122045" h="2511425">
                <a:moveTo>
                  <a:pt x="955675" y="25400"/>
                </a:moveTo>
                <a:lnTo>
                  <a:pt x="930275" y="25400"/>
                </a:lnTo>
                <a:lnTo>
                  <a:pt x="930275" y="0"/>
                </a:lnTo>
                <a:lnTo>
                  <a:pt x="955675" y="0"/>
                </a:lnTo>
                <a:lnTo>
                  <a:pt x="955675" y="25400"/>
                </a:lnTo>
                <a:close/>
              </a:path>
              <a:path w="1122045" h="2511425">
                <a:moveTo>
                  <a:pt x="1006475" y="25400"/>
                </a:moveTo>
                <a:lnTo>
                  <a:pt x="981075" y="25400"/>
                </a:lnTo>
                <a:lnTo>
                  <a:pt x="981075" y="0"/>
                </a:lnTo>
                <a:lnTo>
                  <a:pt x="1006475" y="0"/>
                </a:lnTo>
                <a:lnTo>
                  <a:pt x="1006475" y="25400"/>
                </a:lnTo>
                <a:close/>
              </a:path>
              <a:path w="1122045" h="2511425">
                <a:moveTo>
                  <a:pt x="1057275" y="25400"/>
                </a:moveTo>
                <a:lnTo>
                  <a:pt x="1031875" y="25400"/>
                </a:lnTo>
                <a:lnTo>
                  <a:pt x="1031875" y="0"/>
                </a:lnTo>
                <a:lnTo>
                  <a:pt x="1057275" y="0"/>
                </a:lnTo>
                <a:lnTo>
                  <a:pt x="1057275" y="25400"/>
                </a:lnTo>
                <a:close/>
              </a:path>
              <a:path w="1122045" h="2511425">
                <a:moveTo>
                  <a:pt x="1108075" y="25400"/>
                </a:moveTo>
                <a:lnTo>
                  <a:pt x="1082675" y="25400"/>
                </a:lnTo>
                <a:lnTo>
                  <a:pt x="1082675" y="0"/>
                </a:lnTo>
                <a:lnTo>
                  <a:pt x="1108075" y="0"/>
                </a:lnTo>
                <a:lnTo>
                  <a:pt x="1108075" y="25400"/>
                </a:lnTo>
                <a:close/>
              </a:path>
              <a:path w="1122045" h="2511425">
                <a:moveTo>
                  <a:pt x="1121956" y="62306"/>
                </a:moveTo>
                <a:lnTo>
                  <a:pt x="1096556" y="62306"/>
                </a:lnTo>
                <a:lnTo>
                  <a:pt x="1096556" y="36906"/>
                </a:lnTo>
                <a:lnTo>
                  <a:pt x="1121956" y="36906"/>
                </a:lnTo>
                <a:lnTo>
                  <a:pt x="1121956" y="62306"/>
                </a:lnTo>
                <a:close/>
              </a:path>
              <a:path w="1122045" h="2511425">
                <a:moveTo>
                  <a:pt x="1121956" y="113106"/>
                </a:moveTo>
                <a:lnTo>
                  <a:pt x="1096556" y="113106"/>
                </a:lnTo>
                <a:lnTo>
                  <a:pt x="1096556" y="87706"/>
                </a:lnTo>
                <a:lnTo>
                  <a:pt x="1121956" y="87706"/>
                </a:lnTo>
                <a:lnTo>
                  <a:pt x="1121956" y="113106"/>
                </a:lnTo>
                <a:close/>
              </a:path>
              <a:path w="1122045" h="2511425">
                <a:moveTo>
                  <a:pt x="1121956" y="163906"/>
                </a:moveTo>
                <a:lnTo>
                  <a:pt x="1096556" y="163906"/>
                </a:lnTo>
                <a:lnTo>
                  <a:pt x="1096556" y="138506"/>
                </a:lnTo>
                <a:lnTo>
                  <a:pt x="1121956" y="138506"/>
                </a:lnTo>
                <a:lnTo>
                  <a:pt x="1121956" y="163906"/>
                </a:lnTo>
                <a:close/>
              </a:path>
              <a:path w="1122045" h="2511425">
                <a:moveTo>
                  <a:pt x="1121956" y="214706"/>
                </a:moveTo>
                <a:lnTo>
                  <a:pt x="1096556" y="214706"/>
                </a:lnTo>
                <a:lnTo>
                  <a:pt x="1096556" y="189306"/>
                </a:lnTo>
                <a:lnTo>
                  <a:pt x="1121956" y="189306"/>
                </a:lnTo>
                <a:lnTo>
                  <a:pt x="1121956" y="214706"/>
                </a:lnTo>
                <a:close/>
              </a:path>
              <a:path w="1122045" h="2511425">
                <a:moveTo>
                  <a:pt x="1121956" y="265506"/>
                </a:moveTo>
                <a:lnTo>
                  <a:pt x="1096556" y="265506"/>
                </a:lnTo>
                <a:lnTo>
                  <a:pt x="1096556" y="240106"/>
                </a:lnTo>
                <a:lnTo>
                  <a:pt x="1121956" y="240106"/>
                </a:lnTo>
                <a:lnTo>
                  <a:pt x="1121956" y="265506"/>
                </a:lnTo>
                <a:close/>
              </a:path>
              <a:path w="1122045" h="2511425">
                <a:moveTo>
                  <a:pt x="1121956" y="316306"/>
                </a:moveTo>
                <a:lnTo>
                  <a:pt x="1096556" y="316306"/>
                </a:lnTo>
                <a:lnTo>
                  <a:pt x="1096556" y="290906"/>
                </a:lnTo>
                <a:lnTo>
                  <a:pt x="1121956" y="290906"/>
                </a:lnTo>
                <a:lnTo>
                  <a:pt x="1121956" y="316306"/>
                </a:lnTo>
                <a:close/>
              </a:path>
              <a:path w="1122045" h="2511425">
                <a:moveTo>
                  <a:pt x="1121956" y="367106"/>
                </a:moveTo>
                <a:lnTo>
                  <a:pt x="1096556" y="367106"/>
                </a:lnTo>
                <a:lnTo>
                  <a:pt x="1096556" y="341706"/>
                </a:lnTo>
                <a:lnTo>
                  <a:pt x="1121956" y="341706"/>
                </a:lnTo>
                <a:lnTo>
                  <a:pt x="1121956" y="367106"/>
                </a:lnTo>
                <a:close/>
              </a:path>
              <a:path w="1122045" h="2511425">
                <a:moveTo>
                  <a:pt x="1121956" y="417906"/>
                </a:moveTo>
                <a:lnTo>
                  <a:pt x="1096556" y="417906"/>
                </a:lnTo>
                <a:lnTo>
                  <a:pt x="1096556" y="392506"/>
                </a:lnTo>
                <a:lnTo>
                  <a:pt x="1121956" y="392506"/>
                </a:lnTo>
                <a:lnTo>
                  <a:pt x="1121956" y="417906"/>
                </a:lnTo>
                <a:close/>
              </a:path>
              <a:path w="1122045" h="2511425">
                <a:moveTo>
                  <a:pt x="1121956" y="468706"/>
                </a:moveTo>
                <a:lnTo>
                  <a:pt x="1096556" y="468706"/>
                </a:lnTo>
                <a:lnTo>
                  <a:pt x="1096556" y="443306"/>
                </a:lnTo>
                <a:lnTo>
                  <a:pt x="1121956" y="443306"/>
                </a:lnTo>
                <a:lnTo>
                  <a:pt x="1121956" y="468706"/>
                </a:lnTo>
                <a:close/>
              </a:path>
              <a:path w="1122045" h="2511425">
                <a:moveTo>
                  <a:pt x="1121956" y="519506"/>
                </a:moveTo>
                <a:lnTo>
                  <a:pt x="1096556" y="519506"/>
                </a:lnTo>
                <a:lnTo>
                  <a:pt x="1096556" y="494106"/>
                </a:lnTo>
                <a:lnTo>
                  <a:pt x="1121956" y="494106"/>
                </a:lnTo>
                <a:lnTo>
                  <a:pt x="1121956" y="519506"/>
                </a:lnTo>
                <a:close/>
              </a:path>
              <a:path w="1122045" h="2511425">
                <a:moveTo>
                  <a:pt x="1121956" y="570306"/>
                </a:moveTo>
                <a:lnTo>
                  <a:pt x="1096556" y="570306"/>
                </a:lnTo>
                <a:lnTo>
                  <a:pt x="1096556" y="544906"/>
                </a:lnTo>
                <a:lnTo>
                  <a:pt x="1121956" y="544906"/>
                </a:lnTo>
                <a:lnTo>
                  <a:pt x="1121956" y="570306"/>
                </a:lnTo>
                <a:close/>
              </a:path>
              <a:path w="1122045" h="2511425">
                <a:moveTo>
                  <a:pt x="1121956" y="621106"/>
                </a:moveTo>
                <a:lnTo>
                  <a:pt x="1096556" y="621106"/>
                </a:lnTo>
                <a:lnTo>
                  <a:pt x="1096556" y="595706"/>
                </a:lnTo>
                <a:lnTo>
                  <a:pt x="1121956" y="595706"/>
                </a:lnTo>
                <a:lnTo>
                  <a:pt x="1121956" y="621106"/>
                </a:lnTo>
                <a:close/>
              </a:path>
              <a:path w="1122045" h="2511425">
                <a:moveTo>
                  <a:pt x="1121956" y="671906"/>
                </a:moveTo>
                <a:lnTo>
                  <a:pt x="1096556" y="671906"/>
                </a:lnTo>
                <a:lnTo>
                  <a:pt x="1096556" y="646506"/>
                </a:lnTo>
                <a:lnTo>
                  <a:pt x="1121956" y="646506"/>
                </a:lnTo>
                <a:lnTo>
                  <a:pt x="1121956" y="671906"/>
                </a:lnTo>
                <a:close/>
              </a:path>
              <a:path w="1122045" h="2511425">
                <a:moveTo>
                  <a:pt x="1121956" y="722706"/>
                </a:moveTo>
                <a:lnTo>
                  <a:pt x="1096556" y="722706"/>
                </a:lnTo>
                <a:lnTo>
                  <a:pt x="1096556" y="697306"/>
                </a:lnTo>
                <a:lnTo>
                  <a:pt x="1121956" y="697306"/>
                </a:lnTo>
                <a:lnTo>
                  <a:pt x="1121956" y="722706"/>
                </a:lnTo>
                <a:close/>
              </a:path>
              <a:path w="1122045" h="2511425">
                <a:moveTo>
                  <a:pt x="1121956" y="773506"/>
                </a:moveTo>
                <a:lnTo>
                  <a:pt x="1096556" y="773506"/>
                </a:lnTo>
                <a:lnTo>
                  <a:pt x="1096556" y="748106"/>
                </a:lnTo>
                <a:lnTo>
                  <a:pt x="1121956" y="748106"/>
                </a:lnTo>
                <a:lnTo>
                  <a:pt x="1121956" y="773506"/>
                </a:lnTo>
                <a:close/>
              </a:path>
              <a:path w="1122045" h="2511425">
                <a:moveTo>
                  <a:pt x="1121956" y="824306"/>
                </a:moveTo>
                <a:lnTo>
                  <a:pt x="1096556" y="824306"/>
                </a:lnTo>
                <a:lnTo>
                  <a:pt x="1096556" y="798906"/>
                </a:lnTo>
                <a:lnTo>
                  <a:pt x="1121956" y="798906"/>
                </a:lnTo>
                <a:lnTo>
                  <a:pt x="1121956" y="824306"/>
                </a:lnTo>
                <a:close/>
              </a:path>
              <a:path w="1122045" h="2511425">
                <a:moveTo>
                  <a:pt x="1121956" y="875106"/>
                </a:moveTo>
                <a:lnTo>
                  <a:pt x="1096556" y="875106"/>
                </a:lnTo>
                <a:lnTo>
                  <a:pt x="1096556" y="849706"/>
                </a:lnTo>
                <a:lnTo>
                  <a:pt x="1121956" y="849706"/>
                </a:lnTo>
                <a:lnTo>
                  <a:pt x="1121956" y="875106"/>
                </a:lnTo>
                <a:close/>
              </a:path>
              <a:path w="1122045" h="2511425">
                <a:moveTo>
                  <a:pt x="1121956" y="925906"/>
                </a:moveTo>
                <a:lnTo>
                  <a:pt x="1096556" y="925906"/>
                </a:lnTo>
                <a:lnTo>
                  <a:pt x="1096556" y="900506"/>
                </a:lnTo>
                <a:lnTo>
                  <a:pt x="1121956" y="900506"/>
                </a:lnTo>
                <a:lnTo>
                  <a:pt x="1121956" y="925906"/>
                </a:lnTo>
                <a:close/>
              </a:path>
              <a:path w="1122045" h="2511425">
                <a:moveTo>
                  <a:pt x="1121956" y="976706"/>
                </a:moveTo>
                <a:lnTo>
                  <a:pt x="1096556" y="976706"/>
                </a:lnTo>
                <a:lnTo>
                  <a:pt x="1096556" y="951306"/>
                </a:lnTo>
                <a:lnTo>
                  <a:pt x="1121956" y="951306"/>
                </a:lnTo>
                <a:lnTo>
                  <a:pt x="1121956" y="976706"/>
                </a:lnTo>
                <a:close/>
              </a:path>
              <a:path w="1122045" h="2511425">
                <a:moveTo>
                  <a:pt x="1121956" y="1027506"/>
                </a:moveTo>
                <a:lnTo>
                  <a:pt x="1096556" y="1027506"/>
                </a:lnTo>
                <a:lnTo>
                  <a:pt x="1096556" y="1002106"/>
                </a:lnTo>
                <a:lnTo>
                  <a:pt x="1121956" y="1002106"/>
                </a:lnTo>
                <a:lnTo>
                  <a:pt x="1121956" y="1027506"/>
                </a:lnTo>
                <a:close/>
              </a:path>
              <a:path w="1122045" h="2511425">
                <a:moveTo>
                  <a:pt x="1121956" y="1078306"/>
                </a:moveTo>
                <a:lnTo>
                  <a:pt x="1096556" y="1078306"/>
                </a:lnTo>
                <a:lnTo>
                  <a:pt x="1096556" y="1052906"/>
                </a:lnTo>
                <a:lnTo>
                  <a:pt x="1121956" y="1052906"/>
                </a:lnTo>
                <a:lnTo>
                  <a:pt x="1121956" y="1078306"/>
                </a:lnTo>
                <a:close/>
              </a:path>
              <a:path w="1122045" h="2511425">
                <a:moveTo>
                  <a:pt x="1121956" y="1129106"/>
                </a:moveTo>
                <a:lnTo>
                  <a:pt x="1096556" y="1129106"/>
                </a:lnTo>
                <a:lnTo>
                  <a:pt x="1096556" y="1103706"/>
                </a:lnTo>
                <a:lnTo>
                  <a:pt x="1121956" y="1103706"/>
                </a:lnTo>
                <a:lnTo>
                  <a:pt x="1121956" y="1129106"/>
                </a:lnTo>
                <a:close/>
              </a:path>
              <a:path w="1122045" h="2511425">
                <a:moveTo>
                  <a:pt x="1121956" y="1179906"/>
                </a:moveTo>
                <a:lnTo>
                  <a:pt x="1096556" y="1179906"/>
                </a:lnTo>
                <a:lnTo>
                  <a:pt x="1096556" y="1154506"/>
                </a:lnTo>
                <a:lnTo>
                  <a:pt x="1121956" y="1154506"/>
                </a:lnTo>
                <a:lnTo>
                  <a:pt x="1121956" y="1179906"/>
                </a:lnTo>
                <a:close/>
              </a:path>
              <a:path w="1122045" h="2511425">
                <a:moveTo>
                  <a:pt x="1121956" y="1230706"/>
                </a:moveTo>
                <a:lnTo>
                  <a:pt x="1096556" y="1230706"/>
                </a:lnTo>
                <a:lnTo>
                  <a:pt x="1096556" y="1205306"/>
                </a:lnTo>
                <a:lnTo>
                  <a:pt x="1121956" y="1205306"/>
                </a:lnTo>
                <a:lnTo>
                  <a:pt x="1121956" y="1230706"/>
                </a:lnTo>
                <a:close/>
              </a:path>
              <a:path w="1122045" h="2511425">
                <a:moveTo>
                  <a:pt x="1121956" y="1281506"/>
                </a:moveTo>
                <a:lnTo>
                  <a:pt x="1096556" y="1281506"/>
                </a:lnTo>
                <a:lnTo>
                  <a:pt x="1096556" y="1256106"/>
                </a:lnTo>
                <a:lnTo>
                  <a:pt x="1121956" y="1256106"/>
                </a:lnTo>
                <a:lnTo>
                  <a:pt x="1121956" y="1281506"/>
                </a:lnTo>
                <a:close/>
              </a:path>
              <a:path w="1122045" h="2511425">
                <a:moveTo>
                  <a:pt x="1121956" y="1332306"/>
                </a:moveTo>
                <a:lnTo>
                  <a:pt x="1096556" y="1332306"/>
                </a:lnTo>
                <a:lnTo>
                  <a:pt x="1096556" y="1306906"/>
                </a:lnTo>
                <a:lnTo>
                  <a:pt x="1121956" y="1306906"/>
                </a:lnTo>
                <a:lnTo>
                  <a:pt x="1121956" y="1332306"/>
                </a:lnTo>
                <a:close/>
              </a:path>
              <a:path w="1122045" h="2511425">
                <a:moveTo>
                  <a:pt x="1121956" y="1383106"/>
                </a:moveTo>
                <a:lnTo>
                  <a:pt x="1096556" y="1383106"/>
                </a:lnTo>
                <a:lnTo>
                  <a:pt x="1096556" y="1357706"/>
                </a:lnTo>
                <a:lnTo>
                  <a:pt x="1121956" y="1357706"/>
                </a:lnTo>
                <a:lnTo>
                  <a:pt x="1121956" y="1383106"/>
                </a:lnTo>
                <a:close/>
              </a:path>
              <a:path w="1122045" h="2511425">
                <a:moveTo>
                  <a:pt x="1121956" y="1433906"/>
                </a:moveTo>
                <a:lnTo>
                  <a:pt x="1096556" y="1433906"/>
                </a:lnTo>
                <a:lnTo>
                  <a:pt x="1096556" y="1408506"/>
                </a:lnTo>
                <a:lnTo>
                  <a:pt x="1121956" y="1408506"/>
                </a:lnTo>
                <a:lnTo>
                  <a:pt x="1121956" y="1433906"/>
                </a:lnTo>
                <a:close/>
              </a:path>
              <a:path w="1122045" h="2511425">
                <a:moveTo>
                  <a:pt x="1121956" y="1484706"/>
                </a:moveTo>
                <a:lnTo>
                  <a:pt x="1096556" y="1484706"/>
                </a:lnTo>
                <a:lnTo>
                  <a:pt x="1096556" y="1459306"/>
                </a:lnTo>
                <a:lnTo>
                  <a:pt x="1121956" y="1459306"/>
                </a:lnTo>
                <a:lnTo>
                  <a:pt x="1121956" y="1484706"/>
                </a:lnTo>
                <a:close/>
              </a:path>
              <a:path w="1122045" h="2511425">
                <a:moveTo>
                  <a:pt x="1121956" y="1535506"/>
                </a:moveTo>
                <a:lnTo>
                  <a:pt x="1096556" y="1535506"/>
                </a:lnTo>
                <a:lnTo>
                  <a:pt x="1096556" y="1510106"/>
                </a:lnTo>
                <a:lnTo>
                  <a:pt x="1121956" y="1510106"/>
                </a:lnTo>
                <a:lnTo>
                  <a:pt x="1121956" y="1535506"/>
                </a:lnTo>
                <a:close/>
              </a:path>
              <a:path w="1122045" h="2511425">
                <a:moveTo>
                  <a:pt x="1121956" y="1586306"/>
                </a:moveTo>
                <a:lnTo>
                  <a:pt x="1096556" y="1586306"/>
                </a:lnTo>
                <a:lnTo>
                  <a:pt x="1096556" y="1560906"/>
                </a:lnTo>
                <a:lnTo>
                  <a:pt x="1121956" y="1560906"/>
                </a:lnTo>
                <a:lnTo>
                  <a:pt x="1121956" y="1586306"/>
                </a:lnTo>
                <a:close/>
              </a:path>
              <a:path w="1122045" h="2511425">
                <a:moveTo>
                  <a:pt x="1121956" y="1637106"/>
                </a:moveTo>
                <a:lnTo>
                  <a:pt x="1096556" y="1637106"/>
                </a:lnTo>
                <a:lnTo>
                  <a:pt x="1096556" y="1611706"/>
                </a:lnTo>
                <a:lnTo>
                  <a:pt x="1121956" y="1611706"/>
                </a:lnTo>
                <a:lnTo>
                  <a:pt x="1121956" y="1637106"/>
                </a:lnTo>
                <a:close/>
              </a:path>
              <a:path w="1122045" h="2511425">
                <a:moveTo>
                  <a:pt x="1121956" y="1687906"/>
                </a:moveTo>
                <a:lnTo>
                  <a:pt x="1096556" y="1687906"/>
                </a:lnTo>
                <a:lnTo>
                  <a:pt x="1096556" y="1662506"/>
                </a:lnTo>
                <a:lnTo>
                  <a:pt x="1121956" y="1662506"/>
                </a:lnTo>
                <a:lnTo>
                  <a:pt x="1121956" y="1687906"/>
                </a:lnTo>
                <a:close/>
              </a:path>
              <a:path w="1122045" h="2511425">
                <a:moveTo>
                  <a:pt x="1121956" y="1738706"/>
                </a:moveTo>
                <a:lnTo>
                  <a:pt x="1096556" y="1738706"/>
                </a:lnTo>
                <a:lnTo>
                  <a:pt x="1096556" y="1713306"/>
                </a:lnTo>
                <a:lnTo>
                  <a:pt x="1121956" y="1713306"/>
                </a:lnTo>
                <a:lnTo>
                  <a:pt x="1121956" y="1738706"/>
                </a:lnTo>
                <a:close/>
              </a:path>
              <a:path w="1122045" h="2511425">
                <a:moveTo>
                  <a:pt x="1121956" y="1789506"/>
                </a:moveTo>
                <a:lnTo>
                  <a:pt x="1096556" y="1789506"/>
                </a:lnTo>
                <a:lnTo>
                  <a:pt x="1096556" y="1764106"/>
                </a:lnTo>
                <a:lnTo>
                  <a:pt x="1121956" y="1764106"/>
                </a:lnTo>
                <a:lnTo>
                  <a:pt x="1121956" y="1789506"/>
                </a:lnTo>
                <a:close/>
              </a:path>
              <a:path w="1122045" h="2511425">
                <a:moveTo>
                  <a:pt x="1121956" y="1840306"/>
                </a:moveTo>
                <a:lnTo>
                  <a:pt x="1096556" y="1840306"/>
                </a:lnTo>
                <a:lnTo>
                  <a:pt x="1096556" y="1814906"/>
                </a:lnTo>
                <a:lnTo>
                  <a:pt x="1121956" y="1814906"/>
                </a:lnTo>
                <a:lnTo>
                  <a:pt x="1121956" y="1840306"/>
                </a:lnTo>
                <a:close/>
              </a:path>
              <a:path w="1122045" h="2511425">
                <a:moveTo>
                  <a:pt x="1121956" y="1891106"/>
                </a:moveTo>
                <a:lnTo>
                  <a:pt x="1096556" y="1891106"/>
                </a:lnTo>
                <a:lnTo>
                  <a:pt x="1096556" y="1865706"/>
                </a:lnTo>
                <a:lnTo>
                  <a:pt x="1121956" y="1865706"/>
                </a:lnTo>
                <a:lnTo>
                  <a:pt x="1121956" y="1891106"/>
                </a:lnTo>
                <a:close/>
              </a:path>
              <a:path w="1122045" h="2511425">
                <a:moveTo>
                  <a:pt x="1121956" y="1941906"/>
                </a:moveTo>
                <a:lnTo>
                  <a:pt x="1096556" y="1941906"/>
                </a:lnTo>
                <a:lnTo>
                  <a:pt x="1096556" y="1916506"/>
                </a:lnTo>
                <a:lnTo>
                  <a:pt x="1121956" y="1916506"/>
                </a:lnTo>
                <a:lnTo>
                  <a:pt x="1121956" y="1941906"/>
                </a:lnTo>
                <a:close/>
              </a:path>
              <a:path w="1122045" h="2511425">
                <a:moveTo>
                  <a:pt x="1121956" y="1992706"/>
                </a:moveTo>
                <a:lnTo>
                  <a:pt x="1096556" y="1992706"/>
                </a:lnTo>
                <a:lnTo>
                  <a:pt x="1096556" y="1967306"/>
                </a:lnTo>
                <a:lnTo>
                  <a:pt x="1121956" y="1967306"/>
                </a:lnTo>
                <a:lnTo>
                  <a:pt x="1121956" y="1992706"/>
                </a:lnTo>
                <a:close/>
              </a:path>
              <a:path w="1122045" h="2511425">
                <a:moveTo>
                  <a:pt x="1121956" y="2043506"/>
                </a:moveTo>
                <a:lnTo>
                  <a:pt x="1096556" y="2043506"/>
                </a:lnTo>
                <a:lnTo>
                  <a:pt x="1096556" y="2018106"/>
                </a:lnTo>
                <a:lnTo>
                  <a:pt x="1121956" y="2018106"/>
                </a:lnTo>
                <a:lnTo>
                  <a:pt x="1121956" y="2043506"/>
                </a:lnTo>
                <a:close/>
              </a:path>
              <a:path w="1122045" h="2511425">
                <a:moveTo>
                  <a:pt x="1121956" y="2094306"/>
                </a:moveTo>
                <a:lnTo>
                  <a:pt x="1096556" y="2094306"/>
                </a:lnTo>
                <a:lnTo>
                  <a:pt x="1096556" y="2068906"/>
                </a:lnTo>
                <a:lnTo>
                  <a:pt x="1121956" y="2068906"/>
                </a:lnTo>
                <a:lnTo>
                  <a:pt x="1121956" y="2094306"/>
                </a:lnTo>
                <a:close/>
              </a:path>
              <a:path w="1122045" h="2511425">
                <a:moveTo>
                  <a:pt x="1121956" y="2145106"/>
                </a:moveTo>
                <a:lnTo>
                  <a:pt x="1096556" y="2145106"/>
                </a:lnTo>
                <a:lnTo>
                  <a:pt x="1096556" y="2119706"/>
                </a:lnTo>
                <a:lnTo>
                  <a:pt x="1121956" y="2119706"/>
                </a:lnTo>
                <a:lnTo>
                  <a:pt x="1121956" y="2145106"/>
                </a:lnTo>
                <a:close/>
              </a:path>
              <a:path w="1122045" h="2511425">
                <a:moveTo>
                  <a:pt x="1121956" y="2195906"/>
                </a:moveTo>
                <a:lnTo>
                  <a:pt x="1096556" y="2195906"/>
                </a:lnTo>
                <a:lnTo>
                  <a:pt x="1096556" y="2170506"/>
                </a:lnTo>
                <a:lnTo>
                  <a:pt x="1121956" y="2170506"/>
                </a:lnTo>
                <a:lnTo>
                  <a:pt x="1121956" y="2195906"/>
                </a:lnTo>
                <a:close/>
              </a:path>
              <a:path w="1122045" h="2511425">
                <a:moveTo>
                  <a:pt x="1121956" y="2246706"/>
                </a:moveTo>
                <a:lnTo>
                  <a:pt x="1096556" y="2246706"/>
                </a:lnTo>
                <a:lnTo>
                  <a:pt x="1096556" y="2221306"/>
                </a:lnTo>
                <a:lnTo>
                  <a:pt x="1121956" y="2221306"/>
                </a:lnTo>
                <a:lnTo>
                  <a:pt x="1121956" y="2246706"/>
                </a:lnTo>
                <a:close/>
              </a:path>
              <a:path w="1122045" h="2511425">
                <a:moveTo>
                  <a:pt x="1121956" y="2297506"/>
                </a:moveTo>
                <a:lnTo>
                  <a:pt x="1096556" y="2297506"/>
                </a:lnTo>
                <a:lnTo>
                  <a:pt x="1096556" y="2272106"/>
                </a:lnTo>
                <a:lnTo>
                  <a:pt x="1121956" y="2272106"/>
                </a:lnTo>
                <a:lnTo>
                  <a:pt x="1121956" y="2297506"/>
                </a:lnTo>
                <a:close/>
              </a:path>
              <a:path w="1122045" h="2511425">
                <a:moveTo>
                  <a:pt x="1121956" y="2348306"/>
                </a:moveTo>
                <a:lnTo>
                  <a:pt x="1096556" y="2348306"/>
                </a:lnTo>
                <a:lnTo>
                  <a:pt x="1096556" y="2322906"/>
                </a:lnTo>
                <a:lnTo>
                  <a:pt x="1121956" y="2322906"/>
                </a:lnTo>
                <a:lnTo>
                  <a:pt x="1121956" y="2348306"/>
                </a:lnTo>
                <a:close/>
              </a:path>
              <a:path w="1122045" h="2511425">
                <a:moveTo>
                  <a:pt x="1121956" y="2399106"/>
                </a:moveTo>
                <a:lnTo>
                  <a:pt x="1096556" y="2399106"/>
                </a:lnTo>
                <a:lnTo>
                  <a:pt x="1096556" y="2373706"/>
                </a:lnTo>
                <a:lnTo>
                  <a:pt x="1121956" y="2373706"/>
                </a:lnTo>
                <a:lnTo>
                  <a:pt x="1121956" y="2399106"/>
                </a:lnTo>
                <a:close/>
              </a:path>
              <a:path w="1122045" h="2511425">
                <a:moveTo>
                  <a:pt x="1121956" y="2449906"/>
                </a:moveTo>
                <a:lnTo>
                  <a:pt x="1096556" y="2449906"/>
                </a:lnTo>
                <a:lnTo>
                  <a:pt x="1096556" y="2424506"/>
                </a:lnTo>
                <a:lnTo>
                  <a:pt x="1121956" y="2424506"/>
                </a:lnTo>
                <a:lnTo>
                  <a:pt x="1121956" y="2449906"/>
                </a:lnTo>
                <a:close/>
              </a:path>
              <a:path w="1122045" h="2511425">
                <a:moveTo>
                  <a:pt x="1096556" y="2498725"/>
                </a:moveTo>
                <a:lnTo>
                  <a:pt x="1096556" y="2475306"/>
                </a:lnTo>
                <a:lnTo>
                  <a:pt x="1121956" y="2475306"/>
                </a:lnTo>
                <a:lnTo>
                  <a:pt x="1121956" y="2486025"/>
                </a:lnTo>
                <a:lnTo>
                  <a:pt x="1107262" y="2486025"/>
                </a:lnTo>
                <a:lnTo>
                  <a:pt x="1107262" y="2488018"/>
                </a:lnTo>
                <a:lnTo>
                  <a:pt x="1096556" y="2498725"/>
                </a:lnTo>
                <a:close/>
              </a:path>
              <a:path w="1122045" h="2511425">
                <a:moveTo>
                  <a:pt x="1107262" y="2488018"/>
                </a:moveTo>
                <a:lnTo>
                  <a:pt x="1107262" y="2486025"/>
                </a:lnTo>
                <a:lnTo>
                  <a:pt x="1109256" y="2486025"/>
                </a:lnTo>
                <a:lnTo>
                  <a:pt x="1107262" y="2488018"/>
                </a:lnTo>
                <a:close/>
              </a:path>
              <a:path w="1122045" h="2511425">
                <a:moveTo>
                  <a:pt x="1109256" y="2511425"/>
                </a:moveTo>
                <a:lnTo>
                  <a:pt x="1107262" y="2511425"/>
                </a:lnTo>
                <a:lnTo>
                  <a:pt x="1107262" y="2488018"/>
                </a:lnTo>
                <a:lnTo>
                  <a:pt x="1109256" y="2486025"/>
                </a:lnTo>
                <a:lnTo>
                  <a:pt x="1121956" y="2486025"/>
                </a:lnTo>
                <a:lnTo>
                  <a:pt x="1121956" y="2498725"/>
                </a:lnTo>
                <a:lnTo>
                  <a:pt x="1121714" y="2501201"/>
                </a:lnTo>
                <a:lnTo>
                  <a:pt x="1109256" y="2511425"/>
                </a:lnTo>
                <a:close/>
              </a:path>
              <a:path w="1122045" h="2511425">
                <a:moveTo>
                  <a:pt x="1081862" y="2511425"/>
                </a:moveTo>
                <a:lnTo>
                  <a:pt x="1056462" y="2511425"/>
                </a:lnTo>
                <a:lnTo>
                  <a:pt x="1056462" y="2486025"/>
                </a:lnTo>
                <a:lnTo>
                  <a:pt x="1081862" y="2486025"/>
                </a:lnTo>
                <a:lnTo>
                  <a:pt x="1081862" y="2511425"/>
                </a:lnTo>
                <a:close/>
              </a:path>
              <a:path w="1122045" h="2511425">
                <a:moveTo>
                  <a:pt x="1031062" y="2511425"/>
                </a:moveTo>
                <a:lnTo>
                  <a:pt x="1005662" y="2511425"/>
                </a:lnTo>
                <a:lnTo>
                  <a:pt x="1005662" y="2486025"/>
                </a:lnTo>
                <a:lnTo>
                  <a:pt x="1031062" y="2486025"/>
                </a:lnTo>
                <a:lnTo>
                  <a:pt x="1031062" y="2511425"/>
                </a:lnTo>
                <a:close/>
              </a:path>
              <a:path w="1122045" h="2511425">
                <a:moveTo>
                  <a:pt x="980262" y="2511425"/>
                </a:moveTo>
                <a:lnTo>
                  <a:pt x="954862" y="2511425"/>
                </a:lnTo>
                <a:lnTo>
                  <a:pt x="954862" y="2486025"/>
                </a:lnTo>
                <a:lnTo>
                  <a:pt x="980262" y="2486025"/>
                </a:lnTo>
                <a:lnTo>
                  <a:pt x="980262" y="2511425"/>
                </a:lnTo>
                <a:close/>
              </a:path>
              <a:path w="1122045" h="2511425">
                <a:moveTo>
                  <a:pt x="929462" y="2511425"/>
                </a:moveTo>
                <a:lnTo>
                  <a:pt x="904062" y="2511425"/>
                </a:lnTo>
                <a:lnTo>
                  <a:pt x="904062" y="2486025"/>
                </a:lnTo>
                <a:lnTo>
                  <a:pt x="929462" y="2486025"/>
                </a:lnTo>
                <a:lnTo>
                  <a:pt x="929462" y="2511425"/>
                </a:lnTo>
                <a:close/>
              </a:path>
              <a:path w="1122045" h="2511425">
                <a:moveTo>
                  <a:pt x="878662" y="2511425"/>
                </a:moveTo>
                <a:lnTo>
                  <a:pt x="853262" y="2511425"/>
                </a:lnTo>
                <a:lnTo>
                  <a:pt x="853262" y="2486025"/>
                </a:lnTo>
                <a:lnTo>
                  <a:pt x="878662" y="2486025"/>
                </a:lnTo>
                <a:lnTo>
                  <a:pt x="878662" y="2511425"/>
                </a:lnTo>
                <a:close/>
              </a:path>
              <a:path w="1122045" h="2511425">
                <a:moveTo>
                  <a:pt x="827862" y="2511425"/>
                </a:moveTo>
                <a:lnTo>
                  <a:pt x="802462" y="2511425"/>
                </a:lnTo>
                <a:lnTo>
                  <a:pt x="802462" y="2486025"/>
                </a:lnTo>
                <a:lnTo>
                  <a:pt x="827862" y="2486025"/>
                </a:lnTo>
                <a:lnTo>
                  <a:pt x="827862" y="2511425"/>
                </a:lnTo>
                <a:close/>
              </a:path>
              <a:path w="1122045" h="2511425">
                <a:moveTo>
                  <a:pt x="777062" y="2511425"/>
                </a:moveTo>
                <a:lnTo>
                  <a:pt x="751662" y="2511425"/>
                </a:lnTo>
                <a:lnTo>
                  <a:pt x="751662" y="2486025"/>
                </a:lnTo>
                <a:lnTo>
                  <a:pt x="777062" y="2486025"/>
                </a:lnTo>
                <a:lnTo>
                  <a:pt x="777062" y="2511425"/>
                </a:lnTo>
                <a:close/>
              </a:path>
              <a:path w="1122045" h="2511425">
                <a:moveTo>
                  <a:pt x="726262" y="2511425"/>
                </a:moveTo>
                <a:lnTo>
                  <a:pt x="700862" y="2511425"/>
                </a:lnTo>
                <a:lnTo>
                  <a:pt x="700862" y="2486025"/>
                </a:lnTo>
                <a:lnTo>
                  <a:pt x="726262" y="2486025"/>
                </a:lnTo>
                <a:lnTo>
                  <a:pt x="726262" y="2511425"/>
                </a:lnTo>
                <a:close/>
              </a:path>
              <a:path w="1122045" h="2511425">
                <a:moveTo>
                  <a:pt x="675462" y="2511425"/>
                </a:moveTo>
                <a:lnTo>
                  <a:pt x="650062" y="2511425"/>
                </a:lnTo>
                <a:lnTo>
                  <a:pt x="650062" y="2486025"/>
                </a:lnTo>
                <a:lnTo>
                  <a:pt x="675462" y="2486025"/>
                </a:lnTo>
                <a:lnTo>
                  <a:pt x="675462" y="2511425"/>
                </a:lnTo>
                <a:close/>
              </a:path>
              <a:path w="1122045" h="2511425">
                <a:moveTo>
                  <a:pt x="624662" y="2511425"/>
                </a:moveTo>
                <a:lnTo>
                  <a:pt x="599262" y="2511425"/>
                </a:lnTo>
                <a:lnTo>
                  <a:pt x="599262" y="2486025"/>
                </a:lnTo>
                <a:lnTo>
                  <a:pt x="624662" y="2486025"/>
                </a:lnTo>
                <a:lnTo>
                  <a:pt x="624662" y="2511425"/>
                </a:lnTo>
                <a:close/>
              </a:path>
              <a:path w="1122045" h="2511425">
                <a:moveTo>
                  <a:pt x="573862" y="2511425"/>
                </a:moveTo>
                <a:lnTo>
                  <a:pt x="548462" y="2511425"/>
                </a:lnTo>
                <a:lnTo>
                  <a:pt x="548462" y="2486025"/>
                </a:lnTo>
                <a:lnTo>
                  <a:pt x="573862" y="2486025"/>
                </a:lnTo>
                <a:lnTo>
                  <a:pt x="573862" y="2511425"/>
                </a:lnTo>
                <a:close/>
              </a:path>
              <a:path w="1122045" h="2511425">
                <a:moveTo>
                  <a:pt x="523062" y="2511425"/>
                </a:moveTo>
                <a:lnTo>
                  <a:pt x="497662" y="2511425"/>
                </a:lnTo>
                <a:lnTo>
                  <a:pt x="497662" y="2486025"/>
                </a:lnTo>
                <a:lnTo>
                  <a:pt x="523062" y="2486025"/>
                </a:lnTo>
                <a:lnTo>
                  <a:pt x="523062" y="2511425"/>
                </a:lnTo>
                <a:close/>
              </a:path>
              <a:path w="1122045" h="2511425">
                <a:moveTo>
                  <a:pt x="472262" y="2511425"/>
                </a:moveTo>
                <a:lnTo>
                  <a:pt x="446862" y="2511425"/>
                </a:lnTo>
                <a:lnTo>
                  <a:pt x="446862" y="2486025"/>
                </a:lnTo>
                <a:lnTo>
                  <a:pt x="472262" y="2486025"/>
                </a:lnTo>
                <a:lnTo>
                  <a:pt x="472262" y="2511425"/>
                </a:lnTo>
                <a:close/>
              </a:path>
              <a:path w="1122045" h="2511425">
                <a:moveTo>
                  <a:pt x="421462" y="2511425"/>
                </a:moveTo>
                <a:lnTo>
                  <a:pt x="396062" y="2511425"/>
                </a:lnTo>
                <a:lnTo>
                  <a:pt x="396062" y="2486025"/>
                </a:lnTo>
                <a:lnTo>
                  <a:pt x="421462" y="2486025"/>
                </a:lnTo>
                <a:lnTo>
                  <a:pt x="421462" y="2511425"/>
                </a:lnTo>
                <a:close/>
              </a:path>
              <a:path w="1122045" h="2511425">
                <a:moveTo>
                  <a:pt x="370662" y="2511425"/>
                </a:moveTo>
                <a:lnTo>
                  <a:pt x="345262" y="2511425"/>
                </a:lnTo>
                <a:lnTo>
                  <a:pt x="345262" y="2486025"/>
                </a:lnTo>
                <a:lnTo>
                  <a:pt x="370662" y="2486025"/>
                </a:lnTo>
                <a:lnTo>
                  <a:pt x="370662" y="2511425"/>
                </a:lnTo>
                <a:close/>
              </a:path>
              <a:path w="1122045" h="2511425">
                <a:moveTo>
                  <a:pt x="319862" y="2511425"/>
                </a:moveTo>
                <a:lnTo>
                  <a:pt x="294462" y="2511425"/>
                </a:lnTo>
                <a:lnTo>
                  <a:pt x="294462" y="2486025"/>
                </a:lnTo>
                <a:lnTo>
                  <a:pt x="319862" y="2486025"/>
                </a:lnTo>
                <a:lnTo>
                  <a:pt x="319862" y="2511425"/>
                </a:lnTo>
                <a:close/>
              </a:path>
              <a:path w="1122045" h="2511425">
                <a:moveTo>
                  <a:pt x="269062" y="2511425"/>
                </a:moveTo>
                <a:lnTo>
                  <a:pt x="243662" y="2511425"/>
                </a:lnTo>
                <a:lnTo>
                  <a:pt x="243662" y="2486025"/>
                </a:lnTo>
                <a:lnTo>
                  <a:pt x="269062" y="2486025"/>
                </a:lnTo>
                <a:lnTo>
                  <a:pt x="269062" y="2511425"/>
                </a:lnTo>
                <a:close/>
              </a:path>
              <a:path w="1122045" h="2511425">
                <a:moveTo>
                  <a:pt x="218262" y="2511425"/>
                </a:moveTo>
                <a:lnTo>
                  <a:pt x="192862" y="2511425"/>
                </a:lnTo>
                <a:lnTo>
                  <a:pt x="192862" y="2486025"/>
                </a:lnTo>
                <a:lnTo>
                  <a:pt x="218262" y="2486025"/>
                </a:lnTo>
                <a:lnTo>
                  <a:pt x="218262" y="2511425"/>
                </a:lnTo>
                <a:close/>
              </a:path>
              <a:path w="1122045" h="2511425">
                <a:moveTo>
                  <a:pt x="167462" y="2511425"/>
                </a:moveTo>
                <a:lnTo>
                  <a:pt x="142062" y="2511425"/>
                </a:lnTo>
                <a:lnTo>
                  <a:pt x="142062" y="2486025"/>
                </a:lnTo>
                <a:lnTo>
                  <a:pt x="167462" y="2486025"/>
                </a:lnTo>
                <a:lnTo>
                  <a:pt x="167462" y="2511425"/>
                </a:lnTo>
                <a:close/>
              </a:path>
              <a:path w="1122045" h="2511425">
                <a:moveTo>
                  <a:pt x="116662" y="2511425"/>
                </a:moveTo>
                <a:lnTo>
                  <a:pt x="91262" y="2511425"/>
                </a:lnTo>
                <a:lnTo>
                  <a:pt x="91262" y="2486025"/>
                </a:lnTo>
                <a:lnTo>
                  <a:pt x="116662" y="2486025"/>
                </a:lnTo>
                <a:lnTo>
                  <a:pt x="116662" y="2511425"/>
                </a:lnTo>
                <a:close/>
              </a:path>
              <a:path w="1122045" h="2511425">
                <a:moveTo>
                  <a:pt x="65862" y="2511425"/>
                </a:moveTo>
                <a:lnTo>
                  <a:pt x="40462" y="2511425"/>
                </a:lnTo>
                <a:lnTo>
                  <a:pt x="40462" y="2486025"/>
                </a:lnTo>
                <a:lnTo>
                  <a:pt x="65862" y="2486025"/>
                </a:lnTo>
                <a:lnTo>
                  <a:pt x="65862" y="2511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90800" y="1752600"/>
            <a:ext cx="20193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Filtering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Operations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36349" y="4287011"/>
            <a:ext cx="461665" cy="4324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200" dirty="0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1505" y="3555377"/>
            <a:ext cx="935990" cy="375103"/>
          </a:xfrm>
          <a:prstGeom prst="rect">
            <a:avLst/>
          </a:prstGeom>
          <a:solidFill>
            <a:srgbClr val="F79546">
              <a:alpha val="50199"/>
            </a:srgbClr>
          </a:solidFill>
        </p:spPr>
        <p:txBody>
          <a:bodyPr vert="horz" wrap="square" lIns="0" tIns="97155" rIns="0" bIns="0" rtlCol="0">
            <a:spAutoFit/>
          </a:bodyPr>
          <a:lstStyle/>
          <a:p>
            <a:pPr marL="215900">
              <a:spcBef>
                <a:spcPts val="765"/>
              </a:spcBef>
            </a:pPr>
            <a:r>
              <a:rPr spc="-5" dirty="0">
                <a:latin typeface="Calibri"/>
                <a:cs typeface="Calibri"/>
              </a:rPr>
              <a:t>PPNP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34200" y="3081064"/>
            <a:ext cx="3008630" cy="1359346"/>
          </a:xfrm>
          <a:prstGeom prst="rect">
            <a:avLst/>
          </a:prstGeom>
          <a:solidFill>
            <a:srgbClr val="C0504D">
              <a:alpha val="501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317500">
              <a:spcBef>
                <a:spcPts val="1714"/>
              </a:spcBef>
            </a:pPr>
            <a:r>
              <a:rPr sz="2000" spc="-15" dirty="0">
                <a:latin typeface="Calibri"/>
                <a:cs typeface="Calibri"/>
              </a:rPr>
              <a:t>Graph </a:t>
            </a:r>
            <a:r>
              <a:rPr sz="2000" spc="-5" dirty="0">
                <a:latin typeface="Calibri"/>
                <a:cs typeface="Calibri"/>
              </a:rPr>
              <a:t>Signal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Denoising</a:t>
            </a:r>
            <a:endParaRPr lang="en-US" sz="2000" spc="-5" dirty="0">
              <a:latin typeface="Calibri"/>
              <a:cs typeface="Calibri"/>
            </a:endParaRPr>
          </a:p>
          <a:p>
            <a:pPr marL="317500">
              <a:spcBef>
                <a:spcPts val="1714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8621" y="3520441"/>
            <a:ext cx="2447925" cy="504825"/>
          </a:xfrm>
          <a:custGeom>
            <a:avLst/>
            <a:gdLst/>
            <a:ahLst/>
            <a:cxnLst/>
            <a:rect l="l" t="t" r="r" b="b"/>
            <a:pathLst>
              <a:path w="2447925" h="504825">
                <a:moveTo>
                  <a:pt x="252984" y="504444"/>
                </a:moveTo>
                <a:lnTo>
                  <a:pt x="0" y="251460"/>
                </a:lnTo>
                <a:lnTo>
                  <a:pt x="252984" y="0"/>
                </a:lnTo>
                <a:lnTo>
                  <a:pt x="252984" y="126492"/>
                </a:lnTo>
                <a:lnTo>
                  <a:pt x="2322576" y="126492"/>
                </a:lnTo>
                <a:lnTo>
                  <a:pt x="2447544" y="251460"/>
                </a:lnTo>
                <a:lnTo>
                  <a:pt x="2321814" y="377951"/>
                </a:lnTo>
                <a:lnTo>
                  <a:pt x="252984" y="377951"/>
                </a:lnTo>
                <a:lnTo>
                  <a:pt x="252984" y="504444"/>
                </a:lnTo>
                <a:close/>
              </a:path>
              <a:path w="2447925" h="504825">
                <a:moveTo>
                  <a:pt x="2322576" y="126492"/>
                </a:moveTo>
                <a:lnTo>
                  <a:pt x="2196084" y="126492"/>
                </a:lnTo>
                <a:lnTo>
                  <a:pt x="2196084" y="0"/>
                </a:lnTo>
                <a:lnTo>
                  <a:pt x="2322576" y="126492"/>
                </a:lnTo>
                <a:close/>
              </a:path>
              <a:path w="2447925" h="504825">
                <a:moveTo>
                  <a:pt x="2196084" y="504444"/>
                </a:moveTo>
                <a:lnTo>
                  <a:pt x="2196084" y="377951"/>
                </a:lnTo>
                <a:lnTo>
                  <a:pt x="2321814" y="377951"/>
                </a:lnTo>
                <a:lnTo>
                  <a:pt x="2196084" y="50444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4632" y="3515970"/>
            <a:ext cx="2456180" cy="513715"/>
          </a:xfrm>
          <a:custGeom>
            <a:avLst/>
            <a:gdLst/>
            <a:ahLst/>
            <a:cxnLst/>
            <a:rect l="l" t="t" r="r" b="b"/>
            <a:pathLst>
              <a:path w="2456179" h="513714">
                <a:moveTo>
                  <a:pt x="255981" y="513092"/>
                </a:moveTo>
                <a:lnTo>
                  <a:pt x="1333" y="259905"/>
                </a:lnTo>
                <a:lnTo>
                  <a:pt x="0" y="257289"/>
                </a:lnTo>
                <a:lnTo>
                  <a:pt x="0" y="255803"/>
                </a:lnTo>
                <a:lnTo>
                  <a:pt x="253149" y="1358"/>
                </a:lnTo>
                <a:lnTo>
                  <a:pt x="255981" y="0"/>
                </a:lnTo>
                <a:lnTo>
                  <a:pt x="257581" y="88"/>
                </a:lnTo>
                <a:lnTo>
                  <a:pt x="259054" y="698"/>
                </a:lnTo>
                <a:lnTo>
                  <a:pt x="260235" y="1752"/>
                </a:lnTo>
                <a:lnTo>
                  <a:pt x="261010" y="3149"/>
                </a:lnTo>
                <a:lnTo>
                  <a:pt x="261277" y="4724"/>
                </a:lnTo>
                <a:lnTo>
                  <a:pt x="251752" y="4724"/>
                </a:lnTo>
                <a:lnTo>
                  <a:pt x="251752" y="16217"/>
                </a:lnTo>
                <a:lnTo>
                  <a:pt x="14795" y="253174"/>
                </a:lnTo>
                <a:lnTo>
                  <a:pt x="8064" y="253174"/>
                </a:lnTo>
                <a:lnTo>
                  <a:pt x="8064" y="259905"/>
                </a:lnTo>
                <a:lnTo>
                  <a:pt x="14795" y="259905"/>
                </a:lnTo>
                <a:lnTo>
                  <a:pt x="251752" y="496862"/>
                </a:lnTo>
                <a:lnTo>
                  <a:pt x="251752" y="508355"/>
                </a:lnTo>
                <a:lnTo>
                  <a:pt x="261277" y="508355"/>
                </a:lnTo>
                <a:lnTo>
                  <a:pt x="261010" y="509930"/>
                </a:lnTo>
                <a:lnTo>
                  <a:pt x="260235" y="511327"/>
                </a:lnTo>
                <a:lnTo>
                  <a:pt x="259054" y="512394"/>
                </a:lnTo>
                <a:lnTo>
                  <a:pt x="257581" y="513003"/>
                </a:lnTo>
                <a:lnTo>
                  <a:pt x="255981" y="513092"/>
                </a:lnTo>
                <a:close/>
              </a:path>
              <a:path w="2456179" h="513714">
                <a:moveTo>
                  <a:pt x="2194852" y="130632"/>
                </a:moveTo>
                <a:lnTo>
                  <a:pt x="2194852" y="4724"/>
                </a:lnTo>
                <a:lnTo>
                  <a:pt x="2195118" y="3149"/>
                </a:lnTo>
                <a:lnTo>
                  <a:pt x="2195893" y="1752"/>
                </a:lnTo>
                <a:lnTo>
                  <a:pt x="2197087" y="698"/>
                </a:lnTo>
                <a:lnTo>
                  <a:pt x="2198560" y="88"/>
                </a:lnTo>
                <a:lnTo>
                  <a:pt x="2200148" y="0"/>
                </a:lnTo>
                <a:lnTo>
                  <a:pt x="2201684" y="431"/>
                </a:lnTo>
                <a:lnTo>
                  <a:pt x="2202992" y="1358"/>
                </a:lnTo>
                <a:lnTo>
                  <a:pt x="2206358" y="4724"/>
                </a:lnTo>
                <a:lnTo>
                  <a:pt x="2204377" y="4724"/>
                </a:lnTo>
                <a:lnTo>
                  <a:pt x="2196249" y="8089"/>
                </a:lnTo>
                <a:lnTo>
                  <a:pt x="2204377" y="16217"/>
                </a:lnTo>
                <a:lnTo>
                  <a:pt x="2204377" y="125869"/>
                </a:lnTo>
                <a:lnTo>
                  <a:pt x="2199614" y="125869"/>
                </a:lnTo>
                <a:lnTo>
                  <a:pt x="2194852" y="130632"/>
                </a:lnTo>
                <a:close/>
              </a:path>
              <a:path w="2456179" h="513714">
                <a:moveTo>
                  <a:pt x="251752" y="16217"/>
                </a:moveTo>
                <a:lnTo>
                  <a:pt x="251752" y="4724"/>
                </a:lnTo>
                <a:lnTo>
                  <a:pt x="259880" y="8089"/>
                </a:lnTo>
                <a:lnTo>
                  <a:pt x="251752" y="16217"/>
                </a:lnTo>
                <a:close/>
              </a:path>
              <a:path w="2456179" h="513714">
                <a:moveTo>
                  <a:pt x="2199614" y="135394"/>
                </a:moveTo>
                <a:lnTo>
                  <a:pt x="256514" y="135394"/>
                </a:lnTo>
                <a:lnTo>
                  <a:pt x="255041" y="135166"/>
                </a:lnTo>
                <a:lnTo>
                  <a:pt x="253720" y="134492"/>
                </a:lnTo>
                <a:lnTo>
                  <a:pt x="252666" y="133438"/>
                </a:lnTo>
                <a:lnTo>
                  <a:pt x="251993" y="132105"/>
                </a:lnTo>
                <a:lnTo>
                  <a:pt x="251752" y="130632"/>
                </a:lnTo>
                <a:lnTo>
                  <a:pt x="251752" y="16217"/>
                </a:lnTo>
                <a:lnTo>
                  <a:pt x="259880" y="8089"/>
                </a:lnTo>
                <a:lnTo>
                  <a:pt x="251752" y="4724"/>
                </a:lnTo>
                <a:lnTo>
                  <a:pt x="261277" y="4724"/>
                </a:lnTo>
                <a:lnTo>
                  <a:pt x="261277" y="125869"/>
                </a:lnTo>
                <a:lnTo>
                  <a:pt x="256514" y="125869"/>
                </a:lnTo>
                <a:lnTo>
                  <a:pt x="261277" y="130632"/>
                </a:lnTo>
                <a:lnTo>
                  <a:pt x="2204377" y="130632"/>
                </a:lnTo>
                <a:lnTo>
                  <a:pt x="2204148" y="132105"/>
                </a:lnTo>
                <a:lnTo>
                  <a:pt x="2203475" y="133438"/>
                </a:lnTo>
                <a:lnTo>
                  <a:pt x="2202421" y="134492"/>
                </a:lnTo>
                <a:lnTo>
                  <a:pt x="2201087" y="135166"/>
                </a:lnTo>
                <a:lnTo>
                  <a:pt x="2199614" y="135394"/>
                </a:lnTo>
                <a:close/>
              </a:path>
              <a:path w="2456179" h="513714">
                <a:moveTo>
                  <a:pt x="2204377" y="16217"/>
                </a:moveTo>
                <a:lnTo>
                  <a:pt x="2196249" y="8089"/>
                </a:lnTo>
                <a:lnTo>
                  <a:pt x="2204377" y="4724"/>
                </a:lnTo>
                <a:lnTo>
                  <a:pt x="2204377" y="16217"/>
                </a:lnTo>
                <a:close/>
              </a:path>
              <a:path w="2456179" h="513714">
                <a:moveTo>
                  <a:pt x="2444699" y="256539"/>
                </a:moveTo>
                <a:lnTo>
                  <a:pt x="2204377" y="16217"/>
                </a:lnTo>
                <a:lnTo>
                  <a:pt x="2204377" y="4724"/>
                </a:lnTo>
                <a:lnTo>
                  <a:pt x="2206358" y="4724"/>
                </a:lnTo>
                <a:lnTo>
                  <a:pt x="2454808" y="253174"/>
                </a:lnTo>
                <a:lnTo>
                  <a:pt x="2448064" y="253174"/>
                </a:lnTo>
                <a:lnTo>
                  <a:pt x="2444699" y="256539"/>
                </a:lnTo>
                <a:close/>
              </a:path>
              <a:path w="2456179" h="513714">
                <a:moveTo>
                  <a:pt x="261277" y="130632"/>
                </a:moveTo>
                <a:lnTo>
                  <a:pt x="256514" y="125869"/>
                </a:lnTo>
                <a:lnTo>
                  <a:pt x="261277" y="125869"/>
                </a:lnTo>
                <a:lnTo>
                  <a:pt x="261277" y="130632"/>
                </a:lnTo>
                <a:close/>
              </a:path>
              <a:path w="2456179" h="513714">
                <a:moveTo>
                  <a:pt x="2194852" y="130632"/>
                </a:moveTo>
                <a:lnTo>
                  <a:pt x="261277" y="130632"/>
                </a:lnTo>
                <a:lnTo>
                  <a:pt x="261277" y="125869"/>
                </a:lnTo>
                <a:lnTo>
                  <a:pt x="2194852" y="125869"/>
                </a:lnTo>
                <a:lnTo>
                  <a:pt x="2194852" y="130632"/>
                </a:lnTo>
                <a:close/>
              </a:path>
              <a:path w="2456179" h="513714">
                <a:moveTo>
                  <a:pt x="2204377" y="130632"/>
                </a:moveTo>
                <a:lnTo>
                  <a:pt x="2194852" y="130632"/>
                </a:lnTo>
                <a:lnTo>
                  <a:pt x="2199614" y="125869"/>
                </a:lnTo>
                <a:lnTo>
                  <a:pt x="2204377" y="125869"/>
                </a:lnTo>
                <a:lnTo>
                  <a:pt x="2204377" y="130632"/>
                </a:lnTo>
                <a:close/>
              </a:path>
              <a:path w="2456179" h="513714">
                <a:moveTo>
                  <a:pt x="8064" y="259905"/>
                </a:moveTo>
                <a:lnTo>
                  <a:pt x="8064" y="253174"/>
                </a:lnTo>
                <a:lnTo>
                  <a:pt x="11429" y="256539"/>
                </a:lnTo>
                <a:lnTo>
                  <a:pt x="8064" y="259905"/>
                </a:lnTo>
                <a:close/>
              </a:path>
              <a:path w="2456179" h="513714">
                <a:moveTo>
                  <a:pt x="11429" y="256539"/>
                </a:moveTo>
                <a:lnTo>
                  <a:pt x="8064" y="253174"/>
                </a:lnTo>
                <a:lnTo>
                  <a:pt x="14795" y="253174"/>
                </a:lnTo>
                <a:lnTo>
                  <a:pt x="11429" y="256539"/>
                </a:lnTo>
                <a:close/>
              </a:path>
              <a:path w="2456179" h="513714">
                <a:moveTo>
                  <a:pt x="2448064" y="259905"/>
                </a:moveTo>
                <a:lnTo>
                  <a:pt x="2444699" y="256539"/>
                </a:lnTo>
                <a:lnTo>
                  <a:pt x="2448064" y="253174"/>
                </a:lnTo>
                <a:lnTo>
                  <a:pt x="2448064" y="259905"/>
                </a:lnTo>
                <a:close/>
              </a:path>
              <a:path w="2456179" h="513714">
                <a:moveTo>
                  <a:pt x="2454808" y="259905"/>
                </a:moveTo>
                <a:lnTo>
                  <a:pt x="2448064" y="259905"/>
                </a:lnTo>
                <a:lnTo>
                  <a:pt x="2448064" y="253174"/>
                </a:lnTo>
                <a:lnTo>
                  <a:pt x="2454808" y="253174"/>
                </a:lnTo>
                <a:lnTo>
                  <a:pt x="2455684" y="254380"/>
                </a:lnTo>
                <a:lnTo>
                  <a:pt x="2456141" y="255803"/>
                </a:lnTo>
                <a:lnTo>
                  <a:pt x="2456141" y="257289"/>
                </a:lnTo>
                <a:lnTo>
                  <a:pt x="2455684" y="258699"/>
                </a:lnTo>
                <a:lnTo>
                  <a:pt x="2454808" y="259905"/>
                </a:lnTo>
                <a:close/>
              </a:path>
              <a:path w="2456179" h="513714">
                <a:moveTo>
                  <a:pt x="14795" y="259905"/>
                </a:moveTo>
                <a:lnTo>
                  <a:pt x="8064" y="259905"/>
                </a:lnTo>
                <a:lnTo>
                  <a:pt x="11429" y="256539"/>
                </a:lnTo>
                <a:lnTo>
                  <a:pt x="14795" y="259905"/>
                </a:lnTo>
                <a:close/>
              </a:path>
              <a:path w="2456179" h="513714">
                <a:moveTo>
                  <a:pt x="2206358" y="508355"/>
                </a:moveTo>
                <a:lnTo>
                  <a:pt x="2204377" y="508355"/>
                </a:lnTo>
                <a:lnTo>
                  <a:pt x="2204377" y="496862"/>
                </a:lnTo>
                <a:lnTo>
                  <a:pt x="2444699" y="256539"/>
                </a:lnTo>
                <a:lnTo>
                  <a:pt x="2448064" y="259905"/>
                </a:lnTo>
                <a:lnTo>
                  <a:pt x="2454808" y="259905"/>
                </a:lnTo>
                <a:lnTo>
                  <a:pt x="2206358" y="508355"/>
                </a:lnTo>
                <a:close/>
              </a:path>
              <a:path w="2456179" h="513714">
                <a:moveTo>
                  <a:pt x="261277" y="508355"/>
                </a:moveTo>
                <a:lnTo>
                  <a:pt x="251752" y="508355"/>
                </a:lnTo>
                <a:lnTo>
                  <a:pt x="259880" y="504990"/>
                </a:lnTo>
                <a:lnTo>
                  <a:pt x="251752" y="496862"/>
                </a:lnTo>
                <a:lnTo>
                  <a:pt x="251752" y="382447"/>
                </a:lnTo>
                <a:lnTo>
                  <a:pt x="251993" y="380974"/>
                </a:lnTo>
                <a:lnTo>
                  <a:pt x="252666" y="379653"/>
                </a:lnTo>
                <a:lnTo>
                  <a:pt x="253720" y="378599"/>
                </a:lnTo>
                <a:lnTo>
                  <a:pt x="255041" y="377926"/>
                </a:lnTo>
                <a:lnTo>
                  <a:pt x="256514" y="377685"/>
                </a:lnTo>
                <a:lnTo>
                  <a:pt x="2199614" y="377685"/>
                </a:lnTo>
                <a:lnTo>
                  <a:pt x="2204377" y="382447"/>
                </a:lnTo>
                <a:lnTo>
                  <a:pt x="261277" y="382447"/>
                </a:lnTo>
                <a:lnTo>
                  <a:pt x="256514" y="387210"/>
                </a:lnTo>
                <a:lnTo>
                  <a:pt x="261277" y="387210"/>
                </a:lnTo>
                <a:lnTo>
                  <a:pt x="261277" y="508355"/>
                </a:lnTo>
                <a:close/>
              </a:path>
              <a:path w="2456179" h="513714">
                <a:moveTo>
                  <a:pt x="261277" y="387210"/>
                </a:moveTo>
                <a:lnTo>
                  <a:pt x="256514" y="387210"/>
                </a:lnTo>
                <a:lnTo>
                  <a:pt x="261277" y="382447"/>
                </a:lnTo>
                <a:lnTo>
                  <a:pt x="261277" y="387210"/>
                </a:lnTo>
                <a:close/>
              </a:path>
              <a:path w="2456179" h="513714">
                <a:moveTo>
                  <a:pt x="2194852" y="387210"/>
                </a:moveTo>
                <a:lnTo>
                  <a:pt x="261277" y="387210"/>
                </a:lnTo>
                <a:lnTo>
                  <a:pt x="261277" y="382447"/>
                </a:lnTo>
                <a:lnTo>
                  <a:pt x="2194852" y="382447"/>
                </a:lnTo>
                <a:lnTo>
                  <a:pt x="2194852" y="387210"/>
                </a:lnTo>
                <a:close/>
              </a:path>
              <a:path w="2456179" h="513714">
                <a:moveTo>
                  <a:pt x="2200148" y="513092"/>
                </a:moveTo>
                <a:lnTo>
                  <a:pt x="2194852" y="508355"/>
                </a:lnTo>
                <a:lnTo>
                  <a:pt x="2194852" y="382447"/>
                </a:lnTo>
                <a:lnTo>
                  <a:pt x="2199614" y="387210"/>
                </a:lnTo>
                <a:lnTo>
                  <a:pt x="2204377" y="387210"/>
                </a:lnTo>
                <a:lnTo>
                  <a:pt x="2204377" y="496862"/>
                </a:lnTo>
                <a:lnTo>
                  <a:pt x="2196249" y="504990"/>
                </a:lnTo>
                <a:lnTo>
                  <a:pt x="2204377" y="508355"/>
                </a:lnTo>
                <a:lnTo>
                  <a:pt x="2206358" y="508355"/>
                </a:lnTo>
                <a:lnTo>
                  <a:pt x="2202992" y="511721"/>
                </a:lnTo>
                <a:lnTo>
                  <a:pt x="2201684" y="512648"/>
                </a:lnTo>
                <a:lnTo>
                  <a:pt x="2200148" y="513092"/>
                </a:lnTo>
                <a:close/>
              </a:path>
              <a:path w="2456179" h="513714">
                <a:moveTo>
                  <a:pt x="2204377" y="387210"/>
                </a:moveTo>
                <a:lnTo>
                  <a:pt x="2199614" y="387210"/>
                </a:lnTo>
                <a:lnTo>
                  <a:pt x="2194852" y="382447"/>
                </a:lnTo>
                <a:lnTo>
                  <a:pt x="2204377" y="382447"/>
                </a:lnTo>
                <a:lnTo>
                  <a:pt x="2204377" y="387210"/>
                </a:lnTo>
                <a:close/>
              </a:path>
              <a:path w="2456179" h="513714">
                <a:moveTo>
                  <a:pt x="251752" y="508355"/>
                </a:moveTo>
                <a:lnTo>
                  <a:pt x="251752" y="496862"/>
                </a:lnTo>
                <a:lnTo>
                  <a:pt x="259880" y="504990"/>
                </a:lnTo>
                <a:lnTo>
                  <a:pt x="251752" y="508355"/>
                </a:lnTo>
                <a:close/>
              </a:path>
              <a:path w="2456179" h="513714">
                <a:moveTo>
                  <a:pt x="2204377" y="508355"/>
                </a:moveTo>
                <a:lnTo>
                  <a:pt x="2196249" y="504990"/>
                </a:lnTo>
                <a:lnTo>
                  <a:pt x="2204377" y="496862"/>
                </a:lnTo>
                <a:lnTo>
                  <a:pt x="2204377" y="50835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3C30-2DD0-B4BE-5CEA-B727ACB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图和图信号</a:t>
            </a:r>
            <a:r>
              <a:rPr lang="zh-CN" altLang="en-US" dirty="0"/>
              <a:t>（回顾）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55A24-48C9-F3E3-32B4-7ED40AF5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0" y="4477694"/>
            <a:ext cx="3352800" cy="457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313554E-CFBD-C793-81A1-EC23510BDD84}"/>
              </a:ext>
            </a:extLst>
          </p:cNvPr>
          <p:cNvSpPr/>
          <p:nvPr/>
        </p:nvSpPr>
        <p:spPr>
          <a:xfrm>
            <a:off x="1005792" y="230666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1690E-65BA-AFF7-025B-02AB9EC40E97}"/>
              </a:ext>
            </a:extLst>
          </p:cNvPr>
          <p:cNvSpPr/>
          <p:nvPr/>
        </p:nvSpPr>
        <p:spPr>
          <a:xfrm>
            <a:off x="4767429" y="17730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BF39C-1E76-AEF8-48A0-1AF0AE451074}"/>
              </a:ext>
            </a:extLst>
          </p:cNvPr>
          <p:cNvSpPr/>
          <p:nvPr/>
        </p:nvSpPr>
        <p:spPr>
          <a:xfrm>
            <a:off x="2488063" y="213231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4CC663-56DA-6C92-4255-85CC94812F0F}"/>
              </a:ext>
            </a:extLst>
          </p:cNvPr>
          <p:cNvSpPr/>
          <p:nvPr/>
        </p:nvSpPr>
        <p:spPr>
          <a:xfrm>
            <a:off x="3683810" y="207625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15910-0CE0-3A1C-9400-2E07AF24A030}"/>
              </a:ext>
            </a:extLst>
          </p:cNvPr>
          <p:cNvSpPr/>
          <p:nvPr/>
        </p:nvSpPr>
        <p:spPr>
          <a:xfrm>
            <a:off x="1719410" y="31923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FC059D-5519-BD09-8214-D933ACE898FC}"/>
              </a:ext>
            </a:extLst>
          </p:cNvPr>
          <p:cNvSpPr/>
          <p:nvPr/>
        </p:nvSpPr>
        <p:spPr>
          <a:xfrm>
            <a:off x="3119909" y="271323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E87249-2CE5-1EB3-932A-B042967EDD13}"/>
              </a:ext>
            </a:extLst>
          </p:cNvPr>
          <p:cNvSpPr/>
          <p:nvPr/>
        </p:nvSpPr>
        <p:spPr>
          <a:xfrm>
            <a:off x="2975909" y="35821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903371-8604-CD1A-0989-32778B814E8C}"/>
              </a:ext>
            </a:extLst>
          </p:cNvPr>
          <p:cNvSpPr/>
          <p:nvPr/>
        </p:nvSpPr>
        <p:spPr>
          <a:xfrm>
            <a:off x="3995657" y="294650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0DACB-7441-6284-3E33-ED684CDBD621}"/>
              </a:ext>
            </a:extLst>
          </p:cNvPr>
          <p:cNvCxnSpPr>
            <a:cxnSpLocks/>
            <a:stCxn id="8" idx="4"/>
            <a:endCxn id="12" idx="1"/>
          </p:cNvCxnSpPr>
          <p:nvPr/>
        </p:nvCxnSpPr>
        <p:spPr>
          <a:xfrm>
            <a:off x="1149792" y="2594667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3EA156-2C2C-4418-E63D-5A0EC562EB46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1863410" y="2378134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8F6FE7-9FF6-56C7-F5AE-5AE0F056618D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2007410" y="2959053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96478-758D-3A79-4FDF-C307D00E3E08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776063" y="2220259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9B1AD2-0B90-FDE2-B1D0-571BE19840B4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3407909" y="2322082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FCEAAC-6094-E1E0-F82A-7E812B7E38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2632063" y="2420311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9BF94B-77A9-24EA-CB8F-1EBA5787F7A8}"/>
              </a:ext>
            </a:extLst>
          </p:cNvPr>
          <p:cNvCxnSpPr>
            <a:cxnSpLocks/>
            <a:stCxn id="13" idx="1"/>
            <a:endCxn id="10" idx="5"/>
          </p:cNvCxnSpPr>
          <p:nvPr/>
        </p:nvCxnSpPr>
        <p:spPr>
          <a:xfrm flipH="1" flipV="1">
            <a:off x="2733886" y="2378134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1DE70A-7377-6871-DEFD-4FF121471025}"/>
              </a:ext>
            </a:extLst>
          </p:cNvPr>
          <p:cNvCxnSpPr>
            <a:cxnSpLocks/>
            <a:stCxn id="14" idx="6"/>
            <a:endCxn id="15" idx="3"/>
          </p:cNvCxnSpPr>
          <p:nvPr/>
        </p:nvCxnSpPr>
        <p:spPr>
          <a:xfrm flipV="1">
            <a:off x="3263909" y="3192326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D35E6B-B67F-9371-6481-3CADB4AD568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3971810" y="1917083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71FEDBF8-A4F3-18BD-9CC2-4BB65234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10" y="5174118"/>
            <a:ext cx="3352800" cy="4572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94DB93A-059D-CF28-48CF-AE5408307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10" y="5932262"/>
            <a:ext cx="2120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1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306" y="111327"/>
            <a:ext cx="49168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从图降噪角度理解PPNP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51672" y="5544779"/>
            <a:ext cx="1092835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PPNP: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58" name="图片 157" descr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57DB513E-1999-68EF-E1AD-404C06633C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18" y="1214812"/>
            <a:ext cx="9682275" cy="962762"/>
          </a:xfrm>
          <a:prstGeom prst="rect">
            <a:avLst/>
          </a:prstGeom>
        </p:spPr>
      </p:pic>
      <p:pic>
        <p:nvPicPr>
          <p:cNvPr id="155" name="图片 154" descr="\documentclass{article}&#10;\usepackage{amsmath}&#10;\pagestyle{empty}&#10;\begin{document}&#10;$ \mathbf{ F^\prime = P F}_{tr}   $&#10;&#10;&#10;&#10;\end{document}" title="IguanaTex Bitmap Display">
            <a:extLst>
              <a:ext uri="{FF2B5EF4-FFF2-40B4-BE49-F238E27FC236}">
                <a16:creationId xmlns:a16="http://schemas.microsoft.com/office/drawing/2014/main" id="{BF07CF4D-147F-8E13-E987-A7C517892A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96" y="4963720"/>
            <a:ext cx="2488617" cy="505761"/>
          </a:xfrm>
          <a:prstGeom prst="rect">
            <a:avLst/>
          </a:prstGeom>
        </p:spPr>
      </p:pic>
      <p:pic>
        <p:nvPicPr>
          <p:cNvPr id="156" name="图片 155" descr="\documentclass{article}&#10;\usepackage{amsmath}&#10;\pagestyle{empty}&#10;\begin{document}&#10;$\mathbf{P} = \beta (\mathbf{I} - (1 - \beta) \hat{\mathbf{A}})^{-1}  $&#10;&#10;&#10;&#10;\end{document}" title="IguanaTex Bitmap Display">
            <a:extLst>
              <a:ext uri="{FF2B5EF4-FFF2-40B4-BE49-F238E27FC236}">
                <a16:creationId xmlns:a16="http://schemas.microsoft.com/office/drawing/2014/main" id="{6AD81951-1AF5-8464-020E-6784CD262D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016" y="5927458"/>
            <a:ext cx="5237465" cy="62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483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306" y="111327"/>
            <a:ext cx="49168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从图降噪角度理解PPNP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51672" y="5544779"/>
            <a:ext cx="1092835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PPNP: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58" name="图片 157" descr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57DB513E-1999-68EF-E1AD-404C06633C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18" y="1214812"/>
            <a:ext cx="9682275" cy="962762"/>
          </a:xfrm>
          <a:prstGeom prst="rect">
            <a:avLst/>
          </a:prstGeom>
        </p:spPr>
      </p:pic>
      <p:pic>
        <p:nvPicPr>
          <p:cNvPr id="155" name="图片 154" descr="\documentclass{article}&#10;\usepackage{amsmath}&#10;\pagestyle{empty}&#10;\begin{document}&#10;$ \mathbf{ F^\prime = P F}_{tr}   $&#10;&#10;&#10;&#10;\end{document}" title="IguanaTex Bitmap Display">
            <a:extLst>
              <a:ext uri="{FF2B5EF4-FFF2-40B4-BE49-F238E27FC236}">
                <a16:creationId xmlns:a16="http://schemas.microsoft.com/office/drawing/2014/main" id="{BF07CF4D-147F-8E13-E987-A7C517892A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96" y="4963720"/>
            <a:ext cx="2488617" cy="505761"/>
          </a:xfrm>
          <a:prstGeom prst="rect">
            <a:avLst/>
          </a:prstGeom>
        </p:spPr>
      </p:pic>
      <p:pic>
        <p:nvPicPr>
          <p:cNvPr id="156" name="图片 155" descr="\documentclass{article}&#10;\usepackage{amsmath}&#10;\pagestyle{empty}&#10;\begin{document}&#10;$\mathbf{P} = \beta (\mathbf{I} - (1 - \beta) \hat{\mathbf{A}})^{-1}  $&#10;&#10;&#10;&#10;\end{document}" title="IguanaTex Bitmap Display">
            <a:extLst>
              <a:ext uri="{FF2B5EF4-FFF2-40B4-BE49-F238E27FC236}">
                <a16:creationId xmlns:a16="http://schemas.microsoft.com/office/drawing/2014/main" id="{6AD81951-1AF5-8464-020E-6784CD262D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016" y="5927458"/>
            <a:ext cx="5237465" cy="6257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4BC96C-704B-68DA-DD22-8B25513DB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129322"/>
            <a:ext cx="2730500" cy="508000"/>
          </a:xfrm>
          <a:prstGeom prst="rect">
            <a:avLst/>
          </a:prstGeom>
        </p:spPr>
      </p:pic>
      <p:sp>
        <p:nvSpPr>
          <p:cNvPr id="4" name="object 246">
            <a:extLst>
              <a:ext uri="{FF2B5EF4-FFF2-40B4-BE49-F238E27FC236}">
                <a16:creationId xmlns:a16="http://schemas.microsoft.com/office/drawing/2014/main" id="{6655826F-C2D0-321F-BC90-84B0F09F375F}"/>
              </a:ext>
            </a:extLst>
          </p:cNvPr>
          <p:cNvSpPr/>
          <p:nvPr/>
        </p:nvSpPr>
        <p:spPr>
          <a:xfrm>
            <a:off x="5943805" y="2189765"/>
            <a:ext cx="5237466" cy="254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024862-B0D4-1881-54B9-D00E71B8651D}"/>
              </a:ext>
            </a:extLst>
          </p:cNvPr>
          <p:cNvSpPr/>
          <p:nvPr/>
        </p:nvSpPr>
        <p:spPr>
          <a:xfrm>
            <a:off x="7543800" y="100891"/>
            <a:ext cx="3200400" cy="58490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882634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306" y="111327"/>
            <a:ext cx="49168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从图降噪角度理解PPNP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0200" y="2895600"/>
            <a:ext cx="239649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Exact</a:t>
            </a:r>
            <a:r>
              <a:rPr sz="2800" spc="-7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Solution: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51672" y="5544779"/>
            <a:ext cx="1092835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PPNP: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58" name="图片 157" descr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57DB513E-1999-68EF-E1AD-404C06633C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18" y="1214812"/>
            <a:ext cx="9682275" cy="962762"/>
          </a:xfrm>
          <a:prstGeom prst="rect">
            <a:avLst/>
          </a:prstGeom>
        </p:spPr>
      </p:pic>
      <p:pic>
        <p:nvPicPr>
          <p:cNvPr id="149" name="图片 148" descr="\documentclass{article}&#10;\usepackage{amsmath}&#10;\pagestyle{empty}&#10;\begin{document}&#10;\begin{equation}&#10;\mathbf{F}^\prime = \frac1{1 + c} (\mathbf{I}  - \frac{c}{1 + c}  \mathbf{\hat{A}})^{-1} \mathbf{F}_{tr}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A52BAA40-E264-D2A5-9549-F85EFB4A60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74" y="2698768"/>
            <a:ext cx="5352563" cy="880391"/>
          </a:xfrm>
          <a:prstGeom prst="rect">
            <a:avLst/>
          </a:prstGeom>
        </p:spPr>
      </p:pic>
      <p:pic>
        <p:nvPicPr>
          <p:cNvPr id="155" name="图片 154" descr="\documentclass{article}&#10;\usepackage{amsmath}&#10;\pagestyle{empty}&#10;\begin{document}&#10;$ \mathbf{ F^\prime = P F}_{tr}   $&#10;&#10;&#10;&#10;\end{document}" title="IguanaTex Bitmap Display">
            <a:extLst>
              <a:ext uri="{FF2B5EF4-FFF2-40B4-BE49-F238E27FC236}">
                <a16:creationId xmlns:a16="http://schemas.microsoft.com/office/drawing/2014/main" id="{BF07CF4D-147F-8E13-E987-A7C517892A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96" y="4963720"/>
            <a:ext cx="2488617" cy="505761"/>
          </a:xfrm>
          <a:prstGeom prst="rect">
            <a:avLst/>
          </a:prstGeom>
        </p:spPr>
      </p:pic>
      <p:pic>
        <p:nvPicPr>
          <p:cNvPr id="156" name="图片 155" descr="\documentclass{article}&#10;\usepackage{amsmath}&#10;\pagestyle{empty}&#10;\begin{document}&#10;$\mathbf{P} = \beta (\mathbf{I} - (1 - \beta) \hat{\mathbf{A}})^{-1}  $&#10;&#10;&#10;&#10;\end{document}" title="IguanaTex Bitmap Display">
            <a:extLst>
              <a:ext uri="{FF2B5EF4-FFF2-40B4-BE49-F238E27FC236}">
                <a16:creationId xmlns:a16="http://schemas.microsoft.com/office/drawing/2014/main" id="{6AD81951-1AF5-8464-020E-6784CD262D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016" y="5927458"/>
            <a:ext cx="5237465" cy="625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9F434-93E8-5707-C8DE-ECB052D2F621}"/>
              </a:ext>
            </a:extLst>
          </p:cNvPr>
          <p:cNvSpPr txBox="1"/>
          <p:nvPr/>
        </p:nvSpPr>
        <p:spPr>
          <a:xfrm>
            <a:off x="10372344" y="361122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求导令为</a:t>
            </a:r>
            <a:r>
              <a:rPr lang="en-US" altLang="zh-CN" dirty="0"/>
              <a:t>0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6D8B0-C899-8574-C489-E4036F8FA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8600" y="129322"/>
            <a:ext cx="2730500" cy="508000"/>
          </a:xfrm>
          <a:prstGeom prst="rect">
            <a:avLst/>
          </a:prstGeom>
        </p:spPr>
      </p:pic>
      <p:sp>
        <p:nvSpPr>
          <p:cNvPr id="6" name="object 246">
            <a:extLst>
              <a:ext uri="{FF2B5EF4-FFF2-40B4-BE49-F238E27FC236}">
                <a16:creationId xmlns:a16="http://schemas.microsoft.com/office/drawing/2014/main" id="{B311C4F6-8393-8117-C441-29C549B9EAD1}"/>
              </a:ext>
            </a:extLst>
          </p:cNvPr>
          <p:cNvSpPr/>
          <p:nvPr/>
        </p:nvSpPr>
        <p:spPr>
          <a:xfrm>
            <a:off x="5943805" y="2189765"/>
            <a:ext cx="5237466" cy="2549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9930F9-544B-2870-1B8D-B3BC7AE2BE8F}"/>
              </a:ext>
            </a:extLst>
          </p:cNvPr>
          <p:cNvSpPr/>
          <p:nvPr/>
        </p:nvSpPr>
        <p:spPr>
          <a:xfrm>
            <a:off x="7543800" y="100891"/>
            <a:ext cx="3200400" cy="58490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757879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306" y="111327"/>
            <a:ext cx="49168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从图降噪角度理解PPNP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0200" y="2895600"/>
            <a:ext cx="239649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Exact</a:t>
            </a:r>
            <a:r>
              <a:rPr sz="2800" spc="-7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Solution: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51672" y="5544779"/>
            <a:ext cx="1092835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PPNP: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245678" y="3480776"/>
            <a:ext cx="504825" cy="1877695"/>
          </a:xfrm>
          <a:custGeom>
            <a:avLst/>
            <a:gdLst/>
            <a:ahLst/>
            <a:cxnLst/>
            <a:rect l="l" t="t" r="r" b="b"/>
            <a:pathLst>
              <a:path w="504825" h="1877695">
                <a:moveTo>
                  <a:pt x="504444" y="251459"/>
                </a:moveTo>
                <a:lnTo>
                  <a:pt x="0" y="251459"/>
                </a:lnTo>
                <a:lnTo>
                  <a:pt x="251459" y="0"/>
                </a:lnTo>
                <a:lnTo>
                  <a:pt x="504444" y="251459"/>
                </a:lnTo>
                <a:close/>
              </a:path>
              <a:path w="504825" h="1877695">
                <a:moveTo>
                  <a:pt x="377952" y="1626107"/>
                </a:moveTo>
                <a:lnTo>
                  <a:pt x="126492" y="1626107"/>
                </a:lnTo>
                <a:lnTo>
                  <a:pt x="126492" y="251459"/>
                </a:lnTo>
                <a:lnTo>
                  <a:pt x="377952" y="251459"/>
                </a:lnTo>
                <a:lnTo>
                  <a:pt x="377952" y="1626107"/>
                </a:lnTo>
                <a:close/>
              </a:path>
              <a:path w="504825" h="1877695">
                <a:moveTo>
                  <a:pt x="251459" y="1877567"/>
                </a:moveTo>
                <a:lnTo>
                  <a:pt x="0" y="1626107"/>
                </a:lnTo>
                <a:lnTo>
                  <a:pt x="504444" y="1626107"/>
                </a:lnTo>
                <a:lnTo>
                  <a:pt x="251459" y="18775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8" name="图片 157" descr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57DB513E-1999-68EF-E1AD-404C06633C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18" y="1214812"/>
            <a:ext cx="9682275" cy="962762"/>
          </a:xfrm>
          <a:prstGeom prst="rect">
            <a:avLst/>
          </a:prstGeom>
        </p:spPr>
      </p:pic>
      <p:pic>
        <p:nvPicPr>
          <p:cNvPr id="149" name="图片 148" descr="\documentclass{article}&#10;\usepackage{amsmath}&#10;\pagestyle{empty}&#10;\begin{document}&#10;\begin{equation}&#10;\mathbf{F}^\prime = \frac1{1 + c} (\mathbf{I}  - \frac{c}{1 + c}  \mathbf{\hat{A}})^{-1} \mathbf{F}_{tr}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A52BAA40-E264-D2A5-9549-F85EFB4A60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74" y="2698768"/>
            <a:ext cx="5352563" cy="880391"/>
          </a:xfrm>
          <a:prstGeom prst="rect">
            <a:avLst/>
          </a:prstGeom>
        </p:spPr>
      </p:pic>
      <p:pic>
        <p:nvPicPr>
          <p:cNvPr id="153" name="图片 152" descr="\documentclass{article}&#10;\usepackage{amsmath}&#10;\pagestyle{empty}&#10;\begin{document}&#10;$\textit{Set}~\beta = \frac1{1 + c}&#10;$&#10;&#10;&#10;&#10;\end{document}" title="IguanaTex Bitmap Display">
            <a:extLst>
              <a:ext uri="{FF2B5EF4-FFF2-40B4-BE49-F238E27FC236}">
                <a16:creationId xmlns:a16="http://schemas.microsoft.com/office/drawing/2014/main" id="{1DD51B51-0BDC-DA64-4D9A-18B0B6CC3E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0" y="4005859"/>
            <a:ext cx="2054833" cy="523493"/>
          </a:xfrm>
          <a:prstGeom prst="rect">
            <a:avLst/>
          </a:prstGeom>
        </p:spPr>
      </p:pic>
      <p:pic>
        <p:nvPicPr>
          <p:cNvPr id="155" name="图片 154" descr="\documentclass{article}&#10;\usepackage{amsmath}&#10;\pagestyle{empty}&#10;\begin{document}&#10;$ \mathbf{ F^\prime = P F}_{tr}   $&#10;&#10;&#10;&#10;\end{document}" title="IguanaTex Bitmap Display">
            <a:extLst>
              <a:ext uri="{FF2B5EF4-FFF2-40B4-BE49-F238E27FC236}">
                <a16:creationId xmlns:a16="http://schemas.microsoft.com/office/drawing/2014/main" id="{BF07CF4D-147F-8E13-E987-A7C517892A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96" y="4963720"/>
            <a:ext cx="2488617" cy="505761"/>
          </a:xfrm>
          <a:prstGeom prst="rect">
            <a:avLst/>
          </a:prstGeom>
        </p:spPr>
      </p:pic>
      <p:pic>
        <p:nvPicPr>
          <p:cNvPr id="156" name="图片 155" descr="\documentclass{article}&#10;\usepackage{amsmath}&#10;\pagestyle{empty}&#10;\begin{document}&#10;$\mathbf{P} = \beta (\mathbf{I} - (1 - \beta) \hat{\mathbf{A}})^{-1}  $&#10;&#10;&#10;&#10;\end{document}" title="IguanaTex Bitmap Display">
            <a:extLst>
              <a:ext uri="{FF2B5EF4-FFF2-40B4-BE49-F238E27FC236}">
                <a16:creationId xmlns:a16="http://schemas.microsoft.com/office/drawing/2014/main" id="{6AD81951-1AF5-8464-020E-6784CD262D4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016" y="5927458"/>
            <a:ext cx="5237465" cy="6257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7C860-4C9C-FB1C-0F85-D8EE769FC5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8600" y="129322"/>
            <a:ext cx="2730500" cy="508000"/>
          </a:xfrm>
          <a:prstGeom prst="rect">
            <a:avLst/>
          </a:prstGeom>
        </p:spPr>
      </p:pic>
      <p:sp>
        <p:nvSpPr>
          <p:cNvPr id="5" name="object 246">
            <a:extLst>
              <a:ext uri="{FF2B5EF4-FFF2-40B4-BE49-F238E27FC236}">
                <a16:creationId xmlns:a16="http://schemas.microsoft.com/office/drawing/2014/main" id="{A8184F9C-3A7C-F01E-40AE-58D414FF6B1C}"/>
              </a:ext>
            </a:extLst>
          </p:cNvPr>
          <p:cNvSpPr/>
          <p:nvPr/>
        </p:nvSpPr>
        <p:spPr>
          <a:xfrm>
            <a:off x="5943805" y="2189765"/>
            <a:ext cx="5237466" cy="2549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25143-BB7E-8FA6-6740-C70192BFCF1B}"/>
              </a:ext>
            </a:extLst>
          </p:cNvPr>
          <p:cNvSpPr/>
          <p:nvPr/>
        </p:nvSpPr>
        <p:spPr>
          <a:xfrm>
            <a:off x="7543800" y="100891"/>
            <a:ext cx="3200400" cy="58490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8283" y="147744"/>
            <a:ext cx="470916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从图降噪角度理解GCN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592158" y="1684135"/>
            <a:ext cx="20193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Filtering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Operations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5515" y="3032760"/>
            <a:ext cx="3008630" cy="1359346"/>
          </a:xfrm>
          <a:prstGeom prst="rect">
            <a:avLst/>
          </a:prstGeom>
          <a:solidFill>
            <a:srgbClr val="C0504D">
              <a:alpha val="501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317500">
              <a:spcBef>
                <a:spcPts val="1714"/>
              </a:spcBef>
            </a:pPr>
            <a:r>
              <a:rPr sz="2000" spc="-15" dirty="0">
                <a:latin typeface="Calibri"/>
                <a:cs typeface="Calibri"/>
              </a:rPr>
              <a:t>Graph </a:t>
            </a:r>
            <a:r>
              <a:rPr sz="2000" spc="-5" dirty="0">
                <a:latin typeface="Calibri"/>
                <a:cs typeface="Calibri"/>
              </a:rPr>
              <a:t>Signal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Denoising</a:t>
            </a:r>
            <a:endParaRPr lang="en-US" sz="2000" spc="-5" dirty="0">
              <a:latin typeface="Calibri"/>
              <a:cs typeface="Calibri"/>
            </a:endParaRPr>
          </a:p>
          <a:p>
            <a:pPr marL="317500">
              <a:spcBef>
                <a:spcPts val="1714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12920" y="2503932"/>
            <a:ext cx="2336800" cy="1057910"/>
          </a:xfrm>
          <a:custGeom>
            <a:avLst/>
            <a:gdLst/>
            <a:ahLst/>
            <a:cxnLst/>
            <a:rect l="l" t="t" r="r" b="b"/>
            <a:pathLst>
              <a:path w="2336800" h="1057910">
                <a:moveTo>
                  <a:pt x="166116" y="480060"/>
                </a:moveTo>
                <a:lnTo>
                  <a:pt x="0" y="164592"/>
                </a:lnTo>
                <a:lnTo>
                  <a:pt x="315468" y="0"/>
                </a:lnTo>
                <a:lnTo>
                  <a:pt x="278892" y="120396"/>
                </a:lnTo>
                <a:lnTo>
                  <a:pt x="1049233" y="359664"/>
                </a:lnTo>
                <a:lnTo>
                  <a:pt x="204216" y="359664"/>
                </a:lnTo>
                <a:lnTo>
                  <a:pt x="166116" y="480060"/>
                </a:lnTo>
                <a:close/>
              </a:path>
              <a:path w="2336800" h="1057910">
                <a:moveTo>
                  <a:pt x="2022347" y="1057656"/>
                </a:moveTo>
                <a:lnTo>
                  <a:pt x="2058924" y="937260"/>
                </a:lnTo>
                <a:lnTo>
                  <a:pt x="204216" y="359664"/>
                </a:lnTo>
                <a:lnTo>
                  <a:pt x="1049233" y="359664"/>
                </a:lnTo>
                <a:lnTo>
                  <a:pt x="2133600" y="696468"/>
                </a:lnTo>
                <a:lnTo>
                  <a:pt x="2234515" y="696468"/>
                </a:lnTo>
                <a:lnTo>
                  <a:pt x="2336292" y="891540"/>
                </a:lnTo>
                <a:lnTo>
                  <a:pt x="2022347" y="1057656"/>
                </a:lnTo>
                <a:close/>
              </a:path>
              <a:path w="2336800" h="1057910">
                <a:moveTo>
                  <a:pt x="2234515" y="696468"/>
                </a:moveTo>
                <a:lnTo>
                  <a:pt x="2133600" y="696468"/>
                </a:lnTo>
                <a:lnTo>
                  <a:pt x="2171700" y="576072"/>
                </a:lnTo>
                <a:lnTo>
                  <a:pt x="2234515" y="69646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8793" y="2498840"/>
            <a:ext cx="2346325" cy="1067435"/>
          </a:xfrm>
          <a:custGeom>
            <a:avLst/>
            <a:gdLst/>
            <a:ahLst/>
            <a:cxnLst/>
            <a:rect l="l" t="t" r="r" b="b"/>
            <a:pathLst>
              <a:path w="2346325" h="1067435">
                <a:moveTo>
                  <a:pt x="170027" y="490372"/>
                </a:moveTo>
                <a:lnTo>
                  <a:pt x="507" y="172605"/>
                </a:lnTo>
                <a:lnTo>
                  <a:pt x="0" y="169710"/>
                </a:lnTo>
                <a:lnTo>
                  <a:pt x="444" y="168287"/>
                </a:lnTo>
                <a:lnTo>
                  <a:pt x="1308" y="167068"/>
                </a:lnTo>
                <a:lnTo>
                  <a:pt x="2501" y="166179"/>
                </a:lnTo>
                <a:lnTo>
                  <a:pt x="317741" y="495"/>
                </a:lnTo>
                <a:lnTo>
                  <a:pt x="319252" y="0"/>
                </a:lnTo>
                <a:lnTo>
                  <a:pt x="320852" y="38"/>
                </a:lnTo>
                <a:lnTo>
                  <a:pt x="322351" y="596"/>
                </a:lnTo>
                <a:lnTo>
                  <a:pt x="323570" y="1612"/>
                </a:lnTo>
                <a:lnTo>
                  <a:pt x="324396" y="2984"/>
                </a:lnTo>
                <a:lnTo>
                  <a:pt x="324460" y="3301"/>
                </a:lnTo>
                <a:lnTo>
                  <a:pt x="315404" y="3301"/>
                </a:lnTo>
                <a:lnTo>
                  <a:pt x="311990" y="14279"/>
                </a:lnTo>
                <a:lnTo>
                  <a:pt x="19161" y="168173"/>
                </a:lnTo>
                <a:lnTo>
                  <a:pt x="8928" y="168173"/>
                </a:lnTo>
                <a:lnTo>
                  <a:pt x="6934" y="174599"/>
                </a:lnTo>
                <a:lnTo>
                  <a:pt x="12305" y="174599"/>
                </a:lnTo>
                <a:lnTo>
                  <a:pt x="169263" y="473235"/>
                </a:lnTo>
                <a:lnTo>
                  <a:pt x="165849" y="484212"/>
                </a:lnTo>
                <a:lnTo>
                  <a:pt x="175823" y="484212"/>
                </a:lnTo>
                <a:lnTo>
                  <a:pt x="174942" y="487044"/>
                </a:lnTo>
                <a:lnTo>
                  <a:pt x="174218" y="488467"/>
                </a:lnTo>
                <a:lnTo>
                  <a:pt x="173062" y="489572"/>
                </a:lnTo>
                <a:lnTo>
                  <a:pt x="171615" y="490232"/>
                </a:lnTo>
                <a:lnTo>
                  <a:pt x="170027" y="490372"/>
                </a:lnTo>
                <a:close/>
              </a:path>
              <a:path w="2346325" h="1067435">
                <a:moveTo>
                  <a:pt x="311990" y="14279"/>
                </a:moveTo>
                <a:lnTo>
                  <a:pt x="315404" y="3301"/>
                </a:lnTo>
                <a:lnTo>
                  <a:pt x="322173" y="8928"/>
                </a:lnTo>
                <a:lnTo>
                  <a:pt x="311990" y="14279"/>
                </a:lnTo>
                <a:close/>
              </a:path>
              <a:path w="2346325" h="1067435">
                <a:moveTo>
                  <a:pt x="2138070" y="706729"/>
                </a:moveTo>
                <a:lnTo>
                  <a:pt x="281152" y="129489"/>
                </a:lnTo>
                <a:lnTo>
                  <a:pt x="277799" y="125006"/>
                </a:lnTo>
                <a:lnTo>
                  <a:pt x="278015" y="123532"/>
                </a:lnTo>
                <a:lnTo>
                  <a:pt x="311990" y="14279"/>
                </a:lnTo>
                <a:lnTo>
                  <a:pt x="322173" y="8928"/>
                </a:lnTo>
                <a:lnTo>
                  <a:pt x="315404" y="3301"/>
                </a:lnTo>
                <a:lnTo>
                  <a:pt x="324460" y="3301"/>
                </a:lnTo>
                <a:lnTo>
                  <a:pt x="324713" y="4546"/>
                </a:lnTo>
                <a:lnTo>
                  <a:pt x="324497" y="6121"/>
                </a:lnTo>
                <a:lnTo>
                  <a:pt x="288961" y="120395"/>
                </a:lnTo>
                <a:lnTo>
                  <a:pt x="283984" y="120395"/>
                </a:lnTo>
                <a:lnTo>
                  <a:pt x="287108" y="126352"/>
                </a:lnTo>
                <a:lnTo>
                  <a:pt x="303137" y="126352"/>
                </a:lnTo>
                <a:lnTo>
                  <a:pt x="2134876" y="696004"/>
                </a:lnTo>
                <a:lnTo>
                  <a:pt x="2133460" y="700557"/>
                </a:lnTo>
                <a:lnTo>
                  <a:pt x="2143442" y="700557"/>
                </a:lnTo>
                <a:lnTo>
                  <a:pt x="2142566" y="703376"/>
                </a:lnTo>
                <a:lnTo>
                  <a:pt x="2141905" y="704710"/>
                </a:lnTo>
                <a:lnTo>
                  <a:pt x="2140864" y="705777"/>
                </a:lnTo>
                <a:lnTo>
                  <a:pt x="2139543" y="706475"/>
                </a:lnTo>
                <a:lnTo>
                  <a:pt x="2138070" y="706729"/>
                </a:lnTo>
                <a:close/>
              </a:path>
              <a:path w="2346325" h="1067435">
                <a:moveTo>
                  <a:pt x="287108" y="126352"/>
                </a:moveTo>
                <a:lnTo>
                  <a:pt x="283984" y="120395"/>
                </a:lnTo>
                <a:lnTo>
                  <a:pt x="288522" y="121807"/>
                </a:lnTo>
                <a:lnTo>
                  <a:pt x="287108" y="126352"/>
                </a:lnTo>
                <a:close/>
              </a:path>
              <a:path w="2346325" h="1067435">
                <a:moveTo>
                  <a:pt x="288522" y="121807"/>
                </a:moveTo>
                <a:lnTo>
                  <a:pt x="283984" y="120395"/>
                </a:lnTo>
                <a:lnTo>
                  <a:pt x="288961" y="120395"/>
                </a:lnTo>
                <a:lnTo>
                  <a:pt x="288522" y="121807"/>
                </a:lnTo>
                <a:close/>
              </a:path>
              <a:path w="2346325" h="1067435">
                <a:moveTo>
                  <a:pt x="303137" y="126352"/>
                </a:moveTo>
                <a:lnTo>
                  <a:pt x="287108" y="126352"/>
                </a:lnTo>
                <a:lnTo>
                  <a:pt x="288522" y="121807"/>
                </a:lnTo>
                <a:lnTo>
                  <a:pt x="303137" y="126352"/>
                </a:lnTo>
                <a:close/>
              </a:path>
              <a:path w="2346325" h="1067435">
                <a:moveTo>
                  <a:pt x="6934" y="174599"/>
                </a:moveTo>
                <a:lnTo>
                  <a:pt x="8928" y="168173"/>
                </a:lnTo>
                <a:lnTo>
                  <a:pt x="11143" y="172387"/>
                </a:lnTo>
                <a:lnTo>
                  <a:pt x="6934" y="174599"/>
                </a:lnTo>
                <a:close/>
              </a:path>
              <a:path w="2346325" h="1067435">
                <a:moveTo>
                  <a:pt x="11143" y="172387"/>
                </a:moveTo>
                <a:lnTo>
                  <a:pt x="8928" y="168173"/>
                </a:lnTo>
                <a:lnTo>
                  <a:pt x="19161" y="168173"/>
                </a:lnTo>
                <a:lnTo>
                  <a:pt x="11143" y="172387"/>
                </a:lnTo>
                <a:close/>
              </a:path>
              <a:path w="2346325" h="1067435">
                <a:moveTo>
                  <a:pt x="12305" y="174599"/>
                </a:moveTo>
                <a:lnTo>
                  <a:pt x="6934" y="174599"/>
                </a:lnTo>
                <a:lnTo>
                  <a:pt x="11143" y="172387"/>
                </a:lnTo>
                <a:lnTo>
                  <a:pt x="12305" y="174599"/>
                </a:lnTo>
                <a:close/>
              </a:path>
              <a:path w="2346325" h="1067435">
                <a:moveTo>
                  <a:pt x="175823" y="484212"/>
                </a:moveTo>
                <a:lnTo>
                  <a:pt x="165849" y="484212"/>
                </a:lnTo>
                <a:lnTo>
                  <a:pt x="174612" y="483412"/>
                </a:lnTo>
                <a:lnTo>
                  <a:pt x="169263" y="473235"/>
                </a:lnTo>
                <a:lnTo>
                  <a:pt x="203238" y="363981"/>
                </a:lnTo>
                <a:lnTo>
                  <a:pt x="207721" y="360641"/>
                </a:lnTo>
                <a:lnTo>
                  <a:pt x="209194" y="360845"/>
                </a:lnTo>
                <a:lnTo>
                  <a:pt x="228388" y="366814"/>
                </a:lnTo>
                <a:lnTo>
                  <a:pt x="212331" y="366814"/>
                </a:lnTo>
                <a:lnTo>
                  <a:pt x="206375" y="369950"/>
                </a:lnTo>
                <a:lnTo>
                  <a:pt x="210916" y="371363"/>
                </a:lnTo>
                <a:lnTo>
                  <a:pt x="175823" y="484212"/>
                </a:lnTo>
                <a:close/>
              </a:path>
              <a:path w="2346325" h="1067435">
                <a:moveTo>
                  <a:pt x="210916" y="371363"/>
                </a:moveTo>
                <a:lnTo>
                  <a:pt x="206375" y="369950"/>
                </a:lnTo>
                <a:lnTo>
                  <a:pt x="212331" y="366814"/>
                </a:lnTo>
                <a:lnTo>
                  <a:pt x="210916" y="371363"/>
                </a:lnTo>
                <a:close/>
              </a:path>
              <a:path w="2346325" h="1067435">
                <a:moveTo>
                  <a:pt x="2057266" y="945559"/>
                </a:moveTo>
                <a:lnTo>
                  <a:pt x="210916" y="371363"/>
                </a:lnTo>
                <a:lnTo>
                  <a:pt x="212331" y="366814"/>
                </a:lnTo>
                <a:lnTo>
                  <a:pt x="228388" y="366814"/>
                </a:lnTo>
                <a:lnTo>
                  <a:pt x="2064651" y="937869"/>
                </a:lnTo>
                <a:lnTo>
                  <a:pt x="2067757" y="941006"/>
                </a:lnTo>
                <a:lnTo>
                  <a:pt x="2058682" y="941006"/>
                </a:lnTo>
                <a:lnTo>
                  <a:pt x="2057266" y="945559"/>
                </a:lnTo>
                <a:close/>
              </a:path>
              <a:path w="2346325" h="1067435">
                <a:moveTo>
                  <a:pt x="165849" y="484212"/>
                </a:moveTo>
                <a:lnTo>
                  <a:pt x="169263" y="473235"/>
                </a:lnTo>
                <a:lnTo>
                  <a:pt x="174612" y="483412"/>
                </a:lnTo>
                <a:lnTo>
                  <a:pt x="165849" y="484212"/>
                </a:lnTo>
                <a:close/>
              </a:path>
              <a:path w="2346325" h="1067435">
                <a:moveTo>
                  <a:pt x="2143442" y="700557"/>
                </a:moveTo>
                <a:lnTo>
                  <a:pt x="2133460" y="700557"/>
                </a:lnTo>
                <a:lnTo>
                  <a:pt x="2139429" y="697420"/>
                </a:lnTo>
                <a:lnTo>
                  <a:pt x="2134876" y="696004"/>
                </a:lnTo>
                <a:lnTo>
                  <a:pt x="2170849" y="580326"/>
                </a:lnTo>
                <a:lnTo>
                  <a:pt x="2175764" y="576986"/>
                </a:lnTo>
                <a:lnTo>
                  <a:pt x="2177313" y="577380"/>
                </a:lnTo>
                <a:lnTo>
                  <a:pt x="2178646" y="578256"/>
                </a:lnTo>
                <a:lnTo>
                  <a:pt x="2179612" y="579526"/>
                </a:lnTo>
                <a:lnTo>
                  <a:pt x="2181514" y="583145"/>
                </a:lnTo>
                <a:lnTo>
                  <a:pt x="2179955" y="583145"/>
                </a:lnTo>
                <a:lnTo>
                  <a:pt x="2171192" y="583958"/>
                </a:lnTo>
                <a:lnTo>
                  <a:pt x="2176538" y="594131"/>
                </a:lnTo>
                <a:lnTo>
                  <a:pt x="2143442" y="700557"/>
                </a:lnTo>
                <a:close/>
              </a:path>
              <a:path w="2346325" h="1067435">
                <a:moveTo>
                  <a:pt x="2176538" y="594131"/>
                </a:moveTo>
                <a:lnTo>
                  <a:pt x="2171192" y="583958"/>
                </a:lnTo>
                <a:lnTo>
                  <a:pt x="2179955" y="583145"/>
                </a:lnTo>
                <a:lnTo>
                  <a:pt x="2176538" y="594131"/>
                </a:lnTo>
                <a:close/>
              </a:path>
              <a:path w="2346325" h="1067435">
                <a:moveTo>
                  <a:pt x="2334651" y="894976"/>
                </a:moveTo>
                <a:lnTo>
                  <a:pt x="2176538" y="594131"/>
                </a:lnTo>
                <a:lnTo>
                  <a:pt x="2179955" y="583145"/>
                </a:lnTo>
                <a:lnTo>
                  <a:pt x="2181514" y="583145"/>
                </a:lnTo>
                <a:lnTo>
                  <a:pt x="2344248" y="892759"/>
                </a:lnTo>
                <a:lnTo>
                  <a:pt x="2338870" y="892759"/>
                </a:lnTo>
                <a:lnTo>
                  <a:pt x="2334651" y="894976"/>
                </a:lnTo>
                <a:close/>
              </a:path>
              <a:path w="2346325" h="1067435">
                <a:moveTo>
                  <a:pt x="2133460" y="700557"/>
                </a:moveTo>
                <a:lnTo>
                  <a:pt x="2134876" y="696004"/>
                </a:lnTo>
                <a:lnTo>
                  <a:pt x="2139429" y="697420"/>
                </a:lnTo>
                <a:lnTo>
                  <a:pt x="2133460" y="700557"/>
                </a:lnTo>
                <a:close/>
              </a:path>
              <a:path w="2346325" h="1067435">
                <a:moveTo>
                  <a:pt x="2336863" y="899185"/>
                </a:moveTo>
                <a:lnTo>
                  <a:pt x="2334651" y="894976"/>
                </a:lnTo>
                <a:lnTo>
                  <a:pt x="2338870" y="892759"/>
                </a:lnTo>
                <a:lnTo>
                  <a:pt x="2336863" y="899185"/>
                </a:lnTo>
                <a:close/>
              </a:path>
              <a:path w="2346325" h="1067435">
                <a:moveTo>
                  <a:pt x="2345275" y="899185"/>
                </a:moveTo>
                <a:lnTo>
                  <a:pt x="2336863" y="899185"/>
                </a:lnTo>
                <a:lnTo>
                  <a:pt x="2338870" y="892759"/>
                </a:lnTo>
                <a:lnTo>
                  <a:pt x="2344248" y="892759"/>
                </a:lnTo>
                <a:lnTo>
                  <a:pt x="2345296" y="894753"/>
                </a:lnTo>
                <a:lnTo>
                  <a:pt x="2345778" y="896175"/>
                </a:lnTo>
                <a:lnTo>
                  <a:pt x="2345791" y="897661"/>
                </a:lnTo>
                <a:lnTo>
                  <a:pt x="2345347" y="899083"/>
                </a:lnTo>
                <a:close/>
              </a:path>
              <a:path w="2346325" h="1067435">
                <a:moveTo>
                  <a:pt x="2033379" y="1064069"/>
                </a:moveTo>
                <a:lnTo>
                  <a:pt x="2030387" y="1064069"/>
                </a:lnTo>
                <a:lnTo>
                  <a:pt x="2033803" y="1053084"/>
                </a:lnTo>
                <a:lnTo>
                  <a:pt x="2334651" y="894976"/>
                </a:lnTo>
                <a:lnTo>
                  <a:pt x="2336863" y="899185"/>
                </a:lnTo>
                <a:lnTo>
                  <a:pt x="2345275" y="899185"/>
                </a:lnTo>
                <a:lnTo>
                  <a:pt x="2344483" y="900302"/>
                </a:lnTo>
                <a:lnTo>
                  <a:pt x="2343289" y="901191"/>
                </a:lnTo>
                <a:lnTo>
                  <a:pt x="2033379" y="1064069"/>
                </a:lnTo>
                <a:close/>
              </a:path>
              <a:path w="2346325" h="1067435">
                <a:moveTo>
                  <a:pt x="2061819" y="946975"/>
                </a:moveTo>
                <a:lnTo>
                  <a:pt x="2057266" y="945559"/>
                </a:lnTo>
                <a:lnTo>
                  <a:pt x="2058682" y="941006"/>
                </a:lnTo>
                <a:lnTo>
                  <a:pt x="2061819" y="946975"/>
                </a:lnTo>
                <a:close/>
              </a:path>
              <a:path w="2346325" h="1067435">
                <a:moveTo>
                  <a:pt x="2066800" y="946975"/>
                </a:moveTo>
                <a:lnTo>
                  <a:pt x="2061819" y="946975"/>
                </a:lnTo>
                <a:lnTo>
                  <a:pt x="2058682" y="941006"/>
                </a:lnTo>
                <a:lnTo>
                  <a:pt x="2067757" y="941006"/>
                </a:lnTo>
                <a:lnTo>
                  <a:pt x="2067991" y="942365"/>
                </a:lnTo>
                <a:lnTo>
                  <a:pt x="2067775" y="943838"/>
                </a:lnTo>
                <a:lnTo>
                  <a:pt x="2066800" y="946975"/>
                </a:lnTo>
                <a:close/>
              </a:path>
              <a:path w="2346325" h="1067435">
                <a:moveTo>
                  <a:pt x="2026539" y="1067358"/>
                </a:moveTo>
                <a:lnTo>
                  <a:pt x="2021078" y="1062812"/>
                </a:lnTo>
                <a:lnTo>
                  <a:pt x="2021293" y="1061237"/>
                </a:lnTo>
                <a:lnTo>
                  <a:pt x="2057266" y="945559"/>
                </a:lnTo>
                <a:lnTo>
                  <a:pt x="2061819" y="946975"/>
                </a:lnTo>
                <a:lnTo>
                  <a:pt x="2066800" y="946975"/>
                </a:lnTo>
                <a:lnTo>
                  <a:pt x="2033803" y="1053084"/>
                </a:lnTo>
                <a:lnTo>
                  <a:pt x="2023630" y="1058430"/>
                </a:lnTo>
                <a:lnTo>
                  <a:pt x="2030387" y="1064069"/>
                </a:lnTo>
                <a:lnTo>
                  <a:pt x="2033379" y="1064069"/>
                </a:lnTo>
                <a:lnTo>
                  <a:pt x="2028062" y="1066863"/>
                </a:lnTo>
                <a:lnTo>
                  <a:pt x="2026539" y="1067358"/>
                </a:lnTo>
                <a:close/>
              </a:path>
              <a:path w="2346325" h="1067435">
                <a:moveTo>
                  <a:pt x="2030387" y="1064069"/>
                </a:moveTo>
                <a:lnTo>
                  <a:pt x="2023630" y="1058430"/>
                </a:lnTo>
                <a:lnTo>
                  <a:pt x="2033803" y="1053084"/>
                </a:lnTo>
                <a:lnTo>
                  <a:pt x="2030387" y="106406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02863" y="2299716"/>
            <a:ext cx="935990" cy="377026"/>
          </a:xfrm>
          <a:prstGeom prst="rect">
            <a:avLst/>
          </a:prstGeom>
          <a:solidFill>
            <a:srgbClr val="F79546">
              <a:alpha val="5019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260350">
              <a:spcBef>
                <a:spcPts val="780"/>
              </a:spcBef>
            </a:pPr>
            <a:r>
              <a:rPr spc="-5" dirty="0">
                <a:latin typeface="Calibri"/>
                <a:cs typeface="Calibri"/>
              </a:rPr>
              <a:t>GCN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2863" y="2892551"/>
            <a:ext cx="935990" cy="377026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282575">
              <a:spcBef>
                <a:spcPts val="780"/>
              </a:spcBef>
            </a:pPr>
            <a:r>
              <a:rPr spc="-55" dirty="0">
                <a:latin typeface="Calibri"/>
                <a:cs typeface="Calibri"/>
              </a:rPr>
              <a:t>GAT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00782" y="2194726"/>
            <a:ext cx="1122045" cy="2511425"/>
          </a:xfrm>
          <a:custGeom>
            <a:avLst/>
            <a:gdLst/>
            <a:ahLst/>
            <a:cxnLst/>
            <a:rect l="l" t="t" r="r" b="b"/>
            <a:pathLst>
              <a:path w="1122045" h="2511425">
                <a:moveTo>
                  <a:pt x="12700" y="2498725"/>
                </a:moveTo>
                <a:lnTo>
                  <a:pt x="0" y="2498725"/>
                </a:lnTo>
                <a:lnTo>
                  <a:pt x="0" y="2473325"/>
                </a:lnTo>
                <a:lnTo>
                  <a:pt x="25400" y="2473325"/>
                </a:lnTo>
                <a:lnTo>
                  <a:pt x="25400" y="2486025"/>
                </a:lnTo>
                <a:lnTo>
                  <a:pt x="12700" y="2486025"/>
                </a:lnTo>
                <a:lnTo>
                  <a:pt x="12700" y="2498725"/>
                </a:lnTo>
                <a:close/>
              </a:path>
              <a:path w="1122045" h="2511425">
                <a:moveTo>
                  <a:pt x="15062" y="2511425"/>
                </a:moveTo>
                <a:lnTo>
                  <a:pt x="12700" y="2511425"/>
                </a:lnTo>
                <a:lnTo>
                  <a:pt x="12700" y="2486025"/>
                </a:lnTo>
                <a:lnTo>
                  <a:pt x="15062" y="2486025"/>
                </a:lnTo>
                <a:lnTo>
                  <a:pt x="15062" y="2511425"/>
                </a:lnTo>
                <a:close/>
              </a:path>
              <a:path w="1122045" h="2511425">
                <a:moveTo>
                  <a:pt x="25400" y="2498725"/>
                </a:moveTo>
                <a:lnTo>
                  <a:pt x="15062" y="2498725"/>
                </a:lnTo>
                <a:lnTo>
                  <a:pt x="15062" y="2486025"/>
                </a:lnTo>
                <a:lnTo>
                  <a:pt x="25400" y="2486025"/>
                </a:lnTo>
                <a:lnTo>
                  <a:pt x="25400" y="2498725"/>
                </a:lnTo>
                <a:close/>
              </a:path>
              <a:path w="1122045" h="2511425">
                <a:moveTo>
                  <a:pt x="25400" y="2447925"/>
                </a:moveTo>
                <a:lnTo>
                  <a:pt x="0" y="2447925"/>
                </a:lnTo>
                <a:lnTo>
                  <a:pt x="0" y="2422525"/>
                </a:lnTo>
                <a:lnTo>
                  <a:pt x="25400" y="2422525"/>
                </a:lnTo>
                <a:lnTo>
                  <a:pt x="25400" y="2447925"/>
                </a:lnTo>
                <a:close/>
              </a:path>
              <a:path w="1122045" h="2511425">
                <a:moveTo>
                  <a:pt x="25400" y="2397125"/>
                </a:moveTo>
                <a:lnTo>
                  <a:pt x="0" y="2397125"/>
                </a:lnTo>
                <a:lnTo>
                  <a:pt x="0" y="2371725"/>
                </a:lnTo>
                <a:lnTo>
                  <a:pt x="25400" y="2371725"/>
                </a:lnTo>
                <a:lnTo>
                  <a:pt x="25400" y="2397125"/>
                </a:lnTo>
                <a:close/>
              </a:path>
              <a:path w="1122045" h="2511425">
                <a:moveTo>
                  <a:pt x="25400" y="2346325"/>
                </a:moveTo>
                <a:lnTo>
                  <a:pt x="0" y="2346325"/>
                </a:lnTo>
                <a:lnTo>
                  <a:pt x="0" y="2320925"/>
                </a:lnTo>
                <a:lnTo>
                  <a:pt x="25400" y="2320925"/>
                </a:lnTo>
                <a:lnTo>
                  <a:pt x="25400" y="2346325"/>
                </a:lnTo>
                <a:close/>
              </a:path>
              <a:path w="1122045" h="2511425">
                <a:moveTo>
                  <a:pt x="25400" y="2295525"/>
                </a:moveTo>
                <a:lnTo>
                  <a:pt x="0" y="2295525"/>
                </a:lnTo>
                <a:lnTo>
                  <a:pt x="0" y="2270125"/>
                </a:lnTo>
                <a:lnTo>
                  <a:pt x="25400" y="2270125"/>
                </a:lnTo>
                <a:lnTo>
                  <a:pt x="25400" y="2295525"/>
                </a:lnTo>
                <a:close/>
              </a:path>
              <a:path w="1122045" h="2511425">
                <a:moveTo>
                  <a:pt x="25400" y="2244725"/>
                </a:moveTo>
                <a:lnTo>
                  <a:pt x="0" y="2244725"/>
                </a:lnTo>
                <a:lnTo>
                  <a:pt x="0" y="2219325"/>
                </a:lnTo>
                <a:lnTo>
                  <a:pt x="25400" y="2219325"/>
                </a:lnTo>
                <a:lnTo>
                  <a:pt x="25400" y="2244725"/>
                </a:lnTo>
                <a:close/>
              </a:path>
              <a:path w="1122045" h="2511425">
                <a:moveTo>
                  <a:pt x="25400" y="2193925"/>
                </a:moveTo>
                <a:lnTo>
                  <a:pt x="0" y="2193925"/>
                </a:lnTo>
                <a:lnTo>
                  <a:pt x="0" y="2168525"/>
                </a:lnTo>
                <a:lnTo>
                  <a:pt x="25400" y="2168525"/>
                </a:lnTo>
                <a:lnTo>
                  <a:pt x="25400" y="2193925"/>
                </a:lnTo>
                <a:close/>
              </a:path>
              <a:path w="1122045" h="2511425">
                <a:moveTo>
                  <a:pt x="25400" y="2143125"/>
                </a:moveTo>
                <a:lnTo>
                  <a:pt x="0" y="2143125"/>
                </a:lnTo>
                <a:lnTo>
                  <a:pt x="0" y="2117725"/>
                </a:lnTo>
                <a:lnTo>
                  <a:pt x="25400" y="2117725"/>
                </a:lnTo>
                <a:lnTo>
                  <a:pt x="25400" y="2143125"/>
                </a:lnTo>
                <a:close/>
              </a:path>
              <a:path w="1122045" h="2511425">
                <a:moveTo>
                  <a:pt x="25400" y="2092325"/>
                </a:moveTo>
                <a:lnTo>
                  <a:pt x="0" y="2092325"/>
                </a:lnTo>
                <a:lnTo>
                  <a:pt x="0" y="2066925"/>
                </a:lnTo>
                <a:lnTo>
                  <a:pt x="25400" y="2066925"/>
                </a:lnTo>
                <a:lnTo>
                  <a:pt x="25400" y="2092325"/>
                </a:lnTo>
                <a:close/>
              </a:path>
              <a:path w="1122045" h="2511425">
                <a:moveTo>
                  <a:pt x="25400" y="2041525"/>
                </a:moveTo>
                <a:lnTo>
                  <a:pt x="0" y="2041525"/>
                </a:lnTo>
                <a:lnTo>
                  <a:pt x="0" y="2016125"/>
                </a:lnTo>
                <a:lnTo>
                  <a:pt x="25400" y="2016125"/>
                </a:lnTo>
                <a:lnTo>
                  <a:pt x="25400" y="2041525"/>
                </a:lnTo>
                <a:close/>
              </a:path>
              <a:path w="1122045" h="2511425">
                <a:moveTo>
                  <a:pt x="25400" y="1990725"/>
                </a:moveTo>
                <a:lnTo>
                  <a:pt x="0" y="1990725"/>
                </a:lnTo>
                <a:lnTo>
                  <a:pt x="0" y="1965325"/>
                </a:lnTo>
                <a:lnTo>
                  <a:pt x="25400" y="1965325"/>
                </a:lnTo>
                <a:lnTo>
                  <a:pt x="25400" y="1990725"/>
                </a:lnTo>
                <a:close/>
              </a:path>
              <a:path w="1122045" h="2511425">
                <a:moveTo>
                  <a:pt x="25400" y="1939925"/>
                </a:moveTo>
                <a:lnTo>
                  <a:pt x="0" y="1939925"/>
                </a:lnTo>
                <a:lnTo>
                  <a:pt x="0" y="1914525"/>
                </a:lnTo>
                <a:lnTo>
                  <a:pt x="25400" y="1914525"/>
                </a:lnTo>
                <a:lnTo>
                  <a:pt x="25400" y="1939925"/>
                </a:lnTo>
                <a:close/>
              </a:path>
              <a:path w="1122045" h="2511425">
                <a:moveTo>
                  <a:pt x="25400" y="1889125"/>
                </a:moveTo>
                <a:lnTo>
                  <a:pt x="0" y="1889125"/>
                </a:lnTo>
                <a:lnTo>
                  <a:pt x="0" y="1863725"/>
                </a:lnTo>
                <a:lnTo>
                  <a:pt x="25400" y="1863725"/>
                </a:lnTo>
                <a:lnTo>
                  <a:pt x="25400" y="1889125"/>
                </a:lnTo>
                <a:close/>
              </a:path>
              <a:path w="1122045" h="2511425">
                <a:moveTo>
                  <a:pt x="25400" y="1838325"/>
                </a:moveTo>
                <a:lnTo>
                  <a:pt x="0" y="1838325"/>
                </a:lnTo>
                <a:lnTo>
                  <a:pt x="0" y="1812925"/>
                </a:lnTo>
                <a:lnTo>
                  <a:pt x="25400" y="1812925"/>
                </a:lnTo>
                <a:lnTo>
                  <a:pt x="25400" y="1838325"/>
                </a:lnTo>
                <a:close/>
              </a:path>
              <a:path w="1122045" h="2511425">
                <a:moveTo>
                  <a:pt x="25400" y="1787525"/>
                </a:moveTo>
                <a:lnTo>
                  <a:pt x="0" y="1787525"/>
                </a:lnTo>
                <a:lnTo>
                  <a:pt x="0" y="1762125"/>
                </a:lnTo>
                <a:lnTo>
                  <a:pt x="25400" y="1762125"/>
                </a:lnTo>
                <a:lnTo>
                  <a:pt x="25400" y="1787525"/>
                </a:lnTo>
                <a:close/>
              </a:path>
              <a:path w="1122045" h="2511425">
                <a:moveTo>
                  <a:pt x="25400" y="1736725"/>
                </a:moveTo>
                <a:lnTo>
                  <a:pt x="0" y="1736725"/>
                </a:lnTo>
                <a:lnTo>
                  <a:pt x="0" y="1711325"/>
                </a:lnTo>
                <a:lnTo>
                  <a:pt x="25400" y="1711325"/>
                </a:lnTo>
                <a:lnTo>
                  <a:pt x="25400" y="1736725"/>
                </a:lnTo>
                <a:close/>
              </a:path>
              <a:path w="1122045" h="2511425">
                <a:moveTo>
                  <a:pt x="25400" y="1685925"/>
                </a:moveTo>
                <a:lnTo>
                  <a:pt x="0" y="1685925"/>
                </a:lnTo>
                <a:lnTo>
                  <a:pt x="0" y="1660525"/>
                </a:lnTo>
                <a:lnTo>
                  <a:pt x="25400" y="1660525"/>
                </a:lnTo>
                <a:lnTo>
                  <a:pt x="25400" y="1685925"/>
                </a:lnTo>
                <a:close/>
              </a:path>
              <a:path w="1122045" h="2511425">
                <a:moveTo>
                  <a:pt x="25400" y="1635125"/>
                </a:moveTo>
                <a:lnTo>
                  <a:pt x="0" y="1635125"/>
                </a:lnTo>
                <a:lnTo>
                  <a:pt x="0" y="1609725"/>
                </a:lnTo>
                <a:lnTo>
                  <a:pt x="25400" y="1609725"/>
                </a:lnTo>
                <a:lnTo>
                  <a:pt x="25400" y="1635125"/>
                </a:lnTo>
                <a:close/>
              </a:path>
              <a:path w="1122045" h="2511425">
                <a:moveTo>
                  <a:pt x="25400" y="1584325"/>
                </a:moveTo>
                <a:lnTo>
                  <a:pt x="0" y="1584325"/>
                </a:lnTo>
                <a:lnTo>
                  <a:pt x="0" y="1558925"/>
                </a:lnTo>
                <a:lnTo>
                  <a:pt x="25400" y="1558925"/>
                </a:lnTo>
                <a:lnTo>
                  <a:pt x="25400" y="1584325"/>
                </a:lnTo>
                <a:close/>
              </a:path>
              <a:path w="1122045" h="2511425">
                <a:moveTo>
                  <a:pt x="25400" y="1533525"/>
                </a:moveTo>
                <a:lnTo>
                  <a:pt x="0" y="1533525"/>
                </a:lnTo>
                <a:lnTo>
                  <a:pt x="0" y="1508125"/>
                </a:lnTo>
                <a:lnTo>
                  <a:pt x="25400" y="1508125"/>
                </a:lnTo>
                <a:lnTo>
                  <a:pt x="25400" y="1533525"/>
                </a:lnTo>
                <a:close/>
              </a:path>
              <a:path w="1122045" h="2511425">
                <a:moveTo>
                  <a:pt x="25400" y="1482725"/>
                </a:moveTo>
                <a:lnTo>
                  <a:pt x="0" y="1482725"/>
                </a:lnTo>
                <a:lnTo>
                  <a:pt x="0" y="1457325"/>
                </a:lnTo>
                <a:lnTo>
                  <a:pt x="25400" y="1457325"/>
                </a:lnTo>
                <a:lnTo>
                  <a:pt x="25400" y="1482725"/>
                </a:lnTo>
                <a:close/>
              </a:path>
              <a:path w="1122045" h="2511425">
                <a:moveTo>
                  <a:pt x="25400" y="1431925"/>
                </a:moveTo>
                <a:lnTo>
                  <a:pt x="0" y="1431925"/>
                </a:lnTo>
                <a:lnTo>
                  <a:pt x="0" y="1406525"/>
                </a:lnTo>
                <a:lnTo>
                  <a:pt x="25400" y="1406525"/>
                </a:lnTo>
                <a:lnTo>
                  <a:pt x="25400" y="1431925"/>
                </a:lnTo>
                <a:close/>
              </a:path>
              <a:path w="1122045" h="2511425">
                <a:moveTo>
                  <a:pt x="25400" y="1381125"/>
                </a:moveTo>
                <a:lnTo>
                  <a:pt x="0" y="1381125"/>
                </a:lnTo>
                <a:lnTo>
                  <a:pt x="0" y="1355725"/>
                </a:lnTo>
                <a:lnTo>
                  <a:pt x="25400" y="1355725"/>
                </a:lnTo>
                <a:lnTo>
                  <a:pt x="25400" y="1381125"/>
                </a:lnTo>
                <a:close/>
              </a:path>
              <a:path w="1122045" h="2511425">
                <a:moveTo>
                  <a:pt x="25400" y="1330325"/>
                </a:moveTo>
                <a:lnTo>
                  <a:pt x="0" y="1330325"/>
                </a:lnTo>
                <a:lnTo>
                  <a:pt x="0" y="1304925"/>
                </a:lnTo>
                <a:lnTo>
                  <a:pt x="25400" y="1304925"/>
                </a:lnTo>
                <a:lnTo>
                  <a:pt x="25400" y="1330325"/>
                </a:lnTo>
                <a:close/>
              </a:path>
              <a:path w="1122045" h="2511425">
                <a:moveTo>
                  <a:pt x="25400" y="1279525"/>
                </a:moveTo>
                <a:lnTo>
                  <a:pt x="0" y="1279525"/>
                </a:lnTo>
                <a:lnTo>
                  <a:pt x="0" y="1254125"/>
                </a:lnTo>
                <a:lnTo>
                  <a:pt x="25400" y="1254125"/>
                </a:lnTo>
                <a:lnTo>
                  <a:pt x="25400" y="1279525"/>
                </a:lnTo>
                <a:close/>
              </a:path>
              <a:path w="1122045" h="2511425">
                <a:moveTo>
                  <a:pt x="25400" y="1228725"/>
                </a:moveTo>
                <a:lnTo>
                  <a:pt x="0" y="1228725"/>
                </a:lnTo>
                <a:lnTo>
                  <a:pt x="0" y="1203325"/>
                </a:lnTo>
                <a:lnTo>
                  <a:pt x="25400" y="1203325"/>
                </a:lnTo>
                <a:lnTo>
                  <a:pt x="25400" y="1228725"/>
                </a:lnTo>
                <a:close/>
              </a:path>
              <a:path w="1122045" h="2511425">
                <a:moveTo>
                  <a:pt x="25400" y="1177925"/>
                </a:moveTo>
                <a:lnTo>
                  <a:pt x="0" y="1177925"/>
                </a:lnTo>
                <a:lnTo>
                  <a:pt x="0" y="1152525"/>
                </a:lnTo>
                <a:lnTo>
                  <a:pt x="25400" y="1152525"/>
                </a:lnTo>
                <a:lnTo>
                  <a:pt x="25400" y="1177925"/>
                </a:lnTo>
                <a:close/>
              </a:path>
              <a:path w="1122045" h="2511425">
                <a:moveTo>
                  <a:pt x="25400" y="1127125"/>
                </a:moveTo>
                <a:lnTo>
                  <a:pt x="0" y="1127125"/>
                </a:lnTo>
                <a:lnTo>
                  <a:pt x="0" y="1101725"/>
                </a:lnTo>
                <a:lnTo>
                  <a:pt x="25400" y="1101725"/>
                </a:lnTo>
                <a:lnTo>
                  <a:pt x="25400" y="1127125"/>
                </a:lnTo>
                <a:close/>
              </a:path>
              <a:path w="1122045" h="2511425">
                <a:moveTo>
                  <a:pt x="25400" y="1076325"/>
                </a:moveTo>
                <a:lnTo>
                  <a:pt x="0" y="1076325"/>
                </a:lnTo>
                <a:lnTo>
                  <a:pt x="0" y="1050925"/>
                </a:lnTo>
                <a:lnTo>
                  <a:pt x="25400" y="1050925"/>
                </a:lnTo>
                <a:lnTo>
                  <a:pt x="25400" y="1076325"/>
                </a:lnTo>
                <a:close/>
              </a:path>
              <a:path w="1122045" h="2511425">
                <a:moveTo>
                  <a:pt x="25400" y="1025525"/>
                </a:moveTo>
                <a:lnTo>
                  <a:pt x="0" y="1025525"/>
                </a:lnTo>
                <a:lnTo>
                  <a:pt x="0" y="1000125"/>
                </a:lnTo>
                <a:lnTo>
                  <a:pt x="25400" y="1000125"/>
                </a:lnTo>
                <a:lnTo>
                  <a:pt x="25400" y="1025525"/>
                </a:lnTo>
                <a:close/>
              </a:path>
              <a:path w="1122045" h="2511425">
                <a:moveTo>
                  <a:pt x="25400" y="974725"/>
                </a:moveTo>
                <a:lnTo>
                  <a:pt x="0" y="974725"/>
                </a:lnTo>
                <a:lnTo>
                  <a:pt x="0" y="949325"/>
                </a:lnTo>
                <a:lnTo>
                  <a:pt x="25400" y="949325"/>
                </a:lnTo>
                <a:lnTo>
                  <a:pt x="25400" y="974725"/>
                </a:lnTo>
                <a:close/>
              </a:path>
              <a:path w="1122045" h="2511425">
                <a:moveTo>
                  <a:pt x="25400" y="923925"/>
                </a:moveTo>
                <a:lnTo>
                  <a:pt x="0" y="923925"/>
                </a:lnTo>
                <a:lnTo>
                  <a:pt x="0" y="898525"/>
                </a:lnTo>
                <a:lnTo>
                  <a:pt x="25400" y="898525"/>
                </a:lnTo>
                <a:lnTo>
                  <a:pt x="25400" y="923925"/>
                </a:lnTo>
                <a:close/>
              </a:path>
              <a:path w="1122045" h="2511425">
                <a:moveTo>
                  <a:pt x="25400" y="873125"/>
                </a:moveTo>
                <a:lnTo>
                  <a:pt x="0" y="873125"/>
                </a:lnTo>
                <a:lnTo>
                  <a:pt x="0" y="847725"/>
                </a:lnTo>
                <a:lnTo>
                  <a:pt x="25400" y="847725"/>
                </a:lnTo>
                <a:lnTo>
                  <a:pt x="25400" y="873125"/>
                </a:lnTo>
                <a:close/>
              </a:path>
              <a:path w="1122045" h="2511425">
                <a:moveTo>
                  <a:pt x="25400" y="822325"/>
                </a:moveTo>
                <a:lnTo>
                  <a:pt x="0" y="822325"/>
                </a:lnTo>
                <a:lnTo>
                  <a:pt x="0" y="796925"/>
                </a:lnTo>
                <a:lnTo>
                  <a:pt x="25400" y="796925"/>
                </a:lnTo>
                <a:lnTo>
                  <a:pt x="25400" y="822325"/>
                </a:lnTo>
                <a:close/>
              </a:path>
              <a:path w="1122045" h="2511425">
                <a:moveTo>
                  <a:pt x="25400" y="771525"/>
                </a:moveTo>
                <a:lnTo>
                  <a:pt x="0" y="771525"/>
                </a:lnTo>
                <a:lnTo>
                  <a:pt x="0" y="746125"/>
                </a:lnTo>
                <a:lnTo>
                  <a:pt x="25400" y="746125"/>
                </a:lnTo>
                <a:lnTo>
                  <a:pt x="25400" y="771525"/>
                </a:lnTo>
                <a:close/>
              </a:path>
              <a:path w="1122045" h="2511425">
                <a:moveTo>
                  <a:pt x="25400" y="720725"/>
                </a:moveTo>
                <a:lnTo>
                  <a:pt x="0" y="720725"/>
                </a:lnTo>
                <a:lnTo>
                  <a:pt x="0" y="695325"/>
                </a:lnTo>
                <a:lnTo>
                  <a:pt x="25400" y="695325"/>
                </a:lnTo>
                <a:lnTo>
                  <a:pt x="25400" y="720725"/>
                </a:lnTo>
                <a:close/>
              </a:path>
              <a:path w="1122045" h="2511425">
                <a:moveTo>
                  <a:pt x="25400" y="669925"/>
                </a:moveTo>
                <a:lnTo>
                  <a:pt x="0" y="669925"/>
                </a:lnTo>
                <a:lnTo>
                  <a:pt x="0" y="644525"/>
                </a:lnTo>
                <a:lnTo>
                  <a:pt x="25400" y="644525"/>
                </a:lnTo>
                <a:lnTo>
                  <a:pt x="25400" y="669925"/>
                </a:lnTo>
                <a:close/>
              </a:path>
              <a:path w="1122045" h="2511425">
                <a:moveTo>
                  <a:pt x="25400" y="619125"/>
                </a:moveTo>
                <a:lnTo>
                  <a:pt x="0" y="619125"/>
                </a:lnTo>
                <a:lnTo>
                  <a:pt x="0" y="593725"/>
                </a:lnTo>
                <a:lnTo>
                  <a:pt x="25400" y="593725"/>
                </a:lnTo>
                <a:lnTo>
                  <a:pt x="25400" y="619125"/>
                </a:lnTo>
                <a:close/>
              </a:path>
              <a:path w="1122045" h="2511425">
                <a:moveTo>
                  <a:pt x="25400" y="568325"/>
                </a:moveTo>
                <a:lnTo>
                  <a:pt x="0" y="568325"/>
                </a:lnTo>
                <a:lnTo>
                  <a:pt x="0" y="542925"/>
                </a:lnTo>
                <a:lnTo>
                  <a:pt x="25400" y="542925"/>
                </a:lnTo>
                <a:lnTo>
                  <a:pt x="25400" y="568325"/>
                </a:lnTo>
                <a:close/>
              </a:path>
              <a:path w="1122045" h="2511425">
                <a:moveTo>
                  <a:pt x="25400" y="517525"/>
                </a:moveTo>
                <a:lnTo>
                  <a:pt x="0" y="517525"/>
                </a:lnTo>
                <a:lnTo>
                  <a:pt x="0" y="492125"/>
                </a:lnTo>
                <a:lnTo>
                  <a:pt x="25400" y="492125"/>
                </a:lnTo>
                <a:lnTo>
                  <a:pt x="25400" y="517525"/>
                </a:lnTo>
                <a:close/>
              </a:path>
              <a:path w="1122045" h="2511425">
                <a:moveTo>
                  <a:pt x="25400" y="466725"/>
                </a:moveTo>
                <a:lnTo>
                  <a:pt x="0" y="466725"/>
                </a:lnTo>
                <a:lnTo>
                  <a:pt x="0" y="441325"/>
                </a:lnTo>
                <a:lnTo>
                  <a:pt x="25400" y="441325"/>
                </a:lnTo>
                <a:lnTo>
                  <a:pt x="25400" y="466725"/>
                </a:lnTo>
                <a:close/>
              </a:path>
              <a:path w="1122045" h="2511425">
                <a:moveTo>
                  <a:pt x="25400" y="415925"/>
                </a:moveTo>
                <a:lnTo>
                  <a:pt x="0" y="415925"/>
                </a:lnTo>
                <a:lnTo>
                  <a:pt x="0" y="390525"/>
                </a:lnTo>
                <a:lnTo>
                  <a:pt x="25400" y="390525"/>
                </a:lnTo>
                <a:lnTo>
                  <a:pt x="25400" y="415925"/>
                </a:lnTo>
                <a:close/>
              </a:path>
              <a:path w="1122045" h="2511425">
                <a:moveTo>
                  <a:pt x="25400" y="365125"/>
                </a:moveTo>
                <a:lnTo>
                  <a:pt x="0" y="365125"/>
                </a:lnTo>
                <a:lnTo>
                  <a:pt x="0" y="339725"/>
                </a:lnTo>
                <a:lnTo>
                  <a:pt x="25400" y="339725"/>
                </a:lnTo>
                <a:lnTo>
                  <a:pt x="25400" y="365125"/>
                </a:lnTo>
                <a:close/>
              </a:path>
              <a:path w="1122045" h="2511425">
                <a:moveTo>
                  <a:pt x="25400" y="314325"/>
                </a:moveTo>
                <a:lnTo>
                  <a:pt x="0" y="314325"/>
                </a:lnTo>
                <a:lnTo>
                  <a:pt x="0" y="288925"/>
                </a:lnTo>
                <a:lnTo>
                  <a:pt x="25400" y="288925"/>
                </a:lnTo>
                <a:lnTo>
                  <a:pt x="25400" y="314325"/>
                </a:lnTo>
                <a:close/>
              </a:path>
              <a:path w="1122045" h="2511425">
                <a:moveTo>
                  <a:pt x="25400" y="263525"/>
                </a:moveTo>
                <a:lnTo>
                  <a:pt x="0" y="263525"/>
                </a:lnTo>
                <a:lnTo>
                  <a:pt x="0" y="238125"/>
                </a:lnTo>
                <a:lnTo>
                  <a:pt x="25400" y="238125"/>
                </a:lnTo>
                <a:lnTo>
                  <a:pt x="25400" y="263525"/>
                </a:lnTo>
                <a:close/>
              </a:path>
              <a:path w="1122045" h="2511425">
                <a:moveTo>
                  <a:pt x="25400" y="212725"/>
                </a:moveTo>
                <a:lnTo>
                  <a:pt x="0" y="212725"/>
                </a:lnTo>
                <a:lnTo>
                  <a:pt x="0" y="187325"/>
                </a:lnTo>
                <a:lnTo>
                  <a:pt x="25400" y="187325"/>
                </a:lnTo>
                <a:lnTo>
                  <a:pt x="25400" y="212725"/>
                </a:lnTo>
                <a:close/>
              </a:path>
              <a:path w="1122045" h="2511425">
                <a:moveTo>
                  <a:pt x="25400" y="161925"/>
                </a:moveTo>
                <a:lnTo>
                  <a:pt x="0" y="161925"/>
                </a:lnTo>
                <a:lnTo>
                  <a:pt x="0" y="136525"/>
                </a:lnTo>
                <a:lnTo>
                  <a:pt x="25400" y="136525"/>
                </a:lnTo>
                <a:lnTo>
                  <a:pt x="25400" y="161925"/>
                </a:lnTo>
                <a:close/>
              </a:path>
              <a:path w="1122045" h="2511425">
                <a:moveTo>
                  <a:pt x="25400" y="111125"/>
                </a:moveTo>
                <a:lnTo>
                  <a:pt x="0" y="111125"/>
                </a:lnTo>
                <a:lnTo>
                  <a:pt x="0" y="85725"/>
                </a:lnTo>
                <a:lnTo>
                  <a:pt x="25400" y="85725"/>
                </a:lnTo>
                <a:lnTo>
                  <a:pt x="25400" y="111125"/>
                </a:lnTo>
                <a:close/>
              </a:path>
              <a:path w="1122045" h="2511425">
                <a:moveTo>
                  <a:pt x="25400" y="60325"/>
                </a:moveTo>
                <a:lnTo>
                  <a:pt x="0" y="60325"/>
                </a:lnTo>
                <a:lnTo>
                  <a:pt x="0" y="34925"/>
                </a:lnTo>
                <a:lnTo>
                  <a:pt x="25400" y="34925"/>
                </a:lnTo>
                <a:lnTo>
                  <a:pt x="25400" y="60325"/>
                </a:lnTo>
                <a:close/>
              </a:path>
              <a:path w="1122045" h="2511425">
                <a:moveTo>
                  <a:pt x="41275" y="25400"/>
                </a:moveTo>
                <a:lnTo>
                  <a:pt x="15875" y="25400"/>
                </a:lnTo>
                <a:lnTo>
                  <a:pt x="15875" y="0"/>
                </a:lnTo>
                <a:lnTo>
                  <a:pt x="41275" y="0"/>
                </a:lnTo>
                <a:lnTo>
                  <a:pt x="41275" y="25400"/>
                </a:lnTo>
                <a:close/>
              </a:path>
              <a:path w="1122045" h="2511425">
                <a:moveTo>
                  <a:pt x="92075" y="25400"/>
                </a:moveTo>
                <a:lnTo>
                  <a:pt x="66675" y="25400"/>
                </a:lnTo>
                <a:lnTo>
                  <a:pt x="66675" y="0"/>
                </a:lnTo>
                <a:lnTo>
                  <a:pt x="92075" y="0"/>
                </a:lnTo>
                <a:lnTo>
                  <a:pt x="92075" y="25400"/>
                </a:lnTo>
                <a:close/>
              </a:path>
              <a:path w="1122045" h="2511425">
                <a:moveTo>
                  <a:pt x="142875" y="25400"/>
                </a:moveTo>
                <a:lnTo>
                  <a:pt x="117475" y="25400"/>
                </a:lnTo>
                <a:lnTo>
                  <a:pt x="117475" y="0"/>
                </a:lnTo>
                <a:lnTo>
                  <a:pt x="142875" y="0"/>
                </a:lnTo>
                <a:lnTo>
                  <a:pt x="142875" y="25400"/>
                </a:lnTo>
                <a:close/>
              </a:path>
              <a:path w="1122045" h="2511425">
                <a:moveTo>
                  <a:pt x="193675" y="25400"/>
                </a:moveTo>
                <a:lnTo>
                  <a:pt x="168275" y="25400"/>
                </a:lnTo>
                <a:lnTo>
                  <a:pt x="168275" y="0"/>
                </a:lnTo>
                <a:lnTo>
                  <a:pt x="193675" y="0"/>
                </a:lnTo>
                <a:lnTo>
                  <a:pt x="193675" y="25400"/>
                </a:lnTo>
                <a:close/>
              </a:path>
              <a:path w="1122045" h="2511425">
                <a:moveTo>
                  <a:pt x="244475" y="25400"/>
                </a:moveTo>
                <a:lnTo>
                  <a:pt x="219075" y="25400"/>
                </a:lnTo>
                <a:lnTo>
                  <a:pt x="219075" y="0"/>
                </a:lnTo>
                <a:lnTo>
                  <a:pt x="244475" y="0"/>
                </a:lnTo>
                <a:lnTo>
                  <a:pt x="244475" y="25400"/>
                </a:lnTo>
                <a:close/>
              </a:path>
              <a:path w="1122045" h="2511425">
                <a:moveTo>
                  <a:pt x="295275" y="25400"/>
                </a:moveTo>
                <a:lnTo>
                  <a:pt x="269875" y="25400"/>
                </a:lnTo>
                <a:lnTo>
                  <a:pt x="269875" y="0"/>
                </a:lnTo>
                <a:lnTo>
                  <a:pt x="295275" y="0"/>
                </a:lnTo>
                <a:lnTo>
                  <a:pt x="295275" y="25400"/>
                </a:lnTo>
                <a:close/>
              </a:path>
              <a:path w="1122045" h="2511425">
                <a:moveTo>
                  <a:pt x="346075" y="25400"/>
                </a:moveTo>
                <a:lnTo>
                  <a:pt x="320675" y="25400"/>
                </a:lnTo>
                <a:lnTo>
                  <a:pt x="320675" y="0"/>
                </a:lnTo>
                <a:lnTo>
                  <a:pt x="346075" y="0"/>
                </a:lnTo>
                <a:lnTo>
                  <a:pt x="346075" y="25400"/>
                </a:lnTo>
                <a:close/>
              </a:path>
              <a:path w="1122045" h="2511425">
                <a:moveTo>
                  <a:pt x="396875" y="25400"/>
                </a:moveTo>
                <a:lnTo>
                  <a:pt x="371475" y="25400"/>
                </a:lnTo>
                <a:lnTo>
                  <a:pt x="371475" y="0"/>
                </a:lnTo>
                <a:lnTo>
                  <a:pt x="396875" y="0"/>
                </a:lnTo>
                <a:lnTo>
                  <a:pt x="396875" y="25400"/>
                </a:lnTo>
                <a:close/>
              </a:path>
              <a:path w="1122045" h="2511425">
                <a:moveTo>
                  <a:pt x="447675" y="25400"/>
                </a:moveTo>
                <a:lnTo>
                  <a:pt x="422275" y="25400"/>
                </a:lnTo>
                <a:lnTo>
                  <a:pt x="422275" y="0"/>
                </a:lnTo>
                <a:lnTo>
                  <a:pt x="447675" y="0"/>
                </a:lnTo>
                <a:lnTo>
                  <a:pt x="447675" y="25400"/>
                </a:lnTo>
                <a:close/>
              </a:path>
              <a:path w="1122045" h="2511425">
                <a:moveTo>
                  <a:pt x="498475" y="25400"/>
                </a:moveTo>
                <a:lnTo>
                  <a:pt x="473075" y="25400"/>
                </a:lnTo>
                <a:lnTo>
                  <a:pt x="473075" y="0"/>
                </a:lnTo>
                <a:lnTo>
                  <a:pt x="498475" y="0"/>
                </a:lnTo>
                <a:lnTo>
                  <a:pt x="498475" y="25400"/>
                </a:lnTo>
                <a:close/>
              </a:path>
              <a:path w="1122045" h="2511425">
                <a:moveTo>
                  <a:pt x="549275" y="25400"/>
                </a:moveTo>
                <a:lnTo>
                  <a:pt x="523875" y="25400"/>
                </a:lnTo>
                <a:lnTo>
                  <a:pt x="523875" y="0"/>
                </a:lnTo>
                <a:lnTo>
                  <a:pt x="549275" y="0"/>
                </a:lnTo>
                <a:lnTo>
                  <a:pt x="549275" y="25400"/>
                </a:lnTo>
                <a:close/>
              </a:path>
              <a:path w="1122045" h="2511425">
                <a:moveTo>
                  <a:pt x="600075" y="25400"/>
                </a:moveTo>
                <a:lnTo>
                  <a:pt x="574675" y="25400"/>
                </a:lnTo>
                <a:lnTo>
                  <a:pt x="574675" y="0"/>
                </a:lnTo>
                <a:lnTo>
                  <a:pt x="600075" y="0"/>
                </a:lnTo>
                <a:lnTo>
                  <a:pt x="600075" y="25400"/>
                </a:lnTo>
                <a:close/>
              </a:path>
              <a:path w="1122045" h="2511425">
                <a:moveTo>
                  <a:pt x="650875" y="25400"/>
                </a:moveTo>
                <a:lnTo>
                  <a:pt x="625475" y="25400"/>
                </a:lnTo>
                <a:lnTo>
                  <a:pt x="625475" y="0"/>
                </a:lnTo>
                <a:lnTo>
                  <a:pt x="650875" y="0"/>
                </a:lnTo>
                <a:lnTo>
                  <a:pt x="650875" y="25400"/>
                </a:lnTo>
                <a:close/>
              </a:path>
              <a:path w="1122045" h="2511425">
                <a:moveTo>
                  <a:pt x="701675" y="25400"/>
                </a:moveTo>
                <a:lnTo>
                  <a:pt x="676275" y="25400"/>
                </a:lnTo>
                <a:lnTo>
                  <a:pt x="676275" y="0"/>
                </a:lnTo>
                <a:lnTo>
                  <a:pt x="701675" y="0"/>
                </a:lnTo>
                <a:lnTo>
                  <a:pt x="701675" y="25400"/>
                </a:lnTo>
                <a:close/>
              </a:path>
              <a:path w="1122045" h="2511425">
                <a:moveTo>
                  <a:pt x="752475" y="25400"/>
                </a:moveTo>
                <a:lnTo>
                  <a:pt x="727075" y="25400"/>
                </a:lnTo>
                <a:lnTo>
                  <a:pt x="727075" y="0"/>
                </a:lnTo>
                <a:lnTo>
                  <a:pt x="752475" y="0"/>
                </a:lnTo>
                <a:lnTo>
                  <a:pt x="752475" y="25400"/>
                </a:lnTo>
                <a:close/>
              </a:path>
              <a:path w="1122045" h="2511425">
                <a:moveTo>
                  <a:pt x="803275" y="25400"/>
                </a:moveTo>
                <a:lnTo>
                  <a:pt x="777875" y="25400"/>
                </a:lnTo>
                <a:lnTo>
                  <a:pt x="777875" y="0"/>
                </a:lnTo>
                <a:lnTo>
                  <a:pt x="803275" y="0"/>
                </a:lnTo>
                <a:lnTo>
                  <a:pt x="803275" y="25400"/>
                </a:lnTo>
                <a:close/>
              </a:path>
              <a:path w="1122045" h="2511425">
                <a:moveTo>
                  <a:pt x="854075" y="25400"/>
                </a:moveTo>
                <a:lnTo>
                  <a:pt x="828675" y="25400"/>
                </a:lnTo>
                <a:lnTo>
                  <a:pt x="828675" y="0"/>
                </a:lnTo>
                <a:lnTo>
                  <a:pt x="854075" y="0"/>
                </a:lnTo>
                <a:lnTo>
                  <a:pt x="854075" y="25400"/>
                </a:lnTo>
                <a:close/>
              </a:path>
              <a:path w="1122045" h="2511425">
                <a:moveTo>
                  <a:pt x="904875" y="25400"/>
                </a:moveTo>
                <a:lnTo>
                  <a:pt x="879475" y="25400"/>
                </a:lnTo>
                <a:lnTo>
                  <a:pt x="879475" y="0"/>
                </a:lnTo>
                <a:lnTo>
                  <a:pt x="904875" y="0"/>
                </a:lnTo>
                <a:lnTo>
                  <a:pt x="904875" y="25400"/>
                </a:lnTo>
                <a:close/>
              </a:path>
              <a:path w="1122045" h="2511425">
                <a:moveTo>
                  <a:pt x="955675" y="25400"/>
                </a:moveTo>
                <a:lnTo>
                  <a:pt x="930275" y="25400"/>
                </a:lnTo>
                <a:lnTo>
                  <a:pt x="930275" y="0"/>
                </a:lnTo>
                <a:lnTo>
                  <a:pt x="955675" y="0"/>
                </a:lnTo>
                <a:lnTo>
                  <a:pt x="955675" y="25400"/>
                </a:lnTo>
                <a:close/>
              </a:path>
              <a:path w="1122045" h="2511425">
                <a:moveTo>
                  <a:pt x="1006475" y="25400"/>
                </a:moveTo>
                <a:lnTo>
                  <a:pt x="981075" y="25400"/>
                </a:lnTo>
                <a:lnTo>
                  <a:pt x="981075" y="0"/>
                </a:lnTo>
                <a:lnTo>
                  <a:pt x="1006475" y="0"/>
                </a:lnTo>
                <a:lnTo>
                  <a:pt x="1006475" y="25400"/>
                </a:lnTo>
                <a:close/>
              </a:path>
              <a:path w="1122045" h="2511425">
                <a:moveTo>
                  <a:pt x="1057275" y="25400"/>
                </a:moveTo>
                <a:lnTo>
                  <a:pt x="1031875" y="25400"/>
                </a:lnTo>
                <a:lnTo>
                  <a:pt x="1031875" y="0"/>
                </a:lnTo>
                <a:lnTo>
                  <a:pt x="1057275" y="0"/>
                </a:lnTo>
                <a:lnTo>
                  <a:pt x="1057275" y="25400"/>
                </a:lnTo>
                <a:close/>
              </a:path>
              <a:path w="1122045" h="2511425">
                <a:moveTo>
                  <a:pt x="1108075" y="25400"/>
                </a:moveTo>
                <a:lnTo>
                  <a:pt x="1082675" y="25400"/>
                </a:lnTo>
                <a:lnTo>
                  <a:pt x="1082675" y="0"/>
                </a:lnTo>
                <a:lnTo>
                  <a:pt x="1108075" y="0"/>
                </a:lnTo>
                <a:lnTo>
                  <a:pt x="1108075" y="25400"/>
                </a:lnTo>
                <a:close/>
              </a:path>
              <a:path w="1122045" h="2511425">
                <a:moveTo>
                  <a:pt x="1121956" y="62306"/>
                </a:moveTo>
                <a:lnTo>
                  <a:pt x="1096556" y="62306"/>
                </a:lnTo>
                <a:lnTo>
                  <a:pt x="1096556" y="36906"/>
                </a:lnTo>
                <a:lnTo>
                  <a:pt x="1121956" y="36906"/>
                </a:lnTo>
                <a:lnTo>
                  <a:pt x="1121956" y="62306"/>
                </a:lnTo>
                <a:close/>
              </a:path>
              <a:path w="1122045" h="2511425">
                <a:moveTo>
                  <a:pt x="1121956" y="113106"/>
                </a:moveTo>
                <a:lnTo>
                  <a:pt x="1096556" y="113106"/>
                </a:lnTo>
                <a:lnTo>
                  <a:pt x="1096556" y="87706"/>
                </a:lnTo>
                <a:lnTo>
                  <a:pt x="1121956" y="87706"/>
                </a:lnTo>
                <a:lnTo>
                  <a:pt x="1121956" y="113106"/>
                </a:lnTo>
                <a:close/>
              </a:path>
              <a:path w="1122045" h="2511425">
                <a:moveTo>
                  <a:pt x="1121956" y="163906"/>
                </a:moveTo>
                <a:lnTo>
                  <a:pt x="1096556" y="163906"/>
                </a:lnTo>
                <a:lnTo>
                  <a:pt x="1096556" y="138506"/>
                </a:lnTo>
                <a:lnTo>
                  <a:pt x="1121956" y="138506"/>
                </a:lnTo>
                <a:lnTo>
                  <a:pt x="1121956" y="163906"/>
                </a:lnTo>
                <a:close/>
              </a:path>
              <a:path w="1122045" h="2511425">
                <a:moveTo>
                  <a:pt x="1121956" y="214706"/>
                </a:moveTo>
                <a:lnTo>
                  <a:pt x="1096556" y="214706"/>
                </a:lnTo>
                <a:lnTo>
                  <a:pt x="1096556" y="189306"/>
                </a:lnTo>
                <a:lnTo>
                  <a:pt x="1121956" y="189306"/>
                </a:lnTo>
                <a:lnTo>
                  <a:pt x="1121956" y="214706"/>
                </a:lnTo>
                <a:close/>
              </a:path>
              <a:path w="1122045" h="2511425">
                <a:moveTo>
                  <a:pt x="1121956" y="265506"/>
                </a:moveTo>
                <a:lnTo>
                  <a:pt x="1096556" y="265506"/>
                </a:lnTo>
                <a:lnTo>
                  <a:pt x="1096556" y="240106"/>
                </a:lnTo>
                <a:lnTo>
                  <a:pt x="1121956" y="240106"/>
                </a:lnTo>
                <a:lnTo>
                  <a:pt x="1121956" y="265506"/>
                </a:lnTo>
                <a:close/>
              </a:path>
              <a:path w="1122045" h="2511425">
                <a:moveTo>
                  <a:pt x="1121956" y="316306"/>
                </a:moveTo>
                <a:lnTo>
                  <a:pt x="1096556" y="316306"/>
                </a:lnTo>
                <a:lnTo>
                  <a:pt x="1096556" y="290906"/>
                </a:lnTo>
                <a:lnTo>
                  <a:pt x="1121956" y="290906"/>
                </a:lnTo>
                <a:lnTo>
                  <a:pt x="1121956" y="316306"/>
                </a:lnTo>
                <a:close/>
              </a:path>
              <a:path w="1122045" h="2511425">
                <a:moveTo>
                  <a:pt x="1121956" y="367106"/>
                </a:moveTo>
                <a:lnTo>
                  <a:pt x="1096556" y="367106"/>
                </a:lnTo>
                <a:lnTo>
                  <a:pt x="1096556" y="341706"/>
                </a:lnTo>
                <a:lnTo>
                  <a:pt x="1121956" y="341706"/>
                </a:lnTo>
                <a:lnTo>
                  <a:pt x="1121956" y="367106"/>
                </a:lnTo>
                <a:close/>
              </a:path>
              <a:path w="1122045" h="2511425">
                <a:moveTo>
                  <a:pt x="1121956" y="417906"/>
                </a:moveTo>
                <a:lnTo>
                  <a:pt x="1096556" y="417906"/>
                </a:lnTo>
                <a:lnTo>
                  <a:pt x="1096556" y="392506"/>
                </a:lnTo>
                <a:lnTo>
                  <a:pt x="1121956" y="392506"/>
                </a:lnTo>
                <a:lnTo>
                  <a:pt x="1121956" y="417906"/>
                </a:lnTo>
                <a:close/>
              </a:path>
              <a:path w="1122045" h="2511425">
                <a:moveTo>
                  <a:pt x="1121956" y="468706"/>
                </a:moveTo>
                <a:lnTo>
                  <a:pt x="1096556" y="468706"/>
                </a:lnTo>
                <a:lnTo>
                  <a:pt x="1096556" y="443306"/>
                </a:lnTo>
                <a:lnTo>
                  <a:pt x="1121956" y="443306"/>
                </a:lnTo>
                <a:lnTo>
                  <a:pt x="1121956" y="468706"/>
                </a:lnTo>
                <a:close/>
              </a:path>
              <a:path w="1122045" h="2511425">
                <a:moveTo>
                  <a:pt x="1121956" y="519506"/>
                </a:moveTo>
                <a:lnTo>
                  <a:pt x="1096556" y="519506"/>
                </a:lnTo>
                <a:lnTo>
                  <a:pt x="1096556" y="494106"/>
                </a:lnTo>
                <a:lnTo>
                  <a:pt x="1121956" y="494106"/>
                </a:lnTo>
                <a:lnTo>
                  <a:pt x="1121956" y="519506"/>
                </a:lnTo>
                <a:close/>
              </a:path>
              <a:path w="1122045" h="2511425">
                <a:moveTo>
                  <a:pt x="1121956" y="570306"/>
                </a:moveTo>
                <a:lnTo>
                  <a:pt x="1096556" y="570306"/>
                </a:lnTo>
                <a:lnTo>
                  <a:pt x="1096556" y="544906"/>
                </a:lnTo>
                <a:lnTo>
                  <a:pt x="1121956" y="544906"/>
                </a:lnTo>
                <a:lnTo>
                  <a:pt x="1121956" y="570306"/>
                </a:lnTo>
                <a:close/>
              </a:path>
              <a:path w="1122045" h="2511425">
                <a:moveTo>
                  <a:pt x="1121956" y="621106"/>
                </a:moveTo>
                <a:lnTo>
                  <a:pt x="1096556" y="621106"/>
                </a:lnTo>
                <a:lnTo>
                  <a:pt x="1096556" y="595706"/>
                </a:lnTo>
                <a:lnTo>
                  <a:pt x="1121956" y="595706"/>
                </a:lnTo>
                <a:lnTo>
                  <a:pt x="1121956" y="621106"/>
                </a:lnTo>
                <a:close/>
              </a:path>
              <a:path w="1122045" h="2511425">
                <a:moveTo>
                  <a:pt x="1121956" y="671906"/>
                </a:moveTo>
                <a:lnTo>
                  <a:pt x="1096556" y="671906"/>
                </a:lnTo>
                <a:lnTo>
                  <a:pt x="1096556" y="646506"/>
                </a:lnTo>
                <a:lnTo>
                  <a:pt x="1121956" y="646506"/>
                </a:lnTo>
                <a:lnTo>
                  <a:pt x="1121956" y="671906"/>
                </a:lnTo>
                <a:close/>
              </a:path>
              <a:path w="1122045" h="2511425">
                <a:moveTo>
                  <a:pt x="1121956" y="722706"/>
                </a:moveTo>
                <a:lnTo>
                  <a:pt x="1096556" y="722706"/>
                </a:lnTo>
                <a:lnTo>
                  <a:pt x="1096556" y="697306"/>
                </a:lnTo>
                <a:lnTo>
                  <a:pt x="1121956" y="697306"/>
                </a:lnTo>
                <a:lnTo>
                  <a:pt x="1121956" y="722706"/>
                </a:lnTo>
                <a:close/>
              </a:path>
              <a:path w="1122045" h="2511425">
                <a:moveTo>
                  <a:pt x="1121956" y="773506"/>
                </a:moveTo>
                <a:lnTo>
                  <a:pt x="1096556" y="773506"/>
                </a:lnTo>
                <a:lnTo>
                  <a:pt x="1096556" y="748106"/>
                </a:lnTo>
                <a:lnTo>
                  <a:pt x="1121956" y="748106"/>
                </a:lnTo>
                <a:lnTo>
                  <a:pt x="1121956" y="773506"/>
                </a:lnTo>
                <a:close/>
              </a:path>
              <a:path w="1122045" h="2511425">
                <a:moveTo>
                  <a:pt x="1121956" y="824306"/>
                </a:moveTo>
                <a:lnTo>
                  <a:pt x="1096556" y="824306"/>
                </a:lnTo>
                <a:lnTo>
                  <a:pt x="1096556" y="798906"/>
                </a:lnTo>
                <a:lnTo>
                  <a:pt x="1121956" y="798906"/>
                </a:lnTo>
                <a:lnTo>
                  <a:pt x="1121956" y="824306"/>
                </a:lnTo>
                <a:close/>
              </a:path>
              <a:path w="1122045" h="2511425">
                <a:moveTo>
                  <a:pt x="1121956" y="875106"/>
                </a:moveTo>
                <a:lnTo>
                  <a:pt x="1096556" y="875106"/>
                </a:lnTo>
                <a:lnTo>
                  <a:pt x="1096556" y="849706"/>
                </a:lnTo>
                <a:lnTo>
                  <a:pt x="1121956" y="849706"/>
                </a:lnTo>
                <a:lnTo>
                  <a:pt x="1121956" y="875106"/>
                </a:lnTo>
                <a:close/>
              </a:path>
              <a:path w="1122045" h="2511425">
                <a:moveTo>
                  <a:pt x="1121956" y="925906"/>
                </a:moveTo>
                <a:lnTo>
                  <a:pt x="1096556" y="925906"/>
                </a:lnTo>
                <a:lnTo>
                  <a:pt x="1096556" y="900506"/>
                </a:lnTo>
                <a:lnTo>
                  <a:pt x="1121956" y="900506"/>
                </a:lnTo>
                <a:lnTo>
                  <a:pt x="1121956" y="925906"/>
                </a:lnTo>
                <a:close/>
              </a:path>
              <a:path w="1122045" h="2511425">
                <a:moveTo>
                  <a:pt x="1121956" y="976706"/>
                </a:moveTo>
                <a:lnTo>
                  <a:pt x="1096556" y="976706"/>
                </a:lnTo>
                <a:lnTo>
                  <a:pt x="1096556" y="951306"/>
                </a:lnTo>
                <a:lnTo>
                  <a:pt x="1121956" y="951306"/>
                </a:lnTo>
                <a:lnTo>
                  <a:pt x="1121956" y="976706"/>
                </a:lnTo>
                <a:close/>
              </a:path>
              <a:path w="1122045" h="2511425">
                <a:moveTo>
                  <a:pt x="1121956" y="1027506"/>
                </a:moveTo>
                <a:lnTo>
                  <a:pt x="1096556" y="1027506"/>
                </a:lnTo>
                <a:lnTo>
                  <a:pt x="1096556" y="1002106"/>
                </a:lnTo>
                <a:lnTo>
                  <a:pt x="1121956" y="1002106"/>
                </a:lnTo>
                <a:lnTo>
                  <a:pt x="1121956" y="1027506"/>
                </a:lnTo>
                <a:close/>
              </a:path>
              <a:path w="1122045" h="2511425">
                <a:moveTo>
                  <a:pt x="1121956" y="1078306"/>
                </a:moveTo>
                <a:lnTo>
                  <a:pt x="1096556" y="1078306"/>
                </a:lnTo>
                <a:lnTo>
                  <a:pt x="1096556" y="1052906"/>
                </a:lnTo>
                <a:lnTo>
                  <a:pt x="1121956" y="1052906"/>
                </a:lnTo>
                <a:lnTo>
                  <a:pt x="1121956" y="1078306"/>
                </a:lnTo>
                <a:close/>
              </a:path>
              <a:path w="1122045" h="2511425">
                <a:moveTo>
                  <a:pt x="1121956" y="1129106"/>
                </a:moveTo>
                <a:lnTo>
                  <a:pt x="1096556" y="1129106"/>
                </a:lnTo>
                <a:lnTo>
                  <a:pt x="1096556" y="1103706"/>
                </a:lnTo>
                <a:lnTo>
                  <a:pt x="1121956" y="1103706"/>
                </a:lnTo>
                <a:lnTo>
                  <a:pt x="1121956" y="1129106"/>
                </a:lnTo>
                <a:close/>
              </a:path>
              <a:path w="1122045" h="2511425">
                <a:moveTo>
                  <a:pt x="1121956" y="1179906"/>
                </a:moveTo>
                <a:lnTo>
                  <a:pt x="1096556" y="1179906"/>
                </a:lnTo>
                <a:lnTo>
                  <a:pt x="1096556" y="1154506"/>
                </a:lnTo>
                <a:lnTo>
                  <a:pt x="1121956" y="1154506"/>
                </a:lnTo>
                <a:lnTo>
                  <a:pt x="1121956" y="1179906"/>
                </a:lnTo>
                <a:close/>
              </a:path>
              <a:path w="1122045" h="2511425">
                <a:moveTo>
                  <a:pt x="1121956" y="1230706"/>
                </a:moveTo>
                <a:lnTo>
                  <a:pt x="1096556" y="1230706"/>
                </a:lnTo>
                <a:lnTo>
                  <a:pt x="1096556" y="1205306"/>
                </a:lnTo>
                <a:lnTo>
                  <a:pt x="1121956" y="1205306"/>
                </a:lnTo>
                <a:lnTo>
                  <a:pt x="1121956" y="1230706"/>
                </a:lnTo>
                <a:close/>
              </a:path>
              <a:path w="1122045" h="2511425">
                <a:moveTo>
                  <a:pt x="1121956" y="1281506"/>
                </a:moveTo>
                <a:lnTo>
                  <a:pt x="1096556" y="1281506"/>
                </a:lnTo>
                <a:lnTo>
                  <a:pt x="1096556" y="1256106"/>
                </a:lnTo>
                <a:lnTo>
                  <a:pt x="1121956" y="1256106"/>
                </a:lnTo>
                <a:lnTo>
                  <a:pt x="1121956" y="1281506"/>
                </a:lnTo>
                <a:close/>
              </a:path>
              <a:path w="1122045" h="2511425">
                <a:moveTo>
                  <a:pt x="1121956" y="1332306"/>
                </a:moveTo>
                <a:lnTo>
                  <a:pt x="1096556" y="1332306"/>
                </a:lnTo>
                <a:lnTo>
                  <a:pt x="1096556" y="1306906"/>
                </a:lnTo>
                <a:lnTo>
                  <a:pt x="1121956" y="1306906"/>
                </a:lnTo>
                <a:lnTo>
                  <a:pt x="1121956" y="1332306"/>
                </a:lnTo>
                <a:close/>
              </a:path>
              <a:path w="1122045" h="2511425">
                <a:moveTo>
                  <a:pt x="1121956" y="1383106"/>
                </a:moveTo>
                <a:lnTo>
                  <a:pt x="1096556" y="1383106"/>
                </a:lnTo>
                <a:lnTo>
                  <a:pt x="1096556" y="1357706"/>
                </a:lnTo>
                <a:lnTo>
                  <a:pt x="1121956" y="1357706"/>
                </a:lnTo>
                <a:lnTo>
                  <a:pt x="1121956" y="1383106"/>
                </a:lnTo>
                <a:close/>
              </a:path>
              <a:path w="1122045" h="2511425">
                <a:moveTo>
                  <a:pt x="1121956" y="1433906"/>
                </a:moveTo>
                <a:lnTo>
                  <a:pt x="1096556" y="1433906"/>
                </a:lnTo>
                <a:lnTo>
                  <a:pt x="1096556" y="1408506"/>
                </a:lnTo>
                <a:lnTo>
                  <a:pt x="1121956" y="1408506"/>
                </a:lnTo>
                <a:lnTo>
                  <a:pt x="1121956" y="1433906"/>
                </a:lnTo>
                <a:close/>
              </a:path>
              <a:path w="1122045" h="2511425">
                <a:moveTo>
                  <a:pt x="1121956" y="1484706"/>
                </a:moveTo>
                <a:lnTo>
                  <a:pt x="1096556" y="1484706"/>
                </a:lnTo>
                <a:lnTo>
                  <a:pt x="1096556" y="1459306"/>
                </a:lnTo>
                <a:lnTo>
                  <a:pt x="1121956" y="1459306"/>
                </a:lnTo>
                <a:lnTo>
                  <a:pt x="1121956" y="1484706"/>
                </a:lnTo>
                <a:close/>
              </a:path>
              <a:path w="1122045" h="2511425">
                <a:moveTo>
                  <a:pt x="1121956" y="1535506"/>
                </a:moveTo>
                <a:lnTo>
                  <a:pt x="1096556" y="1535506"/>
                </a:lnTo>
                <a:lnTo>
                  <a:pt x="1096556" y="1510106"/>
                </a:lnTo>
                <a:lnTo>
                  <a:pt x="1121956" y="1510106"/>
                </a:lnTo>
                <a:lnTo>
                  <a:pt x="1121956" y="1535506"/>
                </a:lnTo>
                <a:close/>
              </a:path>
              <a:path w="1122045" h="2511425">
                <a:moveTo>
                  <a:pt x="1121956" y="1586306"/>
                </a:moveTo>
                <a:lnTo>
                  <a:pt x="1096556" y="1586306"/>
                </a:lnTo>
                <a:lnTo>
                  <a:pt x="1096556" y="1560906"/>
                </a:lnTo>
                <a:lnTo>
                  <a:pt x="1121956" y="1560906"/>
                </a:lnTo>
                <a:lnTo>
                  <a:pt x="1121956" y="1586306"/>
                </a:lnTo>
                <a:close/>
              </a:path>
              <a:path w="1122045" h="2511425">
                <a:moveTo>
                  <a:pt x="1121956" y="1637106"/>
                </a:moveTo>
                <a:lnTo>
                  <a:pt x="1096556" y="1637106"/>
                </a:lnTo>
                <a:lnTo>
                  <a:pt x="1096556" y="1611706"/>
                </a:lnTo>
                <a:lnTo>
                  <a:pt x="1121956" y="1611706"/>
                </a:lnTo>
                <a:lnTo>
                  <a:pt x="1121956" y="1637106"/>
                </a:lnTo>
                <a:close/>
              </a:path>
              <a:path w="1122045" h="2511425">
                <a:moveTo>
                  <a:pt x="1121956" y="1687906"/>
                </a:moveTo>
                <a:lnTo>
                  <a:pt x="1096556" y="1687906"/>
                </a:lnTo>
                <a:lnTo>
                  <a:pt x="1096556" y="1662506"/>
                </a:lnTo>
                <a:lnTo>
                  <a:pt x="1121956" y="1662506"/>
                </a:lnTo>
                <a:lnTo>
                  <a:pt x="1121956" y="1687906"/>
                </a:lnTo>
                <a:close/>
              </a:path>
              <a:path w="1122045" h="2511425">
                <a:moveTo>
                  <a:pt x="1121956" y="1738706"/>
                </a:moveTo>
                <a:lnTo>
                  <a:pt x="1096556" y="1738706"/>
                </a:lnTo>
                <a:lnTo>
                  <a:pt x="1096556" y="1713306"/>
                </a:lnTo>
                <a:lnTo>
                  <a:pt x="1121956" y="1713306"/>
                </a:lnTo>
                <a:lnTo>
                  <a:pt x="1121956" y="1738706"/>
                </a:lnTo>
                <a:close/>
              </a:path>
              <a:path w="1122045" h="2511425">
                <a:moveTo>
                  <a:pt x="1121956" y="1789506"/>
                </a:moveTo>
                <a:lnTo>
                  <a:pt x="1096556" y="1789506"/>
                </a:lnTo>
                <a:lnTo>
                  <a:pt x="1096556" y="1764106"/>
                </a:lnTo>
                <a:lnTo>
                  <a:pt x="1121956" y="1764106"/>
                </a:lnTo>
                <a:lnTo>
                  <a:pt x="1121956" y="1789506"/>
                </a:lnTo>
                <a:close/>
              </a:path>
              <a:path w="1122045" h="2511425">
                <a:moveTo>
                  <a:pt x="1121956" y="1840306"/>
                </a:moveTo>
                <a:lnTo>
                  <a:pt x="1096556" y="1840306"/>
                </a:lnTo>
                <a:lnTo>
                  <a:pt x="1096556" y="1814906"/>
                </a:lnTo>
                <a:lnTo>
                  <a:pt x="1121956" y="1814906"/>
                </a:lnTo>
                <a:lnTo>
                  <a:pt x="1121956" y="1840306"/>
                </a:lnTo>
                <a:close/>
              </a:path>
              <a:path w="1122045" h="2511425">
                <a:moveTo>
                  <a:pt x="1121956" y="1891106"/>
                </a:moveTo>
                <a:lnTo>
                  <a:pt x="1096556" y="1891106"/>
                </a:lnTo>
                <a:lnTo>
                  <a:pt x="1096556" y="1865706"/>
                </a:lnTo>
                <a:lnTo>
                  <a:pt x="1121956" y="1865706"/>
                </a:lnTo>
                <a:lnTo>
                  <a:pt x="1121956" y="1891106"/>
                </a:lnTo>
                <a:close/>
              </a:path>
              <a:path w="1122045" h="2511425">
                <a:moveTo>
                  <a:pt x="1121956" y="1941906"/>
                </a:moveTo>
                <a:lnTo>
                  <a:pt x="1096556" y="1941906"/>
                </a:lnTo>
                <a:lnTo>
                  <a:pt x="1096556" y="1916506"/>
                </a:lnTo>
                <a:lnTo>
                  <a:pt x="1121956" y="1916506"/>
                </a:lnTo>
                <a:lnTo>
                  <a:pt x="1121956" y="1941906"/>
                </a:lnTo>
                <a:close/>
              </a:path>
              <a:path w="1122045" h="2511425">
                <a:moveTo>
                  <a:pt x="1121956" y="1992706"/>
                </a:moveTo>
                <a:lnTo>
                  <a:pt x="1096556" y="1992706"/>
                </a:lnTo>
                <a:lnTo>
                  <a:pt x="1096556" y="1967306"/>
                </a:lnTo>
                <a:lnTo>
                  <a:pt x="1121956" y="1967306"/>
                </a:lnTo>
                <a:lnTo>
                  <a:pt x="1121956" y="1992706"/>
                </a:lnTo>
                <a:close/>
              </a:path>
              <a:path w="1122045" h="2511425">
                <a:moveTo>
                  <a:pt x="1121956" y="2043506"/>
                </a:moveTo>
                <a:lnTo>
                  <a:pt x="1096556" y="2043506"/>
                </a:lnTo>
                <a:lnTo>
                  <a:pt x="1096556" y="2018106"/>
                </a:lnTo>
                <a:lnTo>
                  <a:pt x="1121956" y="2018106"/>
                </a:lnTo>
                <a:lnTo>
                  <a:pt x="1121956" y="2043506"/>
                </a:lnTo>
                <a:close/>
              </a:path>
              <a:path w="1122045" h="2511425">
                <a:moveTo>
                  <a:pt x="1121956" y="2094306"/>
                </a:moveTo>
                <a:lnTo>
                  <a:pt x="1096556" y="2094306"/>
                </a:lnTo>
                <a:lnTo>
                  <a:pt x="1096556" y="2068906"/>
                </a:lnTo>
                <a:lnTo>
                  <a:pt x="1121956" y="2068906"/>
                </a:lnTo>
                <a:lnTo>
                  <a:pt x="1121956" y="2094306"/>
                </a:lnTo>
                <a:close/>
              </a:path>
              <a:path w="1122045" h="2511425">
                <a:moveTo>
                  <a:pt x="1121956" y="2145106"/>
                </a:moveTo>
                <a:lnTo>
                  <a:pt x="1096556" y="2145106"/>
                </a:lnTo>
                <a:lnTo>
                  <a:pt x="1096556" y="2119706"/>
                </a:lnTo>
                <a:lnTo>
                  <a:pt x="1121956" y="2119706"/>
                </a:lnTo>
                <a:lnTo>
                  <a:pt x="1121956" y="2145106"/>
                </a:lnTo>
                <a:close/>
              </a:path>
              <a:path w="1122045" h="2511425">
                <a:moveTo>
                  <a:pt x="1121956" y="2195906"/>
                </a:moveTo>
                <a:lnTo>
                  <a:pt x="1096556" y="2195906"/>
                </a:lnTo>
                <a:lnTo>
                  <a:pt x="1096556" y="2170506"/>
                </a:lnTo>
                <a:lnTo>
                  <a:pt x="1121956" y="2170506"/>
                </a:lnTo>
                <a:lnTo>
                  <a:pt x="1121956" y="2195906"/>
                </a:lnTo>
                <a:close/>
              </a:path>
              <a:path w="1122045" h="2511425">
                <a:moveTo>
                  <a:pt x="1121956" y="2246706"/>
                </a:moveTo>
                <a:lnTo>
                  <a:pt x="1096556" y="2246706"/>
                </a:lnTo>
                <a:lnTo>
                  <a:pt x="1096556" y="2221306"/>
                </a:lnTo>
                <a:lnTo>
                  <a:pt x="1121956" y="2221306"/>
                </a:lnTo>
                <a:lnTo>
                  <a:pt x="1121956" y="2246706"/>
                </a:lnTo>
                <a:close/>
              </a:path>
              <a:path w="1122045" h="2511425">
                <a:moveTo>
                  <a:pt x="1121956" y="2297506"/>
                </a:moveTo>
                <a:lnTo>
                  <a:pt x="1096556" y="2297506"/>
                </a:lnTo>
                <a:lnTo>
                  <a:pt x="1096556" y="2272106"/>
                </a:lnTo>
                <a:lnTo>
                  <a:pt x="1121956" y="2272106"/>
                </a:lnTo>
                <a:lnTo>
                  <a:pt x="1121956" y="2297506"/>
                </a:lnTo>
                <a:close/>
              </a:path>
              <a:path w="1122045" h="2511425">
                <a:moveTo>
                  <a:pt x="1121956" y="2348306"/>
                </a:moveTo>
                <a:lnTo>
                  <a:pt x="1096556" y="2348306"/>
                </a:lnTo>
                <a:lnTo>
                  <a:pt x="1096556" y="2322906"/>
                </a:lnTo>
                <a:lnTo>
                  <a:pt x="1121956" y="2322906"/>
                </a:lnTo>
                <a:lnTo>
                  <a:pt x="1121956" y="2348306"/>
                </a:lnTo>
                <a:close/>
              </a:path>
              <a:path w="1122045" h="2511425">
                <a:moveTo>
                  <a:pt x="1121956" y="2399106"/>
                </a:moveTo>
                <a:lnTo>
                  <a:pt x="1096556" y="2399106"/>
                </a:lnTo>
                <a:lnTo>
                  <a:pt x="1096556" y="2373706"/>
                </a:lnTo>
                <a:lnTo>
                  <a:pt x="1121956" y="2373706"/>
                </a:lnTo>
                <a:lnTo>
                  <a:pt x="1121956" y="2399106"/>
                </a:lnTo>
                <a:close/>
              </a:path>
              <a:path w="1122045" h="2511425">
                <a:moveTo>
                  <a:pt x="1121956" y="2449906"/>
                </a:moveTo>
                <a:lnTo>
                  <a:pt x="1096556" y="2449906"/>
                </a:lnTo>
                <a:lnTo>
                  <a:pt x="1096556" y="2424506"/>
                </a:lnTo>
                <a:lnTo>
                  <a:pt x="1121956" y="2424506"/>
                </a:lnTo>
                <a:lnTo>
                  <a:pt x="1121956" y="2449906"/>
                </a:lnTo>
                <a:close/>
              </a:path>
              <a:path w="1122045" h="2511425">
                <a:moveTo>
                  <a:pt x="1096556" y="2498725"/>
                </a:moveTo>
                <a:lnTo>
                  <a:pt x="1096556" y="2475306"/>
                </a:lnTo>
                <a:lnTo>
                  <a:pt x="1121956" y="2475306"/>
                </a:lnTo>
                <a:lnTo>
                  <a:pt x="1121956" y="2486025"/>
                </a:lnTo>
                <a:lnTo>
                  <a:pt x="1107262" y="2486025"/>
                </a:lnTo>
                <a:lnTo>
                  <a:pt x="1107262" y="2488018"/>
                </a:lnTo>
                <a:lnTo>
                  <a:pt x="1096556" y="2498725"/>
                </a:lnTo>
                <a:close/>
              </a:path>
              <a:path w="1122045" h="2511425">
                <a:moveTo>
                  <a:pt x="1107262" y="2488018"/>
                </a:moveTo>
                <a:lnTo>
                  <a:pt x="1107262" y="2486025"/>
                </a:lnTo>
                <a:lnTo>
                  <a:pt x="1109256" y="2486025"/>
                </a:lnTo>
                <a:lnTo>
                  <a:pt x="1107262" y="2488018"/>
                </a:lnTo>
                <a:close/>
              </a:path>
              <a:path w="1122045" h="2511425">
                <a:moveTo>
                  <a:pt x="1109256" y="2511425"/>
                </a:moveTo>
                <a:lnTo>
                  <a:pt x="1107262" y="2511425"/>
                </a:lnTo>
                <a:lnTo>
                  <a:pt x="1107262" y="2488018"/>
                </a:lnTo>
                <a:lnTo>
                  <a:pt x="1109256" y="2486025"/>
                </a:lnTo>
                <a:lnTo>
                  <a:pt x="1121956" y="2486025"/>
                </a:lnTo>
                <a:lnTo>
                  <a:pt x="1121956" y="2498725"/>
                </a:lnTo>
                <a:lnTo>
                  <a:pt x="1121714" y="2501201"/>
                </a:lnTo>
                <a:lnTo>
                  <a:pt x="1109256" y="2511425"/>
                </a:lnTo>
                <a:close/>
              </a:path>
              <a:path w="1122045" h="2511425">
                <a:moveTo>
                  <a:pt x="1081862" y="2511425"/>
                </a:moveTo>
                <a:lnTo>
                  <a:pt x="1056462" y="2511425"/>
                </a:lnTo>
                <a:lnTo>
                  <a:pt x="1056462" y="2486025"/>
                </a:lnTo>
                <a:lnTo>
                  <a:pt x="1081862" y="2486025"/>
                </a:lnTo>
                <a:lnTo>
                  <a:pt x="1081862" y="2511425"/>
                </a:lnTo>
                <a:close/>
              </a:path>
              <a:path w="1122045" h="2511425">
                <a:moveTo>
                  <a:pt x="1031062" y="2511425"/>
                </a:moveTo>
                <a:lnTo>
                  <a:pt x="1005662" y="2511425"/>
                </a:lnTo>
                <a:lnTo>
                  <a:pt x="1005662" y="2486025"/>
                </a:lnTo>
                <a:lnTo>
                  <a:pt x="1031062" y="2486025"/>
                </a:lnTo>
                <a:lnTo>
                  <a:pt x="1031062" y="2511425"/>
                </a:lnTo>
                <a:close/>
              </a:path>
              <a:path w="1122045" h="2511425">
                <a:moveTo>
                  <a:pt x="980262" y="2511425"/>
                </a:moveTo>
                <a:lnTo>
                  <a:pt x="954862" y="2511425"/>
                </a:lnTo>
                <a:lnTo>
                  <a:pt x="954862" y="2486025"/>
                </a:lnTo>
                <a:lnTo>
                  <a:pt x="980262" y="2486025"/>
                </a:lnTo>
                <a:lnTo>
                  <a:pt x="980262" y="2511425"/>
                </a:lnTo>
                <a:close/>
              </a:path>
              <a:path w="1122045" h="2511425">
                <a:moveTo>
                  <a:pt x="929462" y="2511425"/>
                </a:moveTo>
                <a:lnTo>
                  <a:pt x="904062" y="2511425"/>
                </a:lnTo>
                <a:lnTo>
                  <a:pt x="904062" y="2486025"/>
                </a:lnTo>
                <a:lnTo>
                  <a:pt x="929462" y="2486025"/>
                </a:lnTo>
                <a:lnTo>
                  <a:pt x="929462" y="2511425"/>
                </a:lnTo>
                <a:close/>
              </a:path>
              <a:path w="1122045" h="2511425">
                <a:moveTo>
                  <a:pt x="878662" y="2511425"/>
                </a:moveTo>
                <a:lnTo>
                  <a:pt x="853262" y="2511425"/>
                </a:lnTo>
                <a:lnTo>
                  <a:pt x="853262" y="2486025"/>
                </a:lnTo>
                <a:lnTo>
                  <a:pt x="878662" y="2486025"/>
                </a:lnTo>
                <a:lnTo>
                  <a:pt x="878662" y="2511425"/>
                </a:lnTo>
                <a:close/>
              </a:path>
              <a:path w="1122045" h="2511425">
                <a:moveTo>
                  <a:pt x="827862" y="2511425"/>
                </a:moveTo>
                <a:lnTo>
                  <a:pt x="802462" y="2511425"/>
                </a:lnTo>
                <a:lnTo>
                  <a:pt x="802462" y="2486025"/>
                </a:lnTo>
                <a:lnTo>
                  <a:pt x="827862" y="2486025"/>
                </a:lnTo>
                <a:lnTo>
                  <a:pt x="827862" y="2511425"/>
                </a:lnTo>
                <a:close/>
              </a:path>
              <a:path w="1122045" h="2511425">
                <a:moveTo>
                  <a:pt x="777062" y="2511425"/>
                </a:moveTo>
                <a:lnTo>
                  <a:pt x="751662" y="2511425"/>
                </a:lnTo>
                <a:lnTo>
                  <a:pt x="751662" y="2486025"/>
                </a:lnTo>
                <a:lnTo>
                  <a:pt x="777062" y="2486025"/>
                </a:lnTo>
                <a:lnTo>
                  <a:pt x="777062" y="2511425"/>
                </a:lnTo>
                <a:close/>
              </a:path>
              <a:path w="1122045" h="2511425">
                <a:moveTo>
                  <a:pt x="726262" y="2511425"/>
                </a:moveTo>
                <a:lnTo>
                  <a:pt x="700862" y="2511425"/>
                </a:lnTo>
                <a:lnTo>
                  <a:pt x="700862" y="2486025"/>
                </a:lnTo>
                <a:lnTo>
                  <a:pt x="726262" y="2486025"/>
                </a:lnTo>
                <a:lnTo>
                  <a:pt x="726262" y="2511425"/>
                </a:lnTo>
                <a:close/>
              </a:path>
              <a:path w="1122045" h="2511425">
                <a:moveTo>
                  <a:pt x="675462" y="2511425"/>
                </a:moveTo>
                <a:lnTo>
                  <a:pt x="650062" y="2511425"/>
                </a:lnTo>
                <a:lnTo>
                  <a:pt x="650062" y="2486025"/>
                </a:lnTo>
                <a:lnTo>
                  <a:pt x="675462" y="2486025"/>
                </a:lnTo>
                <a:lnTo>
                  <a:pt x="675462" y="2511425"/>
                </a:lnTo>
                <a:close/>
              </a:path>
              <a:path w="1122045" h="2511425">
                <a:moveTo>
                  <a:pt x="624662" y="2511425"/>
                </a:moveTo>
                <a:lnTo>
                  <a:pt x="599262" y="2511425"/>
                </a:lnTo>
                <a:lnTo>
                  <a:pt x="599262" y="2486025"/>
                </a:lnTo>
                <a:lnTo>
                  <a:pt x="624662" y="2486025"/>
                </a:lnTo>
                <a:lnTo>
                  <a:pt x="624662" y="2511425"/>
                </a:lnTo>
                <a:close/>
              </a:path>
              <a:path w="1122045" h="2511425">
                <a:moveTo>
                  <a:pt x="573862" y="2511425"/>
                </a:moveTo>
                <a:lnTo>
                  <a:pt x="548462" y="2511425"/>
                </a:lnTo>
                <a:lnTo>
                  <a:pt x="548462" y="2486025"/>
                </a:lnTo>
                <a:lnTo>
                  <a:pt x="573862" y="2486025"/>
                </a:lnTo>
                <a:lnTo>
                  <a:pt x="573862" y="2511425"/>
                </a:lnTo>
                <a:close/>
              </a:path>
              <a:path w="1122045" h="2511425">
                <a:moveTo>
                  <a:pt x="523062" y="2511425"/>
                </a:moveTo>
                <a:lnTo>
                  <a:pt x="497662" y="2511425"/>
                </a:lnTo>
                <a:lnTo>
                  <a:pt x="497662" y="2486025"/>
                </a:lnTo>
                <a:lnTo>
                  <a:pt x="523062" y="2486025"/>
                </a:lnTo>
                <a:lnTo>
                  <a:pt x="523062" y="2511425"/>
                </a:lnTo>
                <a:close/>
              </a:path>
              <a:path w="1122045" h="2511425">
                <a:moveTo>
                  <a:pt x="472262" y="2511425"/>
                </a:moveTo>
                <a:lnTo>
                  <a:pt x="446862" y="2511425"/>
                </a:lnTo>
                <a:lnTo>
                  <a:pt x="446862" y="2486025"/>
                </a:lnTo>
                <a:lnTo>
                  <a:pt x="472262" y="2486025"/>
                </a:lnTo>
                <a:lnTo>
                  <a:pt x="472262" y="2511425"/>
                </a:lnTo>
                <a:close/>
              </a:path>
              <a:path w="1122045" h="2511425">
                <a:moveTo>
                  <a:pt x="421462" y="2511425"/>
                </a:moveTo>
                <a:lnTo>
                  <a:pt x="396062" y="2511425"/>
                </a:lnTo>
                <a:lnTo>
                  <a:pt x="396062" y="2486025"/>
                </a:lnTo>
                <a:lnTo>
                  <a:pt x="421462" y="2486025"/>
                </a:lnTo>
                <a:lnTo>
                  <a:pt x="421462" y="2511425"/>
                </a:lnTo>
                <a:close/>
              </a:path>
              <a:path w="1122045" h="2511425">
                <a:moveTo>
                  <a:pt x="370662" y="2511425"/>
                </a:moveTo>
                <a:lnTo>
                  <a:pt x="345262" y="2511425"/>
                </a:lnTo>
                <a:lnTo>
                  <a:pt x="345262" y="2486025"/>
                </a:lnTo>
                <a:lnTo>
                  <a:pt x="370662" y="2486025"/>
                </a:lnTo>
                <a:lnTo>
                  <a:pt x="370662" y="2511425"/>
                </a:lnTo>
                <a:close/>
              </a:path>
              <a:path w="1122045" h="2511425">
                <a:moveTo>
                  <a:pt x="319862" y="2511425"/>
                </a:moveTo>
                <a:lnTo>
                  <a:pt x="294462" y="2511425"/>
                </a:lnTo>
                <a:lnTo>
                  <a:pt x="294462" y="2486025"/>
                </a:lnTo>
                <a:lnTo>
                  <a:pt x="319862" y="2486025"/>
                </a:lnTo>
                <a:lnTo>
                  <a:pt x="319862" y="2511425"/>
                </a:lnTo>
                <a:close/>
              </a:path>
              <a:path w="1122045" h="2511425">
                <a:moveTo>
                  <a:pt x="269062" y="2511425"/>
                </a:moveTo>
                <a:lnTo>
                  <a:pt x="243662" y="2511425"/>
                </a:lnTo>
                <a:lnTo>
                  <a:pt x="243662" y="2486025"/>
                </a:lnTo>
                <a:lnTo>
                  <a:pt x="269062" y="2486025"/>
                </a:lnTo>
                <a:lnTo>
                  <a:pt x="269062" y="2511425"/>
                </a:lnTo>
                <a:close/>
              </a:path>
              <a:path w="1122045" h="2511425">
                <a:moveTo>
                  <a:pt x="218262" y="2511425"/>
                </a:moveTo>
                <a:lnTo>
                  <a:pt x="192862" y="2511425"/>
                </a:lnTo>
                <a:lnTo>
                  <a:pt x="192862" y="2486025"/>
                </a:lnTo>
                <a:lnTo>
                  <a:pt x="218262" y="2486025"/>
                </a:lnTo>
                <a:lnTo>
                  <a:pt x="218262" y="2511425"/>
                </a:lnTo>
                <a:close/>
              </a:path>
              <a:path w="1122045" h="2511425">
                <a:moveTo>
                  <a:pt x="167462" y="2511425"/>
                </a:moveTo>
                <a:lnTo>
                  <a:pt x="142062" y="2511425"/>
                </a:lnTo>
                <a:lnTo>
                  <a:pt x="142062" y="2486025"/>
                </a:lnTo>
                <a:lnTo>
                  <a:pt x="167462" y="2486025"/>
                </a:lnTo>
                <a:lnTo>
                  <a:pt x="167462" y="2511425"/>
                </a:lnTo>
                <a:close/>
              </a:path>
              <a:path w="1122045" h="2511425">
                <a:moveTo>
                  <a:pt x="116662" y="2511425"/>
                </a:moveTo>
                <a:lnTo>
                  <a:pt x="91262" y="2511425"/>
                </a:lnTo>
                <a:lnTo>
                  <a:pt x="91262" y="2486025"/>
                </a:lnTo>
                <a:lnTo>
                  <a:pt x="116662" y="2486025"/>
                </a:lnTo>
                <a:lnTo>
                  <a:pt x="116662" y="2511425"/>
                </a:lnTo>
                <a:close/>
              </a:path>
              <a:path w="1122045" h="2511425">
                <a:moveTo>
                  <a:pt x="65862" y="2511425"/>
                </a:moveTo>
                <a:lnTo>
                  <a:pt x="40462" y="2511425"/>
                </a:lnTo>
                <a:lnTo>
                  <a:pt x="40462" y="2486025"/>
                </a:lnTo>
                <a:lnTo>
                  <a:pt x="65862" y="2486025"/>
                </a:lnTo>
                <a:lnTo>
                  <a:pt x="65862" y="2511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37707" y="4218546"/>
            <a:ext cx="461665" cy="4324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200" dirty="0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02863" y="3486912"/>
            <a:ext cx="935990" cy="375103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7155" rIns="0" bIns="0" rtlCol="0">
            <a:spAutoFit/>
          </a:bodyPr>
          <a:lstStyle/>
          <a:p>
            <a:pPr marL="215900">
              <a:spcBef>
                <a:spcPts val="765"/>
              </a:spcBef>
            </a:pPr>
            <a:r>
              <a:rPr spc="-5" dirty="0">
                <a:latin typeface="Calibri"/>
                <a:cs typeface="Calibri"/>
              </a:rPr>
              <a:t>PPNP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8527" y="124577"/>
            <a:ext cx="470916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从图降噪角度理解GCN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54300" y="5801019"/>
            <a:ext cx="1041400" cy="50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-5" dirty="0">
                <a:solidFill>
                  <a:srgbClr val="4F81BC"/>
                </a:solidFill>
                <a:latin typeface="Arial"/>
                <a:cs typeface="Arial"/>
              </a:rPr>
              <a:t>GCN: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148" name="图片 147" descr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933630C3-9035-C13F-8523-E3AB930063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13" y="1365867"/>
            <a:ext cx="9682275" cy="962762"/>
          </a:xfrm>
          <a:prstGeom prst="rect">
            <a:avLst/>
          </a:prstGeom>
        </p:spPr>
      </p:pic>
      <p:pic>
        <p:nvPicPr>
          <p:cNvPr id="146" name="图片 145" descr="\documentclass{article}&#10;\usepackage{amsmath}&#10;\pagestyle{empty}&#10;\begin{document}&#10;$\mathbf{F^\prime = \hat{A} F}_{tr}&#10;$&#10;&#10;&#10;&#10;\end{document}" title="IguanaTex Bitmap Display">
            <a:extLst>
              <a:ext uri="{FF2B5EF4-FFF2-40B4-BE49-F238E27FC236}">
                <a16:creationId xmlns:a16="http://schemas.microsoft.com/office/drawing/2014/main" id="{79248ADE-5EF5-D506-FEF0-35E20AEF66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09" y="5801018"/>
            <a:ext cx="2113986" cy="50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417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8527" y="124577"/>
            <a:ext cx="470916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从图降噪角度理解GCN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22652" y="2521154"/>
            <a:ext cx="288925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Gradient</a:t>
            </a:r>
            <a:r>
              <a:rPr sz="2800" spc="-7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Descent: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54300" y="5801019"/>
            <a:ext cx="1041400" cy="50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-5" dirty="0">
                <a:solidFill>
                  <a:srgbClr val="4F81BC"/>
                </a:solidFill>
                <a:latin typeface="Arial"/>
                <a:cs typeface="Arial"/>
              </a:rPr>
              <a:t>GCN: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148" name="图片 147" descr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933630C3-9035-C13F-8523-E3AB930063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13" y="1365867"/>
            <a:ext cx="9682275" cy="962762"/>
          </a:xfrm>
          <a:prstGeom prst="rect">
            <a:avLst/>
          </a:prstGeom>
        </p:spPr>
      </p:pic>
      <p:pic>
        <p:nvPicPr>
          <p:cNvPr id="140" name="图片 139" descr="\documentclass{article}&#10;\usepackage{amsmath}&#10;\pagestyle{empty}&#10;\begin{document}&#10;$\mathbf{F}^\prime \gets  \mathbf{F}_{tr} - b \cdot \left. \frac {\partial \mathcal{L}} {\partial  \mathbf{F}^\prime } \right | = (1 – 2bc) \mathbf{F}_{tr} + 2bc \mathbf{\hat{A}} \mathbf{F}_{tr}&#10;$&#10;&#10;&#10;&#10;\end{document}" title="IguanaTex Bitmap Display">
            <a:extLst>
              <a:ext uri="{FF2B5EF4-FFF2-40B4-BE49-F238E27FC236}">
                <a16:creationId xmlns:a16="http://schemas.microsoft.com/office/drawing/2014/main" id="{08353B3F-1CDA-ADB1-A910-4D9F87DEA7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15" y="3249768"/>
            <a:ext cx="8981814" cy="610468"/>
          </a:xfrm>
          <a:prstGeom prst="rect">
            <a:avLst/>
          </a:prstGeom>
        </p:spPr>
      </p:pic>
      <p:pic>
        <p:nvPicPr>
          <p:cNvPr id="146" name="图片 145" descr="\documentclass{article}&#10;\usepackage{amsmath}&#10;\pagestyle{empty}&#10;\begin{document}&#10;$\mathbf{F^\prime = \hat{A} F}_{tr}&#10;$&#10;&#10;&#10;&#10;\end{document}" title="IguanaTex Bitmap Display">
            <a:extLst>
              <a:ext uri="{FF2B5EF4-FFF2-40B4-BE49-F238E27FC236}">
                <a16:creationId xmlns:a16="http://schemas.microsoft.com/office/drawing/2014/main" id="{79248ADE-5EF5-D506-FEF0-35E20AEF66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09" y="5801018"/>
            <a:ext cx="2113986" cy="50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844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8527" y="124577"/>
            <a:ext cx="470916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从图降噪角度理解GCN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22652" y="2521154"/>
            <a:ext cx="288925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Gradient</a:t>
            </a:r>
            <a:r>
              <a:rPr sz="2800" spc="-7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Descent: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28151" y="3609544"/>
            <a:ext cx="502920" cy="1879600"/>
          </a:xfrm>
          <a:custGeom>
            <a:avLst/>
            <a:gdLst/>
            <a:ahLst/>
            <a:cxnLst/>
            <a:rect l="l" t="t" r="r" b="b"/>
            <a:pathLst>
              <a:path w="502919" h="1879600">
                <a:moveTo>
                  <a:pt x="502920" y="252984"/>
                </a:moveTo>
                <a:lnTo>
                  <a:pt x="0" y="252984"/>
                </a:lnTo>
                <a:lnTo>
                  <a:pt x="251460" y="0"/>
                </a:lnTo>
                <a:lnTo>
                  <a:pt x="502920" y="252984"/>
                </a:lnTo>
                <a:close/>
              </a:path>
              <a:path w="502919" h="1879600">
                <a:moveTo>
                  <a:pt x="376428" y="1627632"/>
                </a:moveTo>
                <a:lnTo>
                  <a:pt x="124968" y="1627632"/>
                </a:lnTo>
                <a:lnTo>
                  <a:pt x="124968" y="252984"/>
                </a:lnTo>
                <a:lnTo>
                  <a:pt x="376428" y="252984"/>
                </a:lnTo>
                <a:lnTo>
                  <a:pt x="376428" y="1627632"/>
                </a:lnTo>
                <a:close/>
              </a:path>
              <a:path w="502919" h="1879600">
                <a:moveTo>
                  <a:pt x="251460" y="1879092"/>
                </a:moveTo>
                <a:lnTo>
                  <a:pt x="0" y="1627632"/>
                </a:lnTo>
                <a:lnTo>
                  <a:pt x="502920" y="1627632"/>
                </a:lnTo>
                <a:lnTo>
                  <a:pt x="251460" y="1879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2805" y="3605442"/>
            <a:ext cx="513715" cy="1888489"/>
          </a:xfrm>
          <a:custGeom>
            <a:avLst/>
            <a:gdLst/>
            <a:ahLst/>
            <a:cxnLst/>
            <a:rect l="l" t="t" r="r" b="b"/>
            <a:pathLst>
              <a:path w="513715" h="1888489">
                <a:moveTo>
                  <a:pt x="125869" y="261277"/>
                </a:moveTo>
                <a:lnTo>
                  <a:pt x="4724" y="261277"/>
                </a:lnTo>
                <a:lnTo>
                  <a:pt x="3149" y="261010"/>
                </a:lnTo>
                <a:lnTo>
                  <a:pt x="1752" y="260248"/>
                </a:lnTo>
                <a:lnTo>
                  <a:pt x="698" y="259054"/>
                </a:lnTo>
                <a:lnTo>
                  <a:pt x="88" y="257581"/>
                </a:lnTo>
                <a:lnTo>
                  <a:pt x="0" y="255981"/>
                </a:lnTo>
                <a:lnTo>
                  <a:pt x="431" y="254457"/>
                </a:lnTo>
                <a:lnTo>
                  <a:pt x="1358" y="253149"/>
                </a:lnTo>
                <a:lnTo>
                  <a:pt x="253174" y="1333"/>
                </a:lnTo>
                <a:lnTo>
                  <a:pt x="254381" y="457"/>
                </a:lnTo>
                <a:lnTo>
                  <a:pt x="255803" y="0"/>
                </a:lnTo>
                <a:lnTo>
                  <a:pt x="257289" y="0"/>
                </a:lnTo>
                <a:lnTo>
                  <a:pt x="258711" y="457"/>
                </a:lnTo>
                <a:lnTo>
                  <a:pt x="259918" y="1333"/>
                </a:lnTo>
                <a:lnTo>
                  <a:pt x="266661" y="8077"/>
                </a:lnTo>
                <a:lnTo>
                  <a:pt x="253174" y="8077"/>
                </a:lnTo>
                <a:lnTo>
                  <a:pt x="256546" y="11448"/>
                </a:lnTo>
                <a:lnTo>
                  <a:pt x="16231" y="251752"/>
                </a:lnTo>
                <a:lnTo>
                  <a:pt x="4724" y="251752"/>
                </a:lnTo>
                <a:lnTo>
                  <a:pt x="8089" y="259892"/>
                </a:lnTo>
                <a:lnTo>
                  <a:pt x="125869" y="259892"/>
                </a:lnTo>
                <a:lnTo>
                  <a:pt x="125869" y="261277"/>
                </a:lnTo>
                <a:close/>
              </a:path>
              <a:path w="513715" h="1888489">
                <a:moveTo>
                  <a:pt x="256546" y="11448"/>
                </a:moveTo>
                <a:lnTo>
                  <a:pt x="253174" y="8077"/>
                </a:lnTo>
                <a:lnTo>
                  <a:pt x="259918" y="8077"/>
                </a:lnTo>
                <a:lnTo>
                  <a:pt x="256546" y="11448"/>
                </a:lnTo>
                <a:close/>
              </a:path>
              <a:path w="513715" h="1888489">
                <a:moveTo>
                  <a:pt x="504990" y="259892"/>
                </a:moveTo>
                <a:lnTo>
                  <a:pt x="256546" y="11448"/>
                </a:lnTo>
                <a:lnTo>
                  <a:pt x="259918" y="8077"/>
                </a:lnTo>
                <a:lnTo>
                  <a:pt x="266661" y="8077"/>
                </a:lnTo>
                <a:lnTo>
                  <a:pt x="510336" y="251752"/>
                </a:lnTo>
                <a:lnTo>
                  <a:pt x="508355" y="251752"/>
                </a:lnTo>
                <a:lnTo>
                  <a:pt x="504990" y="259892"/>
                </a:lnTo>
                <a:close/>
              </a:path>
              <a:path w="513715" h="1888489">
                <a:moveTo>
                  <a:pt x="8089" y="259892"/>
                </a:moveTo>
                <a:lnTo>
                  <a:pt x="4724" y="251752"/>
                </a:lnTo>
                <a:lnTo>
                  <a:pt x="16231" y="251752"/>
                </a:lnTo>
                <a:lnTo>
                  <a:pt x="8089" y="259892"/>
                </a:lnTo>
                <a:close/>
              </a:path>
              <a:path w="513715" h="1888489">
                <a:moveTo>
                  <a:pt x="125869" y="259892"/>
                </a:moveTo>
                <a:lnTo>
                  <a:pt x="8089" y="259892"/>
                </a:lnTo>
                <a:lnTo>
                  <a:pt x="16231" y="251752"/>
                </a:lnTo>
                <a:lnTo>
                  <a:pt x="130632" y="251752"/>
                </a:lnTo>
                <a:lnTo>
                  <a:pt x="132105" y="251993"/>
                </a:lnTo>
                <a:lnTo>
                  <a:pt x="133438" y="252666"/>
                </a:lnTo>
                <a:lnTo>
                  <a:pt x="134493" y="253720"/>
                </a:lnTo>
                <a:lnTo>
                  <a:pt x="135166" y="255054"/>
                </a:lnTo>
                <a:lnTo>
                  <a:pt x="135394" y="256514"/>
                </a:lnTo>
                <a:lnTo>
                  <a:pt x="125869" y="256514"/>
                </a:lnTo>
                <a:lnTo>
                  <a:pt x="125869" y="259892"/>
                </a:lnTo>
                <a:close/>
              </a:path>
              <a:path w="513715" h="1888489">
                <a:moveTo>
                  <a:pt x="496862" y="1636458"/>
                </a:moveTo>
                <a:lnTo>
                  <a:pt x="382447" y="1636458"/>
                </a:lnTo>
                <a:lnTo>
                  <a:pt x="380987" y="1636229"/>
                </a:lnTo>
                <a:lnTo>
                  <a:pt x="379653" y="1635544"/>
                </a:lnTo>
                <a:lnTo>
                  <a:pt x="378599" y="1634489"/>
                </a:lnTo>
                <a:lnTo>
                  <a:pt x="377926" y="1633169"/>
                </a:lnTo>
                <a:lnTo>
                  <a:pt x="377772" y="1632229"/>
                </a:lnTo>
                <a:lnTo>
                  <a:pt x="377773" y="255981"/>
                </a:lnTo>
                <a:lnTo>
                  <a:pt x="382447" y="251752"/>
                </a:lnTo>
                <a:lnTo>
                  <a:pt x="496849" y="251752"/>
                </a:lnTo>
                <a:lnTo>
                  <a:pt x="501611" y="256514"/>
                </a:lnTo>
                <a:lnTo>
                  <a:pt x="387210" y="256514"/>
                </a:lnTo>
                <a:lnTo>
                  <a:pt x="382447" y="261277"/>
                </a:lnTo>
                <a:lnTo>
                  <a:pt x="387210" y="261277"/>
                </a:lnTo>
                <a:lnTo>
                  <a:pt x="387210" y="1626933"/>
                </a:lnTo>
                <a:lnTo>
                  <a:pt x="382447" y="1626933"/>
                </a:lnTo>
                <a:lnTo>
                  <a:pt x="387210" y="1631696"/>
                </a:lnTo>
                <a:lnTo>
                  <a:pt x="501624" y="1631696"/>
                </a:lnTo>
                <a:lnTo>
                  <a:pt x="496862" y="1636458"/>
                </a:lnTo>
                <a:close/>
              </a:path>
              <a:path w="513715" h="1888489">
                <a:moveTo>
                  <a:pt x="511645" y="259892"/>
                </a:moveTo>
                <a:lnTo>
                  <a:pt x="504990" y="259892"/>
                </a:lnTo>
                <a:lnTo>
                  <a:pt x="508355" y="251752"/>
                </a:lnTo>
                <a:lnTo>
                  <a:pt x="510336" y="251752"/>
                </a:lnTo>
                <a:lnTo>
                  <a:pt x="511733" y="253149"/>
                </a:lnTo>
                <a:lnTo>
                  <a:pt x="512648" y="254457"/>
                </a:lnTo>
                <a:lnTo>
                  <a:pt x="513092" y="255981"/>
                </a:lnTo>
                <a:lnTo>
                  <a:pt x="513003" y="257581"/>
                </a:lnTo>
                <a:lnTo>
                  <a:pt x="512394" y="259054"/>
                </a:lnTo>
                <a:lnTo>
                  <a:pt x="511645" y="259892"/>
                </a:lnTo>
                <a:close/>
              </a:path>
              <a:path w="513715" h="1888489">
                <a:moveTo>
                  <a:pt x="125869" y="1631696"/>
                </a:moveTo>
                <a:lnTo>
                  <a:pt x="125869" y="256514"/>
                </a:lnTo>
                <a:lnTo>
                  <a:pt x="130632" y="261277"/>
                </a:lnTo>
                <a:lnTo>
                  <a:pt x="135394" y="261277"/>
                </a:lnTo>
                <a:lnTo>
                  <a:pt x="135394" y="1626933"/>
                </a:lnTo>
                <a:lnTo>
                  <a:pt x="130632" y="1626933"/>
                </a:lnTo>
                <a:lnTo>
                  <a:pt x="125869" y="1631696"/>
                </a:lnTo>
                <a:close/>
              </a:path>
              <a:path w="513715" h="1888489">
                <a:moveTo>
                  <a:pt x="135394" y="261277"/>
                </a:moveTo>
                <a:lnTo>
                  <a:pt x="130632" y="261277"/>
                </a:lnTo>
                <a:lnTo>
                  <a:pt x="125869" y="256514"/>
                </a:lnTo>
                <a:lnTo>
                  <a:pt x="135394" y="256514"/>
                </a:lnTo>
                <a:lnTo>
                  <a:pt x="135394" y="261277"/>
                </a:lnTo>
                <a:close/>
              </a:path>
              <a:path w="513715" h="1888489">
                <a:moveTo>
                  <a:pt x="387210" y="261277"/>
                </a:moveTo>
                <a:lnTo>
                  <a:pt x="382447" y="261277"/>
                </a:lnTo>
                <a:lnTo>
                  <a:pt x="387210" y="256514"/>
                </a:lnTo>
                <a:lnTo>
                  <a:pt x="387210" y="261277"/>
                </a:lnTo>
                <a:close/>
              </a:path>
              <a:path w="513715" h="1888489">
                <a:moveTo>
                  <a:pt x="508355" y="261277"/>
                </a:moveTo>
                <a:lnTo>
                  <a:pt x="387210" y="261277"/>
                </a:lnTo>
                <a:lnTo>
                  <a:pt x="387210" y="256514"/>
                </a:lnTo>
                <a:lnTo>
                  <a:pt x="501611" y="256514"/>
                </a:lnTo>
                <a:lnTo>
                  <a:pt x="504990" y="259892"/>
                </a:lnTo>
                <a:lnTo>
                  <a:pt x="511645" y="259892"/>
                </a:lnTo>
                <a:lnTo>
                  <a:pt x="511327" y="260248"/>
                </a:lnTo>
                <a:lnTo>
                  <a:pt x="509930" y="261010"/>
                </a:lnTo>
                <a:lnTo>
                  <a:pt x="508355" y="261277"/>
                </a:lnTo>
                <a:close/>
              </a:path>
              <a:path w="513715" h="1888489">
                <a:moveTo>
                  <a:pt x="257289" y="1888210"/>
                </a:moveTo>
                <a:lnTo>
                  <a:pt x="255803" y="1888210"/>
                </a:lnTo>
                <a:lnTo>
                  <a:pt x="254381" y="1887753"/>
                </a:lnTo>
                <a:lnTo>
                  <a:pt x="253174" y="1886877"/>
                </a:lnTo>
                <a:lnTo>
                  <a:pt x="1358" y="1635061"/>
                </a:lnTo>
                <a:lnTo>
                  <a:pt x="431" y="1633766"/>
                </a:lnTo>
                <a:lnTo>
                  <a:pt x="0" y="1632229"/>
                </a:lnTo>
                <a:lnTo>
                  <a:pt x="88" y="1630629"/>
                </a:lnTo>
                <a:lnTo>
                  <a:pt x="698" y="1629156"/>
                </a:lnTo>
                <a:lnTo>
                  <a:pt x="1752" y="1627974"/>
                </a:lnTo>
                <a:lnTo>
                  <a:pt x="3149" y="1627200"/>
                </a:lnTo>
                <a:lnTo>
                  <a:pt x="4724" y="1626933"/>
                </a:lnTo>
                <a:lnTo>
                  <a:pt x="125869" y="1626933"/>
                </a:lnTo>
                <a:lnTo>
                  <a:pt x="125869" y="1628330"/>
                </a:lnTo>
                <a:lnTo>
                  <a:pt x="8089" y="1628330"/>
                </a:lnTo>
                <a:lnTo>
                  <a:pt x="4724" y="1636458"/>
                </a:lnTo>
                <a:lnTo>
                  <a:pt x="16218" y="1636458"/>
                </a:lnTo>
                <a:lnTo>
                  <a:pt x="256546" y="1876774"/>
                </a:lnTo>
                <a:lnTo>
                  <a:pt x="253174" y="1880146"/>
                </a:lnTo>
                <a:lnTo>
                  <a:pt x="266649" y="1880146"/>
                </a:lnTo>
                <a:lnTo>
                  <a:pt x="259918" y="1886877"/>
                </a:lnTo>
                <a:lnTo>
                  <a:pt x="258711" y="1887753"/>
                </a:lnTo>
                <a:lnTo>
                  <a:pt x="257289" y="1888210"/>
                </a:lnTo>
                <a:close/>
              </a:path>
              <a:path w="513715" h="1888489">
                <a:moveTo>
                  <a:pt x="135394" y="1631696"/>
                </a:moveTo>
                <a:lnTo>
                  <a:pt x="125869" y="1631696"/>
                </a:lnTo>
                <a:lnTo>
                  <a:pt x="130632" y="1626933"/>
                </a:lnTo>
                <a:lnTo>
                  <a:pt x="135394" y="1626933"/>
                </a:lnTo>
                <a:lnTo>
                  <a:pt x="135394" y="1631696"/>
                </a:lnTo>
                <a:close/>
              </a:path>
              <a:path w="513715" h="1888489">
                <a:moveTo>
                  <a:pt x="387210" y="1631696"/>
                </a:moveTo>
                <a:lnTo>
                  <a:pt x="382447" y="1626933"/>
                </a:lnTo>
                <a:lnTo>
                  <a:pt x="387210" y="1626933"/>
                </a:lnTo>
                <a:lnTo>
                  <a:pt x="387210" y="1631696"/>
                </a:lnTo>
                <a:close/>
              </a:path>
              <a:path w="513715" h="1888489">
                <a:moveTo>
                  <a:pt x="501624" y="1631696"/>
                </a:moveTo>
                <a:lnTo>
                  <a:pt x="387210" y="1631696"/>
                </a:lnTo>
                <a:lnTo>
                  <a:pt x="387210" y="1626933"/>
                </a:lnTo>
                <a:lnTo>
                  <a:pt x="508355" y="1626933"/>
                </a:lnTo>
                <a:lnTo>
                  <a:pt x="509930" y="1627200"/>
                </a:lnTo>
                <a:lnTo>
                  <a:pt x="511327" y="1627974"/>
                </a:lnTo>
                <a:lnTo>
                  <a:pt x="511648" y="1628330"/>
                </a:lnTo>
                <a:lnTo>
                  <a:pt x="504990" y="1628330"/>
                </a:lnTo>
                <a:lnTo>
                  <a:pt x="501624" y="1631696"/>
                </a:lnTo>
                <a:close/>
              </a:path>
              <a:path w="513715" h="1888489">
                <a:moveTo>
                  <a:pt x="16218" y="1636458"/>
                </a:moveTo>
                <a:lnTo>
                  <a:pt x="4724" y="1636458"/>
                </a:lnTo>
                <a:lnTo>
                  <a:pt x="8089" y="1628330"/>
                </a:lnTo>
                <a:lnTo>
                  <a:pt x="16218" y="1636458"/>
                </a:lnTo>
                <a:close/>
              </a:path>
              <a:path w="513715" h="1888489">
                <a:moveTo>
                  <a:pt x="130632" y="1636458"/>
                </a:moveTo>
                <a:lnTo>
                  <a:pt x="16218" y="1636458"/>
                </a:lnTo>
                <a:lnTo>
                  <a:pt x="8089" y="1628330"/>
                </a:lnTo>
                <a:lnTo>
                  <a:pt x="125869" y="1628330"/>
                </a:lnTo>
                <a:lnTo>
                  <a:pt x="125869" y="1631696"/>
                </a:lnTo>
                <a:lnTo>
                  <a:pt x="135394" y="1631696"/>
                </a:lnTo>
                <a:lnTo>
                  <a:pt x="135166" y="1633169"/>
                </a:lnTo>
                <a:lnTo>
                  <a:pt x="134493" y="1634489"/>
                </a:lnTo>
                <a:lnTo>
                  <a:pt x="133438" y="1635544"/>
                </a:lnTo>
                <a:lnTo>
                  <a:pt x="132105" y="1636229"/>
                </a:lnTo>
                <a:lnTo>
                  <a:pt x="130632" y="1636458"/>
                </a:lnTo>
                <a:close/>
              </a:path>
              <a:path w="513715" h="1888489">
                <a:moveTo>
                  <a:pt x="266649" y="1880146"/>
                </a:moveTo>
                <a:lnTo>
                  <a:pt x="259918" y="1880146"/>
                </a:lnTo>
                <a:lnTo>
                  <a:pt x="256546" y="1876774"/>
                </a:lnTo>
                <a:lnTo>
                  <a:pt x="504990" y="1628330"/>
                </a:lnTo>
                <a:lnTo>
                  <a:pt x="508355" y="1636458"/>
                </a:lnTo>
                <a:lnTo>
                  <a:pt x="510336" y="1636458"/>
                </a:lnTo>
                <a:lnTo>
                  <a:pt x="266649" y="1880146"/>
                </a:lnTo>
                <a:close/>
              </a:path>
              <a:path w="513715" h="1888489">
                <a:moveTo>
                  <a:pt x="510336" y="1636458"/>
                </a:moveTo>
                <a:lnTo>
                  <a:pt x="508355" y="1636458"/>
                </a:lnTo>
                <a:lnTo>
                  <a:pt x="504990" y="1628330"/>
                </a:lnTo>
                <a:lnTo>
                  <a:pt x="511648" y="1628330"/>
                </a:lnTo>
                <a:lnTo>
                  <a:pt x="512394" y="1629156"/>
                </a:lnTo>
                <a:lnTo>
                  <a:pt x="513003" y="1630629"/>
                </a:lnTo>
                <a:lnTo>
                  <a:pt x="513092" y="1632229"/>
                </a:lnTo>
                <a:lnTo>
                  <a:pt x="512648" y="1633766"/>
                </a:lnTo>
                <a:lnTo>
                  <a:pt x="511733" y="1635061"/>
                </a:lnTo>
                <a:lnTo>
                  <a:pt x="510336" y="1636458"/>
                </a:lnTo>
                <a:close/>
              </a:path>
              <a:path w="513715" h="1888489">
                <a:moveTo>
                  <a:pt x="259918" y="1880146"/>
                </a:moveTo>
                <a:lnTo>
                  <a:pt x="253174" y="1880146"/>
                </a:lnTo>
                <a:lnTo>
                  <a:pt x="256546" y="1876774"/>
                </a:lnTo>
                <a:lnTo>
                  <a:pt x="259918" y="188014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54300" y="5801019"/>
            <a:ext cx="1041400" cy="50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-5" dirty="0">
                <a:solidFill>
                  <a:srgbClr val="4F81BC"/>
                </a:solidFill>
                <a:latin typeface="Arial"/>
                <a:cs typeface="Arial"/>
              </a:rPr>
              <a:t>GCN: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148" name="图片 147" descr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933630C3-9035-C13F-8523-E3AB930063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13" y="1365867"/>
            <a:ext cx="9682275" cy="962762"/>
          </a:xfrm>
          <a:prstGeom prst="rect">
            <a:avLst/>
          </a:prstGeom>
        </p:spPr>
      </p:pic>
      <p:pic>
        <p:nvPicPr>
          <p:cNvPr id="140" name="图片 139" descr="\documentclass{article}&#10;\usepackage{amsmath}&#10;\pagestyle{empty}&#10;\begin{document}&#10;$\mathbf{F}^\prime \gets  \mathbf{F}_{tr} - b \cdot \left. \frac {\partial \mathcal{L}} {\partial  \mathbf{F}^\prime } \right | = (1 – 2bc) \mathbf{F}_{tr} + 2bc \mathbf{\hat{A}} \mathbf{F}_{tr}&#10;$&#10;&#10;&#10;&#10;\end{document}" title="IguanaTex Bitmap Display">
            <a:extLst>
              <a:ext uri="{FF2B5EF4-FFF2-40B4-BE49-F238E27FC236}">
                <a16:creationId xmlns:a16="http://schemas.microsoft.com/office/drawing/2014/main" id="{08353B3F-1CDA-ADB1-A910-4D9F87DEA7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15" y="3249768"/>
            <a:ext cx="8981814" cy="610468"/>
          </a:xfrm>
          <a:prstGeom prst="rect">
            <a:avLst/>
          </a:prstGeom>
        </p:spPr>
      </p:pic>
      <p:pic>
        <p:nvPicPr>
          <p:cNvPr id="142" name="图片 141" descr="\documentclass{article}&#10;\usepackage{amsmath}&#10;\pagestyle{empty}&#10;\begin{document}&#10;$\textit{Set}~b = \frac1{2c}&#10;$&#10;&#10;&#10;&#10;\end{document}" title="IguanaTex Bitmap Display">
            <a:extLst>
              <a:ext uri="{FF2B5EF4-FFF2-40B4-BE49-F238E27FC236}">
                <a16:creationId xmlns:a16="http://schemas.microsoft.com/office/drawing/2014/main" id="{F05AF62D-ED8A-D8ED-2675-4E77A92307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97" y="4378703"/>
            <a:ext cx="2147270" cy="610467"/>
          </a:xfrm>
          <a:prstGeom prst="rect">
            <a:avLst/>
          </a:prstGeom>
        </p:spPr>
      </p:pic>
      <p:pic>
        <p:nvPicPr>
          <p:cNvPr id="146" name="图片 145" descr="\documentclass{article}&#10;\usepackage{amsmath}&#10;\pagestyle{empty}&#10;\begin{document}&#10;$\mathbf{F^\prime = \hat{A} F}_{tr}&#10;$&#10;&#10;&#10;&#10;\end{document}" title="IguanaTex Bitmap Display">
            <a:extLst>
              <a:ext uri="{FF2B5EF4-FFF2-40B4-BE49-F238E27FC236}">
                <a16:creationId xmlns:a16="http://schemas.microsoft.com/office/drawing/2014/main" id="{79248ADE-5EF5-D506-FEF0-35E20AEF66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09" y="5801018"/>
            <a:ext cx="2113986" cy="505459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0510" y="157409"/>
            <a:ext cx="46247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从图降噪角度理解</a:t>
            </a:r>
            <a:r>
              <a:rPr spc="-5" dirty="0"/>
              <a:t>G</a:t>
            </a:r>
            <a:r>
              <a:rPr dirty="0"/>
              <a:t>A</a:t>
            </a:r>
            <a:r>
              <a:rPr spc="-5" dirty="0"/>
              <a:t>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592158" y="1684135"/>
            <a:ext cx="20193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Filtering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Operations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5515" y="3032760"/>
            <a:ext cx="3008630" cy="1359346"/>
          </a:xfrm>
          <a:prstGeom prst="rect">
            <a:avLst/>
          </a:prstGeom>
          <a:solidFill>
            <a:srgbClr val="C0504D">
              <a:alpha val="501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317500">
              <a:spcBef>
                <a:spcPts val="1714"/>
              </a:spcBef>
            </a:pPr>
            <a:r>
              <a:rPr sz="2000" spc="-15" dirty="0">
                <a:latin typeface="Calibri"/>
                <a:cs typeface="Calibri"/>
              </a:rPr>
              <a:t>Graph </a:t>
            </a:r>
            <a:r>
              <a:rPr sz="2000" spc="-5" dirty="0">
                <a:latin typeface="Calibri"/>
                <a:cs typeface="Calibri"/>
              </a:rPr>
              <a:t>Signal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Denoising</a:t>
            </a:r>
            <a:endParaRPr lang="en-US" altLang="en-US" sz="2000" spc="-5" dirty="0">
              <a:latin typeface="Calibri"/>
              <a:cs typeface="Calibri"/>
            </a:endParaRPr>
          </a:p>
          <a:p>
            <a:pPr marL="317500">
              <a:spcBef>
                <a:spcPts val="1714"/>
              </a:spcBef>
            </a:pPr>
            <a:endParaRPr lang="zh-CN" altLang="en-US"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67200" y="2862072"/>
            <a:ext cx="2423160" cy="767080"/>
          </a:xfrm>
          <a:custGeom>
            <a:avLst/>
            <a:gdLst/>
            <a:ahLst/>
            <a:cxnLst/>
            <a:rect l="l" t="t" r="r" b="b"/>
            <a:pathLst>
              <a:path w="2423160" h="767079">
                <a:moveTo>
                  <a:pt x="213360" y="498348"/>
                </a:moveTo>
                <a:lnTo>
                  <a:pt x="0" y="214883"/>
                </a:lnTo>
                <a:lnTo>
                  <a:pt x="283463" y="0"/>
                </a:lnTo>
                <a:lnTo>
                  <a:pt x="266700" y="124967"/>
                </a:lnTo>
                <a:lnTo>
                  <a:pt x="2047926" y="373379"/>
                </a:lnTo>
                <a:lnTo>
                  <a:pt x="231648" y="373379"/>
                </a:lnTo>
                <a:lnTo>
                  <a:pt x="213360" y="498348"/>
                </a:lnTo>
                <a:close/>
              </a:path>
              <a:path w="2423160" h="767079">
                <a:moveTo>
                  <a:pt x="2303009" y="393191"/>
                </a:moveTo>
                <a:lnTo>
                  <a:pt x="2189988" y="393191"/>
                </a:lnTo>
                <a:lnTo>
                  <a:pt x="2208276" y="268223"/>
                </a:lnTo>
                <a:lnTo>
                  <a:pt x="2303009" y="393191"/>
                </a:lnTo>
                <a:close/>
              </a:path>
              <a:path w="2423160" h="767079">
                <a:moveTo>
                  <a:pt x="2138172" y="766572"/>
                </a:moveTo>
                <a:lnTo>
                  <a:pt x="2156460" y="641603"/>
                </a:lnTo>
                <a:lnTo>
                  <a:pt x="231648" y="373379"/>
                </a:lnTo>
                <a:lnTo>
                  <a:pt x="2047926" y="373379"/>
                </a:lnTo>
                <a:lnTo>
                  <a:pt x="2189988" y="393191"/>
                </a:lnTo>
                <a:lnTo>
                  <a:pt x="2303009" y="393191"/>
                </a:lnTo>
                <a:lnTo>
                  <a:pt x="2423160" y="551688"/>
                </a:lnTo>
                <a:lnTo>
                  <a:pt x="2138172" y="76657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61815" y="2856993"/>
            <a:ext cx="2433320" cy="776605"/>
          </a:xfrm>
          <a:custGeom>
            <a:avLst/>
            <a:gdLst/>
            <a:ahLst/>
            <a:cxnLst/>
            <a:rect l="l" t="t" r="r" b="b"/>
            <a:pathLst>
              <a:path w="2433320" h="776604">
                <a:moveTo>
                  <a:pt x="219837" y="508317"/>
                </a:moveTo>
                <a:lnTo>
                  <a:pt x="952" y="222288"/>
                </a:lnTo>
                <a:lnTo>
                  <a:pt x="0" y="219506"/>
                </a:lnTo>
                <a:lnTo>
                  <a:pt x="203" y="218033"/>
                </a:lnTo>
                <a:lnTo>
                  <a:pt x="286042" y="952"/>
                </a:lnTo>
                <a:lnTo>
                  <a:pt x="289026" y="0"/>
                </a:lnTo>
                <a:lnTo>
                  <a:pt x="290601" y="304"/>
                </a:lnTo>
                <a:lnTo>
                  <a:pt x="291973" y="1104"/>
                </a:lnTo>
                <a:lnTo>
                  <a:pt x="293001" y="2324"/>
                </a:lnTo>
                <a:lnTo>
                  <a:pt x="293573" y="3822"/>
                </a:lnTo>
                <a:lnTo>
                  <a:pt x="293582" y="4102"/>
                </a:lnTo>
                <a:lnTo>
                  <a:pt x="284187" y="4102"/>
                </a:lnTo>
                <a:lnTo>
                  <a:pt x="282600" y="15496"/>
                </a:lnTo>
                <a:lnTo>
                  <a:pt x="16458" y="216547"/>
                </a:lnTo>
                <a:lnTo>
                  <a:pt x="8559" y="216547"/>
                </a:lnTo>
                <a:lnTo>
                  <a:pt x="7632" y="223215"/>
                </a:lnTo>
                <a:lnTo>
                  <a:pt x="13596" y="223215"/>
                </a:lnTo>
                <a:lnTo>
                  <a:pt x="216294" y="491519"/>
                </a:lnTo>
                <a:lnTo>
                  <a:pt x="214706" y="502919"/>
                </a:lnTo>
                <a:lnTo>
                  <a:pt x="224324" y="502919"/>
                </a:lnTo>
                <a:lnTo>
                  <a:pt x="224142" y="504228"/>
                </a:lnTo>
                <a:lnTo>
                  <a:pt x="223659" y="505752"/>
                </a:lnTo>
                <a:lnTo>
                  <a:pt x="222707" y="507022"/>
                </a:lnTo>
                <a:lnTo>
                  <a:pt x="221373" y="507911"/>
                </a:lnTo>
                <a:lnTo>
                  <a:pt x="219837" y="508317"/>
                </a:lnTo>
                <a:close/>
              </a:path>
              <a:path w="2433320" h="776604">
                <a:moveTo>
                  <a:pt x="282600" y="15496"/>
                </a:moveTo>
                <a:lnTo>
                  <a:pt x="284187" y="4102"/>
                </a:lnTo>
                <a:lnTo>
                  <a:pt x="291782" y="8559"/>
                </a:lnTo>
                <a:lnTo>
                  <a:pt x="282600" y="15496"/>
                </a:lnTo>
                <a:close/>
              </a:path>
              <a:path w="2433320" h="776604">
                <a:moveTo>
                  <a:pt x="2195398" y="402259"/>
                </a:moveTo>
                <a:lnTo>
                  <a:pt x="270878" y="134175"/>
                </a:lnTo>
                <a:lnTo>
                  <a:pt x="266814" y="128803"/>
                </a:lnTo>
                <a:lnTo>
                  <a:pt x="282600" y="15496"/>
                </a:lnTo>
                <a:lnTo>
                  <a:pt x="291782" y="8559"/>
                </a:lnTo>
                <a:lnTo>
                  <a:pt x="284187" y="4102"/>
                </a:lnTo>
                <a:lnTo>
                  <a:pt x="293582" y="4102"/>
                </a:lnTo>
                <a:lnTo>
                  <a:pt x="293624" y="5410"/>
                </a:lnTo>
                <a:lnTo>
                  <a:pt x="276998" y="124739"/>
                </a:lnTo>
                <a:lnTo>
                  <a:pt x="272199" y="124739"/>
                </a:lnTo>
                <a:lnTo>
                  <a:pt x="276250" y="130111"/>
                </a:lnTo>
                <a:lnTo>
                  <a:pt x="310764" y="130111"/>
                </a:lnTo>
                <a:lnTo>
                  <a:pt x="2191992" y="392165"/>
                </a:lnTo>
                <a:lnTo>
                  <a:pt x="2191334" y="396887"/>
                </a:lnTo>
                <a:lnTo>
                  <a:pt x="2200952" y="396887"/>
                </a:lnTo>
                <a:lnTo>
                  <a:pt x="2196884" y="402234"/>
                </a:lnTo>
                <a:lnTo>
                  <a:pt x="2195398" y="402259"/>
                </a:lnTo>
                <a:close/>
              </a:path>
              <a:path w="2433320" h="776604">
                <a:moveTo>
                  <a:pt x="276250" y="130111"/>
                </a:moveTo>
                <a:lnTo>
                  <a:pt x="272199" y="124739"/>
                </a:lnTo>
                <a:lnTo>
                  <a:pt x="276907" y="125395"/>
                </a:lnTo>
                <a:lnTo>
                  <a:pt x="276250" y="130111"/>
                </a:lnTo>
                <a:close/>
              </a:path>
              <a:path w="2433320" h="776604">
                <a:moveTo>
                  <a:pt x="276907" y="125395"/>
                </a:moveTo>
                <a:lnTo>
                  <a:pt x="272199" y="124739"/>
                </a:lnTo>
                <a:lnTo>
                  <a:pt x="276998" y="124739"/>
                </a:lnTo>
                <a:lnTo>
                  <a:pt x="276907" y="125395"/>
                </a:lnTo>
                <a:close/>
              </a:path>
              <a:path w="2433320" h="776604">
                <a:moveTo>
                  <a:pt x="310764" y="130111"/>
                </a:moveTo>
                <a:lnTo>
                  <a:pt x="276250" y="130111"/>
                </a:lnTo>
                <a:lnTo>
                  <a:pt x="276907" y="125395"/>
                </a:lnTo>
                <a:lnTo>
                  <a:pt x="310764" y="130111"/>
                </a:lnTo>
                <a:close/>
              </a:path>
              <a:path w="2433320" h="776604">
                <a:moveTo>
                  <a:pt x="7632" y="223215"/>
                </a:moveTo>
                <a:lnTo>
                  <a:pt x="8559" y="216547"/>
                </a:lnTo>
                <a:lnTo>
                  <a:pt x="11429" y="220346"/>
                </a:lnTo>
                <a:lnTo>
                  <a:pt x="7632" y="223215"/>
                </a:lnTo>
                <a:close/>
              </a:path>
              <a:path w="2433320" h="776604">
                <a:moveTo>
                  <a:pt x="11429" y="220346"/>
                </a:moveTo>
                <a:lnTo>
                  <a:pt x="8559" y="216547"/>
                </a:lnTo>
                <a:lnTo>
                  <a:pt x="16458" y="216547"/>
                </a:lnTo>
                <a:lnTo>
                  <a:pt x="11429" y="220346"/>
                </a:lnTo>
                <a:close/>
              </a:path>
              <a:path w="2433320" h="776604">
                <a:moveTo>
                  <a:pt x="13596" y="223215"/>
                </a:moveTo>
                <a:lnTo>
                  <a:pt x="7632" y="223215"/>
                </a:lnTo>
                <a:lnTo>
                  <a:pt x="11429" y="220346"/>
                </a:lnTo>
                <a:lnTo>
                  <a:pt x="13596" y="223215"/>
                </a:lnTo>
                <a:close/>
              </a:path>
              <a:path w="2433320" h="776604">
                <a:moveTo>
                  <a:pt x="2200952" y="396887"/>
                </a:moveTo>
                <a:lnTo>
                  <a:pt x="2191334" y="396887"/>
                </a:lnTo>
                <a:lnTo>
                  <a:pt x="2196719" y="392823"/>
                </a:lnTo>
                <a:lnTo>
                  <a:pt x="2191992" y="392165"/>
                </a:lnTo>
                <a:lnTo>
                  <a:pt x="2208707" y="272186"/>
                </a:lnTo>
                <a:lnTo>
                  <a:pt x="2213013" y="268096"/>
                </a:lnTo>
                <a:lnTo>
                  <a:pt x="2214613" y="268223"/>
                </a:lnTo>
                <a:lnTo>
                  <a:pt x="2216061" y="268871"/>
                </a:lnTo>
                <a:lnTo>
                  <a:pt x="2217229" y="269963"/>
                </a:lnTo>
                <a:lnTo>
                  <a:pt x="2219896" y="273494"/>
                </a:lnTo>
                <a:lnTo>
                  <a:pt x="2218143" y="273494"/>
                </a:lnTo>
                <a:lnTo>
                  <a:pt x="2209622" y="275704"/>
                </a:lnTo>
                <a:lnTo>
                  <a:pt x="2216557" y="284883"/>
                </a:lnTo>
                <a:lnTo>
                  <a:pt x="2200952" y="396887"/>
                </a:lnTo>
                <a:close/>
              </a:path>
              <a:path w="2433320" h="776604">
                <a:moveTo>
                  <a:pt x="2216557" y="284883"/>
                </a:moveTo>
                <a:lnTo>
                  <a:pt x="2209622" y="275704"/>
                </a:lnTo>
                <a:lnTo>
                  <a:pt x="2218143" y="273494"/>
                </a:lnTo>
                <a:lnTo>
                  <a:pt x="2216557" y="284883"/>
                </a:lnTo>
                <a:close/>
              </a:path>
              <a:path w="2433320" h="776604">
                <a:moveTo>
                  <a:pt x="2421420" y="556055"/>
                </a:moveTo>
                <a:lnTo>
                  <a:pt x="2216557" y="284883"/>
                </a:lnTo>
                <a:lnTo>
                  <a:pt x="2218143" y="273494"/>
                </a:lnTo>
                <a:lnTo>
                  <a:pt x="2219896" y="273494"/>
                </a:lnTo>
                <a:lnTo>
                  <a:pt x="2431197" y="553186"/>
                </a:lnTo>
                <a:lnTo>
                  <a:pt x="2425217" y="553186"/>
                </a:lnTo>
                <a:lnTo>
                  <a:pt x="2421420" y="556055"/>
                </a:lnTo>
                <a:close/>
              </a:path>
              <a:path w="2433320" h="776604">
                <a:moveTo>
                  <a:pt x="224324" y="502919"/>
                </a:moveTo>
                <a:lnTo>
                  <a:pt x="214706" y="502919"/>
                </a:lnTo>
                <a:lnTo>
                  <a:pt x="223227" y="500697"/>
                </a:lnTo>
                <a:lnTo>
                  <a:pt x="216294" y="491519"/>
                </a:lnTo>
                <a:lnTo>
                  <a:pt x="232079" y="378205"/>
                </a:lnTo>
                <a:lnTo>
                  <a:pt x="237451" y="374154"/>
                </a:lnTo>
                <a:lnTo>
                  <a:pt x="276017" y="379526"/>
                </a:lnTo>
                <a:lnTo>
                  <a:pt x="241515" y="379526"/>
                </a:lnTo>
                <a:lnTo>
                  <a:pt x="236131" y="383590"/>
                </a:lnTo>
                <a:lnTo>
                  <a:pt x="240857" y="384249"/>
                </a:lnTo>
                <a:lnTo>
                  <a:pt x="224324" y="502919"/>
                </a:lnTo>
                <a:close/>
              </a:path>
              <a:path w="2433320" h="776604">
                <a:moveTo>
                  <a:pt x="240857" y="384249"/>
                </a:moveTo>
                <a:lnTo>
                  <a:pt x="236131" y="383590"/>
                </a:lnTo>
                <a:lnTo>
                  <a:pt x="241515" y="379526"/>
                </a:lnTo>
                <a:lnTo>
                  <a:pt x="240857" y="384249"/>
                </a:lnTo>
                <a:close/>
              </a:path>
              <a:path w="2433320" h="776604">
                <a:moveTo>
                  <a:pt x="2155942" y="651006"/>
                </a:moveTo>
                <a:lnTo>
                  <a:pt x="240857" y="384249"/>
                </a:lnTo>
                <a:lnTo>
                  <a:pt x="241515" y="379526"/>
                </a:lnTo>
                <a:lnTo>
                  <a:pt x="276017" y="379526"/>
                </a:lnTo>
                <a:lnTo>
                  <a:pt x="2161971" y="642238"/>
                </a:lnTo>
                <a:lnTo>
                  <a:pt x="2166002" y="646290"/>
                </a:lnTo>
                <a:lnTo>
                  <a:pt x="2156599" y="646290"/>
                </a:lnTo>
                <a:lnTo>
                  <a:pt x="2155942" y="651006"/>
                </a:lnTo>
                <a:close/>
              </a:path>
              <a:path w="2433320" h="776604">
                <a:moveTo>
                  <a:pt x="2191334" y="396887"/>
                </a:moveTo>
                <a:lnTo>
                  <a:pt x="2191992" y="392165"/>
                </a:lnTo>
                <a:lnTo>
                  <a:pt x="2196719" y="392823"/>
                </a:lnTo>
                <a:lnTo>
                  <a:pt x="2191334" y="396887"/>
                </a:lnTo>
                <a:close/>
              </a:path>
              <a:path w="2433320" h="776604">
                <a:moveTo>
                  <a:pt x="214706" y="502919"/>
                </a:moveTo>
                <a:lnTo>
                  <a:pt x="216294" y="491519"/>
                </a:lnTo>
                <a:lnTo>
                  <a:pt x="223227" y="500697"/>
                </a:lnTo>
                <a:lnTo>
                  <a:pt x="214706" y="502919"/>
                </a:lnTo>
                <a:close/>
              </a:path>
              <a:path w="2433320" h="776604">
                <a:moveTo>
                  <a:pt x="2424290" y="559854"/>
                </a:moveTo>
                <a:lnTo>
                  <a:pt x="2421420" y="556055"/>
                </a:lnTo>
                <a:lnTo>
                  <a:pt x="2425217" y="553186"/>
                </a:lnTo>
                <a:lnTo>
                  <a:pt x="2424290" y="559854"/>
                </a:lnTo>
                <a:close/>
              </a:path>
              <a:path w="2433320" h="776604">
                <a:moveTo>
                  <a:pt x="2431866" y="559854"/>
                </a:moveTo>
                <a:lnTo>
                  <a:pt x="2424290" y="559854"/>
                </a:lnTo>
                <a:lnTo>
                  <a:pt x="2425217" y="553186"/>
                </a:lnTo>
                <a:lnTo>
                  <a:pt x="2431197" y="553186"/>
                </a:lnTo>
                <a:lnTo>
                  <a:pt x="2431897" y="554113"/>
                </a:lnTo>
                <a:lnTo>
                  <a:pt x="2432596" y="555434"/>
                </a:lnTo>
                <a:lnTo>
                  <a:pt x="2432850" y="556894"/>
                </a:lnTo>
                <a:lnTo>
                  <a:pt x="2432646" y="558380"/>
                </a:lnTo>
                <a:lnTo>
                  <a:pt x="2431999" y="559714"/>
                </a:lnTo>
                <a:lnTo>
                  <a:pt x="2431866" y="559854"/>
                </a:lnTo>
                <a:close/>
              </a:path>
              <a:path w="2433320" h="776604">
                <a:moveTo>
                  <a:pt x="2150960" y="772312"/>
                </a:moveTo>
                <a:lnTo>
                  <a:pt x="2148662" y="772312"/>
                </a:lnTo>
                <a:lnTo>
                  <a:pt x="2150249" y="760917"/>
                </a:lnTo>
                <a:lnTo>
                  <a:pt x="2421420" y="556055"/>
                </a:lnTo>
                <a:lnTo>
                  <a:pt x="2424290" y="559854"/>
                </a:lnTo>
                <a:lnTo>
                  <a:pt x="2431866" y="559854"/>
                </a:lnTo>
                <a:lnTo>
                  <a:pt x="2430970" y="560793"/>
                </a:lnTo>
                <a:lnTo>
                  <a:pt x="2150960" y="772312"/>
                </a:lnTo>
                <a:close/>
              </a:path>
              <a:path w="2433320" h="776604">
                <a:moveTo>
                  <a:pt x="2160651" y="651662"/>
                </a:moveTo>
                <a:lnTo>
                  <a:pt x="2155942" y="651006"/>
                </a:lnTo>
                <a:lnTo>
                  <a:pt x="2156599" y="646290"/>
                </a:lnTo>
                <a:lnTo>
                  <a:pt x="2160651" y="651662"/>
                </a:lnTo>
                <a:close/>
              </a:path>
              <a:path w="2433320" h="776604">
                <a:moveTo>
                  <a:pt x="2165471" y="651662"/>
                </a:moveTo>
                <a:lnTo>
                  <a:pt x="2160651" y="651662"/>
                </a:lnTo>
                <a:lnTo>
                  <a:pt x="2156599" y="646290"/>
                </a:lnTo>
                <a:lnTo>
                  <a:pt x="2166002" y="646290"/>
                </a:lnTo>
                <a:lnTo>
                  <a:pt x="2166035" y="647611"/>
                </a:lnTo>
                <a:lnTo>
                  <a:pt x="2165471" y="651662"/>
                </a:lnTo>
                <a:close/>
              </a:path>
              <a:path w="2433320" h="776604">
                <a:moveTo>
                  <a:pt x="2143823" y="776414"/>
                </a:moveTo>
                <a:lnTo>
                  <a:pt x="2139226" y="771004"/>
                </a:lnTo>
                <a:lnTo>
                  <a:pt x="2155942" y="651006"/>
                </a:lnTo>
                <a:lnTo>
                  <a:pt x="2160651" y="651662"/>
                </a:lnTo>
                <a:lnTo>
                  <a:pt x="2165471" y="651662"/>
                </a:lnTo>
                <a:lnTo>
                  <a:pt x="2150249" y="760917"/>
                </a:lnTo>
                <a:lnTo>
                  <a:pt x="2141067" y="767854"/>
                </a:lnTo>
                <a:lnTo>
                  <a:pt x="2148662" y="772312"/>
                </a:lnTo>
                <a:lnTo>
                  <a:pt x="2150960" y="772312"/>
                </a:lnTo>
                <a:lnTo>
                  <a:pt x="2146808" y="775449"/>
                </a:lnTo>
                <a:lnTo>
                  <a:pt x="2145398" y="776185"/>
                </a:lnTo>
                <a:lnTo>
                  <a:pt x="2143823" y="776414"/>
                </a:lnTo>
                <a:close/>
              </a:path>
              <a:path w="2433320" h="776604">
                <a:moveTo>
                  <a:pt x="2148662" y="772312"/>
                </a:moveTo>
                <a:lnTo>
                  <a:pt x="2141067" y="767854"/>
                </a:lnTo>
                <a:lnTo>
                  <a:pt x="2150249" y="760917"/>
                </a:lnTo>
                <a:lnTo>
                  <a:pt x="2148662" y="77231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02863" y="2299716"/>
            <a:ext cx="935990" cy="377026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260350">
              <a:spcBef>
                <a:spcPts val="780"/>
              </a:spcBef>
            </a:pPr>
            <a:r>
              <a:rPr spc="-5" dirty="0">
                <a:latin typeface="Calibri"/>
                <a:cs typeface="Calibri"/>
              </a:rPr>
              <a:t>GCN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2863" y="2892551"/>
            <a:ext cx="935990" cy="377026"/>
          </a:xfrm>
          <a:prstGeom prst="rect">
            <a:avLst/>
          </a:prstGeom>
          <a:solidFill>
            <a:srgbClr val="F79546">
              <a:alpha val="5019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282575">
              <a:spcBef>
                <a:spcPts val="780"/>
              </a:spcBef>
            </a:pPr>
            <a:r>
              <a:rPr spc="-55" dirty="0">
                <a:latin typeface="Calibri"/>
                <a:cs typeface="Calibri"/>
              </a:rPr>
              <a:t>GAT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00782" y="2194726"/>
            <a:ext cx="1122045" cy="2511425"/>
          </a:xfrm>
          <a:custGeom>
            <a:avLst/>
            <a:gdLst/>
            <a:ahLst/>
            <a:cxnLst/>
            <a:rect l="l" t="t" r="r" b="b"/>
            <a:pathLst>
              <a:path w="1122045" h="2511425">
                <a:moveTo>
                  <a:pt x="12700" y="2498725"/>
                </a:moveTo>
                <a:lnTo>
                  <a:pt x="0" y="2498725"/>
                </a:lnTo>
                <a:lnTo>
                  <a:pt x="0" y="2473325"/>
                </a:lnTo>
                <a:lnTo>
                  <a:pt x="25400" y="2473325"/>
                </a:lnTo>
                <a:lnTo>
                  <a:pt x="25400" y="2486025"/>
                </a:lnTo>
                <a:lnTo>
                  <a:pt x="12700" y="2486025"/>
                </a:lnTo>
                <a:lnTo>
                  <a:pt x="12700" y="2498725"/>
                </a:lnTo>
                <a:close/>
              </a:path>
              <a:path w="1122045" h="2511425">
                <a:moveTo>
                  <a:pt x="15062" y="2511425"/>
                </a:moveTo>
                <a:lnTo>
                  <a:pt x="12700" y="2511425"/>
                </a:lnTo>
                <a:lnTo>
                  <a:pt x="12700" y="2486025"/>
                </a:lnTo>
                <a:lnTo>
                  <a:pt x="15062" y="2486025"/>
                </a:lnTo>
                <a:lnTo>
                  <a:pt x="15062" y="2511425"/>
                </a:lnTo>
                <a:close/>
              </a:path>
              <a:path w="1122045" h="2511425">
                <a:moveTo>
                  <a:pt x="25400" y="2498725"/>
                </a:moveTo>
                <a:lnTo>
                  <a:pt x="15062" y="2498725"/>
                </a:lnTo>
                <a:lnTo>
                  <a:pt x="15062" y="2486025"/>
                </a:lnTo>
                <a:lnTo>
                  <a:pt x="25400" y="2486025"/>
                </a:lnTo>
                <a:lnTo>
                  <a:pt x="25400" y="2498725"/>
                </a:lnTo>
                <a:close/>
              </a:path>
              <a:path w="1122045" h="2511425">
                <a:moveTo>
                  <a:pt x="25400" y="2447925"/>
                </a:moveTo>
                <a:lnTo>
                  <a:pt x="0" y="2447925"/>
                </a:lnTo>
                <a:lnTo>
                  <a:pt x="0" y="2422525"/>
                </a:lnTo>
                <a:lnTo>
                  <a:pt x="25400" y="2422525"/>
                </a:lnTo>
                <a:lnTo>
                  <a:pt x="25400" y="2447925"/>
                </a:lnTo>
                <a:close/>
              </a:path>
              <a:path w="1122045" h="2511425">
                <a:moveTo>
                  <a:pt x="25400" y="2397125"/>
                </a:moveTo>
                <a:lnTo>
                  <a:pt x="0" y="2397125"/>
                </a:lnTo>
                <a:lnTo>
                  <a:pt x="0" y="2371725"/>
                </a:lnTo>
                <a:lnTo>
                  <a:pt x="25400" y="2371725"/>
                </a:lnTo>
                <a:lnTo>
                  <a:pt x="25400" y="2397125"/>
                </a:lnTo>
                <a:close/>
              </a:path>
              <a:path w="1122045" h="2511425">
                <a:moveTo>
                  <a:pt x="25400" y="2346325"/>
                </a:moveTo>
                <a:lnTo>
                  <a:pt x="0" y="2346325"/>
                </a:lnTo>
                <a:lnTo>
                  <a:pt x="0" y="2320925"/>
                </a:lnTo>
                <a:lnTo>
                  <a:pt x="25400" y="2320925"/>
                </a:lnTo>
                <a:lnTo>
                  <a:pt x="25400" y="2346325"/>
                </a:lnTo>
                <a:close/>
              </a:path>
              <a:path w="1122045" h="2511425">
                <a:moveTo>
                  <a:pt x="25400" y="2295525"/>
                </a:moveTo>
                <a:lnTo>
                  <a:pt x="0" y="2295525"/>
                </a:lnTo>
                <a:lnTo>
                  <a:pt x="0" y="2270125"/>
                </a:lnTo>
                <a:lnTo>
                  <a:pt x="25400" y="2270125"/>
                </a:lnTo>
                <a:lnTo>
                  <a:pt x="25400" y="2295525"/>
                </a:lnTo>
                <a:close/>
              </a:path>
              <a:path w="1122045" h="2511425">
                <a:moveTo>
                  <a:pt x="25400" y="2244725"/>
                </a:moveTo>
                <a:lnTo>
                  <a:pt x="0" y="2244725"/>
                </a:lnTo>
                <a:lnTo>
                  <a:pt x="0" y="2219325"/>
                </a:lnTo>
                <a:lnTo>
                  <a:pt x="25400" y="2219325"/>
                </a:lnTo>
                <a:lnTo>
                  <a:pt x="25400" y="2244725"/>
                </a:lnTo>
                <a:close/>
              </a:path>
              <a:path w="1122045" h="2511425">
                <a:moveTo>
                  <a:pt x="25400" y="2193925"/>
                </a:moveTo>
                <a:lnTo>
                  <a:pt x="0" y="2193925"/>
                </a:lnTo>
                <a:lnTo>
                  <a:pt x="0" y="2168525"/>
                </a:lnTo>
                <a:lnTo>
                  <a:pt x="25400" y="2168525"/>
                </a:lnTo>
                <a:lnTo>
                  <a:pt x="25400" y="2193925"/>
                </a:lnTo>
                <a:close/>
              </a:path>
              <a:path w="1122045" h="2511425">
                <a:moveTo>
                  <a:pt x="25400" y="2143125"/>
                </a:moveTo>
                <a:lnTo>
                  <a:pt x="0" y="2143125"/>
                </a:lnTo>
                <a:lnTo>
                  <a:pt x="0" y="2117725"/>
                </a:lnTo>
                <a:lnTo>
                  <a:pt x="25400" y="2117725"/>
                </a:lnTo>
                <a:lnTo>
                  <a:pt x="25400" y="2143125"/>
                </a:lnTo>
                <a:close/>
              </a:path>
              <a:path w="1122045" h="2511425">
                <a:moveTo>
                  <a:pt x="25400" y="2092325"/>
                </a:moveTo>
                <a:lnTo>
                  <a:pt x="0" y="2092325"/>
                </a:lnTo>
                <a:lnTo>
                  <a:pt x="0" y="2066925"/>
                </a:lnTo>
                <a:lnTo>
                  <a:pt x="25400" y="2066925"/>
                </a:lnTo>
                <a:lnTo>
                  <a:pt x="25400" y="2092325"/>
                </a:lnTo>
                <a:close/>
              </a:path>
              <a:path w="1122045" h="2511425">
                <a:moveTo>
                  <a:pt x="25400" y="2041525"/>
                </a:moveTo>
                <a:lnTo>
                  <a:pt x="0" y="2041525"/>
                </a:lnTo>
                <a:lnTo>
                  <a:pt x="0" y="2016125"/>
                </a:lnTo>
                <a:lnTo>
                  <a:pt x="25400" y="2016125"/>
                </a:lnTo>
                <a:lnTo>
                  <a:pt x="25400" y="2041525"/>
                </a:lnTo>
                <a:close/>
              </a:path>
              <a:path w="1122045" h="2511425">
                <a:moveTo>
                  <a:pt x="25400" y="1990725"/>
                </a:moveTo>
                <a:lnTo>
                  <a:pt x="0" y="1990725"/>
                </a:lnTo>
                <a:lnTo>
                  <a:pt x="0" y="1965325"/>
                </a:lnTo>
                <a:lnTo>
                  <a:pt x="25400" y="1965325"/>
                </a:lnTo>
                <a:lnTo>
                  <a:pt x="25400" y="1990725"/>
                </a:lnTo>
                <a:close/>
              </a:path>
              <a:path w="1122045" h="2511425">
                <a:moveTo>
                  <a:pt x="25400" y="1939925"/>
                </a:moveTo>
                <a:lnTo>
                  <a:pt x="0" y="1939925"/>
                </a:lnTo>
                <a:lnTo>
                  <a:pt x="0" y="1914525"/>
                </a:lnTo>
                <a:lnTo>
                  <a:pt x="25400" y="1914525"/>
                </a:lnTo>
                <a:lnTo>
                  <a:pt x="25400" y="1939925"/>
                </a:lnTo>
                <a:close/>
              </a:path>
              <a:path w="1122045" h="2511425">
                <a:moveTo>
                  <a:pt x="25400" y="1889125"/>
                </a:moveTo>
                <a:lnTo>
                  <a:pt x="0" y="1889125"/>
                </a:lnTo>
                <a:lnTo>
                  <a:pt x="0" y="1863725"/>
                </a:lnTo>
                <a:lnTo>
                  <a:pt x="25400" y="1863725"/>
                </a:lnTo>
                <a:lnTo>
                  <a:pt x="25400" y="1889125"/>
                </a:lnTo>
                <a:close/>
              </a:path>
              <a:path w="1122045" h="2511425">
                <a:moveTo>
                  <a:pt x="25400" y="1838325"/>
                </a:moveTo>
                <a:lnTo>
                  <a:pt x="0" y="1838325"/>
                </a:lnTo>
                <a:lnTo>
                  <a:pt x="0" y="1812925"/>
                </a:lnTo>
                <a:lnTo>
                  <a:pt x="25400" y="1812925"/>
                </a:lnTo>
                <a:lnTo>
                  <a:pt x="25400" y="1838325"/>
                </a:lnTo>
                <a:close/>
              </a:path>
              <a:path w="1122045" h="2511425">
                <a:moveTo>
                  <a:pt x="25400" y="1787525"/>
                </a:moveTo>
                <a:lnTo>
                  <a:pt x="0" y="1787525"/>
                </a:lnTo>
                <a:lnTo>
                  <a:pt x="0" y="1762125"/>
                </a:lnTo>
                <a:lnTo>
                  <a:pt x="25400" y="1762125"/>
                </a:lnTo>
                <a:lnTo>
                  <a:pt x="25400" y="1787525"/>
                </a:lnTo>
                <a:close/>
              </a:path>
              <a:path w="1122045" h="2511425">
                <a:moveTo>
                  <a:pt x="25400" y="1736725"/>
                </a:moveTo>
                <a:lnTo>
                  <a:pt x="0" y="1736725"/>
                </a:lnTo>
                <a:lnTo>
                  <a:pt x="0" y="1711325"/>
                </a:lnTo>
                <a:lnTo>
                  <a:pt x="25400" y="1711325"/>
                </a:lnTo>
                <a:lnTo>
                  <a:pt x="25400" y="1736725"/>
                </a:lnTo>
                <a:close/>
              </a:path>
              <a:path w="1122045" h="2511425">
                <a:moveTo>
                  <a:pt x="25400" y="1685925"/>
                </a:moveTo>
                <a:lnTo>
                  <a:pt x="0" y="1685925"/>
                </a:lnTo>
                <a:lnTo>
                  <a:pt x="0" y="1660525"/>
                </a:lnTo>
                <a:lnTo>
                  <a:pt x="25400" y="1660525"/>
                </a:lnTo>
                <a:lnTo>
                  <a:pt x="25400" y="1685925"/>
                </a:lnTo>
                <a:close/>
              </a:path>
              <a:path w="1122045" h="2511425">
                <a:moveTo>
                  <a:pt x="25400" y="1635125"/>
                </a:moveTo>
                <a:lnTo>
                  <a:pt x="0" y="1635125"/>
                </a:lnTo>
                <a:lnTo>
                  <a:pt x="0" y="1609725"/>
                </a:lnTo>
                <a:lnTo>
                  <a:pt x="25400" y="1609725"/>
                </a:lnTo>
                <a:lnTo>
                  <a:pt x="25400" y="1635125"/>
                </a:lnTo>
                <a:close/>
              </a:path>
              <a:path w="1122045" h="2511425">
                <a:moveTo>
                  <a:pt x="25400" y="1584325"/>
                </a:moveTo>
                <a:lnTo>
                  <a:pt x="0" y="1584325"/>
                </a:lnTo>
                <a:lnTo>
                  <a:pt x="0" y="1558925"/>
                </a:lnTo>
                <a:lnTo>
                  <a:pt x="25400" y="1558925"/>
                </a:lnTo>
                <a:lnTo>
                  <a:pt x="25400" y="1584325"/>
                </a:lnTo>
                <a:close/>
              </a:path>
              <a:path w="1122045" h="2511425">
                <a:moveTo>
                  <a:pt x="25400" y="1533525"/>
                </a:moveTo>
                <a:lnTo>
                  <a:pt x="0" y="1533525"/>
                </a:lnTo>
                <a:lnTo>
                  <a:pt x="0" y="1508125"/>
                </a:lnTo>
                <a:lnTo>
                  <a:pt x="25400" y="1508125"/>
                </a:lnTo>
                <a:lnTo>
                  <a:pt x="25400" y="1533525"/>
                </a:lnTo>
                <a:close/>
              </a:path>
              <a:path w="1122045" h="2511425">
                <a:moveTo>
                  <a:pt x="25400" y="1482725"/>
                </a:moveTo>
                <a:lnTo>
                  <a:pt x="0" y="1482725"/>
                </a:lnTo>
                <a:lnTo>
                  <a:pt x="0" y="1457325"/>
                </a:lnTo>
                <a:lnTo>
                  <a:pt x="25400" y="1457325"/>
                </a:lnTo>
                <a:lnTo>
                  <a:pt x="25400" y="1482725"/>
                </a:lnTo>
                <a:close/>
              </a:path>
              <a:path w="1122045" h="2511425">
                <a:moveTo>
                  <a:pt x="25400" y="1431925"/>
                </a:moveTo>
                <a:lnTo>
                  <a:pt x="0" y="1431925"/>
                </a:lnTo>
                <a:lnTo>
                  <a:pt x="0" y="1406525"/>
                </a:lnTo>
                <a:lnTo>
                  <a:pt x="25400" y="1406525"/>
                </a:lnTo>
                <a:lnTo>
                  <a:pt x="25400" y="1431925"/>
                </a:lnTo>
                <a:close/>
              </a:path>
              <a:path w="1122045" h="2511425">
                <a:moveTo>
                  <a:pt x="25400" y="1381125"/>
                </a:moveTo>
                <a:lnTo>
                  <a:pt x="0" y="1381125"/>
                </a:lnTo>
                <a:lnTo>
                  <a:pt x="0" y="1355725"/>
                </a:lnTo>
                <a:lnTo>
                  <a:pt x="25400" y="1355725"/>
                </a:lnTo>
                <a:lnTo>
                  <a:pt x="25400" y="1381125"/>
                </a:lnTo>
                <a:close/>
              </a:path>
              <a:path w="1122045" h="2511425">
                <a:moveTo>
                  <a:pt x="25400" y="1330325"/>
                </a:moveTo>
                <a:lnTo>
                  <a:pt x="0" y="1330325"/>
                </a:lnTo>
                <a:lnTo>
                  <a:pt x="0" y="1304925"/>
                </a:lnTo>
                <a:lnTo>
                  <a:pt x="25400" y="1304925"/>
                </a:lnTo>
                <a:lnTo>
                  <a:pt x="25400" y="1330325"/>
                </a:lnTo>
                <a:close/>
              </a:path>
              <a:path w="1122045" h="2511425">
                <a:moveTo>
                  <a:pt x="25400" y="1279525"/>
                </a:moveTo>
                <a:lnTo>
                  <a:pt x="0" y="1279525"/>
                </a:lnTo>
                <a:lnTo>
                  <a:pt x="0" y="1254125"/>
                </a:lnTo>
                <a:lnTo>
                  <a:pt x="25400" y="1254125"/>
                </a:lnTo>
                <a:lnTo>
                  <a:pt x="25400" y="1279525"/>
                </a:lnTo>
                <a:close/>
              </a:path>
              <a:path w="1122045" h="2511425">
                <a:moveTo>
                  <a:pt x="25400" y="1228725"/>
                </a:moveTo>
                <a:lnTo>
                  <a:pt x="0" y="1228725"/>
                </a:lnTo>
                <a:lnTo>
                  <a:pt x="0" y="1203325"/>
                </a:lnTo>
                <a:lnTo>
                  <a:pt x="25400" y="1203325"/>
                </a:lnTo>
                <a:lnTo>
                  <a:pt x="25400" y="1228725"/>
                </a:lnTo>
                <a:close/>
              </a:path>
              <a:path w="1122045" h="2511425">
                <a:moveTo>
                  <a:pt x="25400" y="1177925"/>
                </a:moveTo>
                <a:lnTo>
                  <a:pt x="0" y="1177925"/>
                </a:lnTo>
                <a:lnTo>
                  <a:pt x="0" y="1152525"/>
                </a:lnTo>
                <a:lnTo>
                  <a:pt x="25400" y="1152525"/>
                </a:lnTo>
                <a:lnTo>
                  <a:pt x="25400" y="1177925"/>
                </a:lnTo>
                <a:close/>
              </a:path>
              <a:path w="1122045" h="2511425">
                <a:moveTo>
                  <a:pt x="25400" y="1127125"/>
                </a:moveTo>
                <a:lnTo>
                  <a:pt x="0" y="1127125"/>
                </a:lnTo>
                <a:lnTo>
                  <a:pt x="0" y="1101725"/>
                </a:lnTo>
                <a:lnTo>
                  <a:pt x="25400" y="1101725"/>
                </a:lnTo>
                <a:lnTo>
                  <a:pt x="25400" y="1127125"/>
                </a:lnTo>
                <a:close/>
              </a:path>
              <a:path w="1122045" h="2511425">
                <a:moveTo>
                  <a:pt x="25400" y="1076325"/>
                </a:moveTo>
                <a:lnTo>
                  <a:pt x="0" y="1076325"/>
                </a:lnTo>
                <a:lnTo>
                  <a:pt x="0" y="1050925"/>
                </a:lnTo>
                <a:lnTo>
                  <a:pt x="25400" y="1050925"/>
                </a:lnTo>
                <a:lnTo>
                  <a:pt x="25400" y="1076325"/>
                </a:lnTo>
                <a:close/>
              </a:path>
              <a:path w="1122045" h="2511425">
                <a:moveTo>
                  <a:pt x="25400" y="1025525"/>
                </a:moveTo>
                <a:lnTo>
                  <a:pt x="0" y="1025525"/>
                </a:lnTo>
                <a:lnTo>
                  <a:pt x="0" y="1000125"/>
                </a:lnTo>
                <a:lnTo>
                  <a:pt x="25400" y="1000125"/>
                </a:lnTo>
                <a:lnTo>
                  <a:pt x="25400" y="1025525"/>
                </a:lnTo>
                <a:close/>
              </a:path>
              <a:path w="1122045" h="2511425">
                <a:moveTo>
                  <a:pt x="25400" y="974725"/>
                </a:moveTo>
                <a:lnTo>
                  <a:pt x="0" y="974725"/>
                </a:lnTo>
                <a:lnTo>
                  <a:pt x="0" y="949325"/>
                </a:lnTo>
                <a:lnTo>
                  <a:pt x="25400" y="949325"/>
                </a:lnTo>
                <a:lnTo>
                  <a:pt x="25400" y="974725"/>
                </a:lnTo>
                <a:close/>
              </a:path>
              <a:path w="1122045" h="2511425">
                <a:moveTo>
                  <a:pt x="25400" y="923925"/>
                </a:moveTo>
                <a:lnTo>
                  <a:pt x="0" y="923925"/>
                </a:lnTo>
                <a:lnTo>
                  <a:pt x="0" y="898525"/>
                </a:lnTo>
                <a:lnTo>
                  <a:pt x="25400" y="898525"/>
                </a:lnTo>
                <a:lnTo>
                  <a:pt x="25400" y="923925"/>
                </a:lnTo>
                <a:close/>
              </a:path>
              <a:path w="1122045" h="2511425">
                <a:moveTo>
                  <a:pt x="25400" y="873125"/>
                </a:moveTo>
                <a:lnTo>
                  <a:pt x="0" y="873125"/>
                </a:lnTo>
                <a:lnTo>
                  <a:pt x="0" y="847725"/>
                </a:lnTo>
                <a:lnTo>
                  <a:pt x="25400" y="847725"/>
                </a:lnTo>
                <a:lnTo>
                  <a:pt x="25400" y="873125"/>
                </a:lnTo>
                <a:close/>
              </a:path>
              <a:path w="1122045" h="2511425">
                <a:moveTo>
                  <a:pt x="25400" y="822325"/>
                </a:moveTo>
                <a:lnTo>
                  <a:pt x="0" y="822325"/>
                </a:lnTo>
                <a:lnTo>
                  <a:pt x="0" y="796925"/>
                </a:lnTo>
                <a:lnTo>
                  <a:pt x="25400" y="796925"/>
                </a:lnTo>
                <a:lnTo>
                  <a:pt x="25400" y="822325"/>
                </a:lnTo>
                <a:close/>
              </a:path>
              <a:path w="1122045" h="2511425">
                <a:moveTo>
                  <a:pt x="25400" y="771525"/>
                </a:moveTo>
                <a:lnTo>
                  <a:pt x="0" y="771525"/>
                </a:lnTo>
                <a:lnTo>
                  <a:pt x="0" y="746125"/>
                </a:lnTo>
                <a:lnTo>
                  <a:pt x="25400" y="746125"/>
                </a:lnTo>
                <a:lnTo>
                  <a:pt x="25400" y="771525"/>
                </a:lnTo>
                <a:close/>
              </a:path>
              <a:path w="1122045" h="2511425">
                <a:moveTo>
                  <a:pt x="25400" y="720725"/>
                </a:moveTo>
                <a:lnTo>
                  <a:pt x="0" y="720725"/>
                </a:lnTo>
                <a:lnTo>
                  <a:pt x="0" y="695325"/>
                </a:lnTo>
                <a:lnTo>
                  <a:pt x="25400" y="695325"/>
                </a:lnTo>
                <a:lnTo>
                  <a:pt x="25400" y="720725"/>
                </a:lnTo>
                <a:close/>
              </a:path>
              <a:path w="1122045" h="2511425">
                <a:moveTo>
                  <a:pt x="25400" y="669925"/>
                </a:moveTo>
                <a:lnTo>
                  <a:pt x="0" y="669925"/>
                </a:lnTo>
                <a:lnTo>
                  <a:pt x="0" y="644525"/>
                </a:lnTo>
                <a:lnTo>
                  <a:pt x="25400" y="644525"/>
                </a:lnTo>
                <a:lnTo>
                  <a:pt x="25400" y="669925"/>
                </a:lnTo>
                <a:close/>
              </a:path>
              <a:path w="1122045" h="2511425">
                <a:moveTo>
                  <a:pt x="25400" y="619125"/>
                </a:moveTo>
                <a:lnTo>
                  <a:pt x="0" y="619125"/>
                </a:lnTo>
                <a:lnTo>
                  <a:pt x="0" y="593725"/>
                </a:lnTo>
                <a:lnTo>
                  <a:pt x="25400" y="593725"/>
                </a:lnTo>
                <a:lnTo>
                  <a:pt x="25400" y="619125"/>
                </a:lnTo>
                <a:close/>
              </a:path>
              <a:path w="1122045" h="2511425">
                <a:moveTo>
                  <a:pt x="25400" y="568325"/>
                </a:moveTo>
                <a:lnTo>
                  <a:pt x="0" y="568325"/>
                </a:lnTo>
                <a:lnTo>
                  <a:pt x="0" y="542925"/>
                </a:lnTo>
                <a:lnTo>
                  <a:pt x="25400" y="542925"/>
                </a:lnTo>
                <a:lnTo>
                  <a:pt x="25400" y="568325"/>
                </a:lnTo>
                <a:close/>
              </a:path>
              <a:path w="1122045" h="2511425">
                <a:moveTo>
                  <a:pt x="25400" y="517525"/>
                </a:moveTo>
                <a:lnTo>
                  <a:pt x="0" y="517525"/>
                </a:lnTo>
                <a:lnTo>
                  <a:pt x="0" y="492125"/>
                </a:lnTo>
                <a:lnTo>
                  <a:pt x="25400" y="492125"/>
                </a:lnTo>
                <a:lnTo>
                  <a:pt x="25400" y="517525"/>
                </a:lnTo>
                <a:close/>
              </a:path>
              <a:path w="1122045" h="2511425">
                <a:moveTo>
                  <a:pt x="25400" y="466725"/>
                </a:moveTo>
                <a:lnTo>
                  <a:pt x="0" y="466725"/>
                </a:lnTo>
                <a:lnTo>
                  <a:pt x="0" y="441325"/>
                </a:lnTo>
                <a:lnTo>
                  <a:pt x="25400" y="441325"/>
                </a:lnTo>
                <a:lnTo>
                  <a:pt x="25400" y="466725"/>
                </a:lnTo>
                <a:close/>
              </a:path>
              <a:path w="1122045" h="2511425">
                <a:moveTo>
                  <a:pt x="25400" y="415925"/>
                </a:moveTo>
                <a:lnTo>
                  <a:pt x="0" y="415925"/>
                </a:lnTo>
                <a:lnTo>
                  <a:pt x="0" y="390525"/>
                </a:lnTo>
                <a:lnTo>
                  <a:pt x="25400" y="390525"/>
                </a:lnTo>
                <a:lnTo>
                  <a:pt x="25400" y="415925"/>
                </a:lnTo>
                <a:close/>
              </a:path>
              <a:path w="1122045" h="2511425">
                <a:moveTo>
                  <a:pt x="25400" y="365125"/>
                </a:moveTo>
                <a:lnTo>
                  <a:pt x="0" y="365125"/>
                </a:lnTo>
                <a:lnTo>
                  <a:pt x="0" y="339725"/>
                </a:lnTo>
                <a:lnTo>
                  <a:pt x="25400" y="339725"/>
                </a:lnTo>
                <a:lnTo>
                  <a:pt x="25400" y="365125"/>
                </a:lnTo>
                <a:close/>
              </a:path>
              <a:path w="1122045" h="2511425">
                <a:moveTo>
                  <a:pt x="25400" y="314325"/>
                </a:moveTo>
                <a:lnTo>
                  <a:pt x="0" y="314325"/>
                </a:lnTo>
                <a:lnTo>
                  <a:pt x="0" y="288925"/>
                </a:lnTo>
                <a:lnTo>
                  <a:pt x="25400" y="288925"/>
                </a:lnTo>
                <a:lnTo>
                  <a:pt x="25400" y="314325"/>
                </a:lnTo>
                <a:close/>
              </a:path>
              <a:path w="1122045" h="2511425">
                <a:moveTo>
                  <a:pt x="25400" y="263525"/>
                </a:moveTo>
                <a:lnTo>
                  <a:pt x="0" y="263525"/>
                </a:lnTo>
                <a:lnTo>
                  <a:pt x="0" y="238125"/>
                </a:lnTo>
                <a:lnTo>
                  <a:pt x="25400" y="238125"/>
                </a:lnTo>
                <a:lnTo>
                  <a:pt x="25400" y="263525"/>
                </a:lnTo>
                <a:close/>
              </a:path>
              <a:path w="1122045" h="2511425">
                <a:moveTo>
                  <a:pt x="25400" y="212725"/>
                </a:moveTo>
                <a:lnTo>
                  <a:pt x="0" y="212725"/>
                </a:lnTo>
                <a:lnTo>
                  <a:pt x="0" y="187325"/>
                </a:lnTo>
                <a:lnTo>
                  <a:pt x="25400" y="187325"/>
                </a:lnTo>
                <a:lnTo>
                  <a:pt x="25400" y="212725"/>
                </a:lnTo>
                <a:close/>
              </a:path>
              <a:path w="1122045" h="2511425">
                <a:moveTo>
                  <a:pt x="25400" y="161925"/>
                </a:moveTo>
                <a:lnTo>
                  <a:pt x="0" y="161925"/>
                </a:lnTo>
                <a:lnTo>
                  <a:pt x="0" y="136525"/>
                </a:lnTo>
                <a:lnTo>
                  <a:pt x="25400" y="136525"/>
                </a:lnTo>
                <a:lnTo>
                  <a:pt x="25400" y="161925"/>
                </a:lnTo>
                <a:close/>
              </a:path>
              <a:path w="1122045" h="2511425">
                <a:moveTo>
                  <a:pt x="25400" y="111125"/>
                </a:moveTo>
                <a:lnTo>
                  <a:pt x="0" y="111125"/>
                </a:lnTo>
                <a:lnTo>
                  <a:pt x="0" y="85725"/>
                </a:lnTo>
                <a:lnTo>
                  <a:pt x="25400" y="85725"/>
                </a:lnTo>
                <a:lnTo>
                  <a:pt x="25400" y="111125"/>
                </a:lnTo>
                <a:close/>
              </a:path>
              <a:path w="1122045" h="2511425">
                <a:moveTo>
                  <a:pt x="25400" y="60325"/>
                </a:moveTo>
                <a:lnTo>
                  <a:pt x="0" y="60325"/>
                </a:lnTo>
                <a:lnTo>
                  <a:pt x="0" y="34925"/>
                </a:lnTo>
                <a:lnTo>
                  <a:pt x="25400" y="34925"/>
                </a:lnTo>
                <a:lnTo>
                  <a:pt x="25400" y="60325"/>
                </a:lnTo>
                <a:close/>
              </a:path>
              <a:path w="1122045" h="2511425">
                <a:moveTo>
                  <a:pt x="41275" y="25400"/>
                </a:moveTo>
                <a:lnTo>
                  <a:pt x="15875" y="25400"/>
                </a:lnTo>
                <a:lnTo>
                  <a:pt x="15875" y="0"/>
                </a:lnTo>
                <a:lnTo>
                  <a:pt x="41275" y="0"/>
                </a:lnTo>
                <a:lnTo>
                  <a:pt x="41275" y="25400"/>
                </a:lnTo>
                <a:close/>
              </a:path>
              <a:path w="1122045" h="2511425">
                <a:moveTo>
                  <a:pt x="92075" y="25400"/>
                </a:moveTo>
                <a:lnTo>
                  <a:pt x="66675" y="25400"/>
                </a:lnTo>
                <a:lnTo>
                  <a:pt x="66675" y="0"/>
                </a:lnTo>
                <a:lnTo>
                  <a:pt x="92075" y="0"/>
                </a:lnTo>
                <a:lnTo>
                  <a:pt x="92075" y="25400"/>
                </a:lnTo>
                <a:close/>
              </a:path>
              <a:path w="1122045" h="2511425">
                <a:moveTo>
                  <a:pt x="142875" y="25400"/>
                </a:moveTo>
                <a:lnTo>
                  <a:pt x="117475" y="25400"/>
                </a:lnTo>
                <a:lnTo>
                  <a:pt x="117475" y="0"/>
                </a:lnTo>
                <a:lnTo>
                  <a:pt x="142875" y="0"/>
                </a:lnTo>
                <a:lnTo>
                  <a:pt x="142875" y="25400"/>
                </a:lnTo>
                <a:close/>
              </a:path>
              <a:path w="1122045" h="2511425">
                <a:moveTo>
                  <a:pt x="193675" y="25400"/>
                </a:moveTo>
                <a:lnTo>
                  <a:pt x="168275" y="25400"/>
                </a:lnTo>
                <a:lnTo>
                  <a:pt x="168275" y="0"/>
                </a:lnTo>
                <a:lnTo>
                  <a:pt x="193675" y="0"/>
                </a:lnTo>
                <a:lnTo>
                  <a:pt x="193675" y="25400"/>
                </a:lnTo>
                <a:close/>
              </a:path>
              <a:path w="1122045" h="2511425">
                <a:moveTo>
                  <a:pt x="244475" y="25400"/>
                </a:moveTo>
                <a:lnTo>
                  <a:pt x="219075" y="25400"/>
                </a:lnTo>
                <a:lnTo>
                  <a:pt x="219075" y="0"/>
                </a:lnTo>
                <a:lnTo>
                  <a:pt x="244475" y="0"/>
                </a:lnTo>
                <a:lnTo>
                  <a:pt x="244475" y="25400"/>
                </a:lnTo>
                <a:close/>
              </a:path>
              <a:path w="1122045" h="2511425">
                <a:moveTo>
                  <a:pt x="295275" y="25400"/>
                </a:moveTo>
                <a:lnTo>
                  <a:pt x="269875" y="25400"/>
                </a:lnTo>
                <a:lnTo>
                  <a:pt x="269875" y="0"/>
                </a:lnTo>
                <a:lnTo>
                  <a:pt x="295275" y="0"/>
                </a:lnTo>
                <a:lnTo>
                  <a:pt x="295275" y="25400"/>
                </a:lnTo>
                <a:close/>
              </a:path>
              <a:path w="1122045" h="2511425">
                <a:moveTo>
                  <a:pt x="346075" y="25400"/>
                </a:moveTo>
                <a:lnTo>
                  <a:pt x="320675" y="25400"/>
                </a:lnTo>
                <a:lnTo>
                  <a:pt x="320675" y="0"/>
                </a:lnTo>
                <a:lnTo>
                  <a:pt x="346075" y="0"/>
                </a:lnTo>
                <a:lnTo>
                  <a:pt x="346075" y="25400"/>
                </a:lnTo>
                <a:close/>
              </a:path>
              <a:path w="1122045" h="2511425">
                <a:moveTo>
                  <a:pt x="396875" y="25400"/>
                </a:moveTo>
                <a:lnTo>
                  <a:pt x="371475" y="25400"/>
                </a:lnTo>
                <a:lnTo>
                  <a:pt x="371475" y="0"/>
                </a:lnTo>
                <a:lnTo>
                  <a:pt x="396875" y="0"/>
                </a:lnTo>
                <a:lnTo>
                  <a:pt x="396875" y="25400"/>
                </a:lnTo>
                <a:close/>
              </a:path>
              <a:path w="1122045" h="2511425">
                <a:moveTo>
                  <a:pt x="447675" y="25400"/>
                </a:moveTo>
                <a:lnTo>
                  <a:pt x="422275" y="25400"/>
                </a:lnTo>
                <a:lnTo>
                  <a:pt x="422275" y="0"/>
                </a:lnTo>
                <a:lnTo>
                  <a:pt x="447675" y="0"/>
                </a:lnTo>
                <a:lnTo>
                  <a:pt x="447675" y="25400"/>
                </a:lnTo>
                <a:close/>
              </a:path>
              <a:path w="1122045" h="2511425">
                <a:moveTo>
                  <a:pt x="498475" y="25400"/>
                </a:moveTo>
                <a:lnTo>
                  <a:pt x="473075" y="25400"/>
                </a:lnTo>
                <a:lnTo>
                  <a:pt x="473075" y="0"/>
                </a:lnTo>
                <a:lnTo>
                  <a:pt x="498475" y="0"/>
                </a:lnTo>
                <a:lnTo>
                  <a:pt x="498475" y="25400"/>
                </a:lnTo>
                <a:close/>
              </a:path>
              <a:path w="1122045" h="2511425">
                <a:moveTo>
                  <a:pt x="549275" y="25400"/>
                </a:moveTo>
                <a:lnTo>
                  <a:pt x="523875" y="25400"/>
                </a:lnTo>
                <a:lnTo>
                  <a:pt x="523875" y="0"/>
                </a:lnTo>
                <a:lnTo>
                  <a:pt x="549275" y="0"/>
                </a:lnTo>
                <a:lnTo>
                  <a:pt x="549275" y="25400"/>
                </a:lnTo>
                <a:close/>
              </a:path>
              <a:path w="1122045" h="2511425">
                <a:moveTo>
                  <a:pt x="600075" y="25400"/>
                </a:moveTo>
                <a:lnTo>
                  <a:pt x="574675" y="25400"/>
                </a:lnTo>
                <a:lnTo>
                  <a:pt x="574675" y="0"/>
                </a:lnTo>
                <a:lnTo>
                  <a:pt x="600075" y="0"/>
                </a:lnTo>
                <a:lnTo>
                  <a:pt x="600075" y="25400"/>
                </a:lnTo>
                <a:close/>
              </a:path>
              <a:path w="1122045" h="2511425">
                <a:moveTo>
                  <a:pt x="650875" y="25400"/>
                </a:moveTo>
                <a:lnTo>
                  <a:pt x="625475" y="25400"/>
                </a:lnTo>
                <a:lnTo>
                  <a:pt x="625475" y="0"/>
                </a:lnTo>
                <a:lnTo>
                  <a:pt x="650875" y="0"/>
                </a:lnTo>
                <a:lnTo>
                  <a:pt x="650875" y="25400"/>
                </a:lnTo>
                <a:close/>
              </a:path>
              <a:path w="1122045" h="2511425">
                <a:moveTo>
                  <a:pt x="701675" y="25400"/>
                </a:moveTo>
                <a:lnTo>
                  <a:pt x="676275" y="25400"/>
                </a:lnTo>
                <a:lnTo>
                  <a:pt x="676275" y="0"/>
                </a:lnTo>
                <a:lnTo>
                  <a:pt x="701675" y="0"/>
                </a:lnTo>
                <a:lnTo>
                  <a:pt x="701675" y="25400"/>
                </a:lnTo>
                <a:close/>
              </a:path>
              <a:path w="1122045" h="2511425">
                <a:moveTo>
                  <a:pt x="752475" y="25400"/>
                </a:moveTo>
                <a:lnTo>
                  <a:pt x="727075" y="25400"/>
                </a:lnTo>
                <a:lnTo>
                  <a:pt x="727075" y="0"/>
                </a:lnTo>
                <a:lnTo>
                  <a:pt x="752475" y="0"/>
                </a:lnTo>
                <a:lnTo>
                  <a:pt x="752475" y="25400"/>
                </a:lnTo>
                <a:close/>
              </a:path>
              <a:path w="1122045" h="2511425">
                <a:moveTo>
                  <a:pt x="803275" y="25400"/>
                </a:moveTo>
                <a:lnTo>
                  <a:pt x="777875" y="25400"/>
                </a:lnTo>
                <a:lnTo>
                  <a:pt x="777875" y="0"/>
                </a:lnTo>
                <a:lnTo>
                  <a:pt x="803275" y="0"/>
                </a:lnTo>
                <a:lnTo>
                  <a:pt x="803275" y="25400"/>
                </a:lnTo>
                <a:close/>
              </a:path>
              <a:path w="1122045" h="2511425">
                <a:moveTo>
                  <a:pt x="854075" y="25400"/>
                </a:moveTo>
                <a:lnTo>
                  <a:pt x="828675" y="25400"/>
                </a:lnTo>
                <a:lnTo>
                  <a:pt x="828675" y="0"/>
                </a:lnTo>
                <a:lnTo>
                  <a:pt x="854075" y="0"/>
                </a:lnTo>
                <a:lnTo>
                  <a:pt x="854075" y="25400"/>
                </a:lnTo>
                <a:close/>
              </a:path>
              <a:path w="1122045" h="2511425">
                <a:moveTo>
                  <a:pt x="904875" y="25400"/>
                </a:moveTo>
                <a:lnTo>
                  <a:pt x="879475" y="25400"/>
                </a:lnTo>
                <a:lnTo>
                  <a:pt x="879475" y="0"/>
                </a:lnTo>
                <a:lnTo>
                  <a:pt x="904875" y="0"/>
                </a:lnTo>
                <a:lnTo>
                  <a:pt x="904875" y="25400"/>
                </a:lnTo>
                <a:close/>
              </a:path>
              <a:path w="1122045" h="2511425">
                <a:moveTo>
                  <a:pt x="955675" y="25400"/>
                </a:moveTo>
                <a:lnTo>
                  <a:pt x="930275" y="25400"/>
                </a:lnTo>
                <a:lnTo>
                  <a:pt x="930275" y="0"/>
                </a:lnTo>
                <a:lnTo>
                  <a:pt x="955675" y="0"/>
                </a:lnTo>
                <a:lnTo>
                  <a:pt x="955675" y="25400"/>
                </a:lnTo>
                <a:close/>
              </a:path>
              <a:path w="1122045" h="2511425">
                <a:moveTo>
                  <a:pt x="1006475" y="25400"/>
                </a:moveTo>
                <a:lnTo>
                  <a:pt x="981075" y="25400"/>
                </a:lnTo>
                <a:lnTo>
                  <a:pt x="981075" y="0"/>
                </a:lnTo>
                <a:lnTo>
                  <a:pt x="1006475" y="0"/>
                </a:lnTo>
                <a:lnTo>
                  <a:pt x="1006475" y="25400"/>
                </a:lnTo>
                <a:close/>
              </a:path>
              <a:path w="1122045" h="2511425">
                <a:moveTo>
                  <a:pt x="1057275" y="25400"/>
                </a:moveTo>
                <a:lnTo>
                  <a:pt x="1031875" y="25400"/>
                </a:lnTo>
                <a:lnTo>
                  <a:pt x="1031875" y="0"/>
                </a:lnTo>
                <a:lnTo>
                  <a:pt x="1057275" y="0"/>
                </a:lnTo>
                <a:lnTo>
                  <a:pt x="1057275" y="25400"/>
                </a:lnTo>
                <a:close/>
              </a:path>
              <a:path w="1122045" h="2511425">
                <a:moveTo>
                  <a:pt x="1108075" y="25400"/>
                </a:moveTo>
                <a:lnTo>
                  <a:pt x="1082675" y="25400"/>
                </a:lnTo>
                <a:lnTo>
                  <a:pt x="1082675" y="0"/>
                </a:lnTo>
                <a:lnTo>
                  <a:pt x="1108075" y="0"/>
                </a:lnTo>
                <a:lnTo>
                  <a:pt x="1108075" y="25400"/>
                </a:lnTo>
                <a:close/>
              </a:path>
              <a:path w="1122045" h="2511425">
                <a:moveTo>
                  <a:pt x="1121956" y="62306"/>
                </a:moveTo>
                <a:lnTo>
                  <a:pt x="1096556" y="62306"/>
                </a:lnTo>
                <a:lnTo>
                  <a:pt x="1096556" y="36906"/>
                </a:lnTo>
                <a:lnTo>
                  <a:pt x="1121956" y="36906"/>
                </a:lnTo>
                <a:lnTo>
                  <a:pt x="1121956" y="62306"/>
                </a:lnTo>
                <a:close/>
              </a:path>
              <a:path w="1122045" h="2511425">
                <a:moveTo>
                  <a:pt x="1121956" y="113106"/>
                </a:moveTo>
                <a:lnTo>
                  <a:pt x="1096556" y="113106"/>
                </a:lnTo>
                <a:lnTo>
                  <a:pt x="1096556" y="87706"/>
                </a:lnTo>
                <a:lnTo>
                  <a:pt x="1121956" y="87706"/>
                </a:lnTo>
                <a:lnTo>
                  <a:pt x="1121956" y="113106"/>
                </a:lnTo>
                <a:close/>
              </a:path>
              <a:path w="1122045" h="2511425">
                <a:moveTo>
                  <a:pt x="1121956" y="163906"/>
                </a:moveTo>
                <a:lnTo>
                  <a:pt x="1096556" y="163906"/>
                </a:lnTo>
                <a:lnTo>
                  <a:pt x="1096556" y="138506"/>
                </a:lnTo>
                <a:lnTo>
                  <a:pt x="1121956" y="138506"/>
                </a:lnTo>
                <a:lnTo>
                  <a:pt x="1121956" y="163906"/>
                </a:lnTo>
                <a:close/>
              </a:path>
              <a:path w="1122045" h="2511425">
                <a:moveTo>
                  <a:pt x="1121956" y="214706"/>
                </a:moveTo>
                <a:lnTo>
                  <a:pt x="1096556" y="214706"/>
                </a:lnTo>
                <a:lnTo>
                  <a:pt x="1096556" y="189306"/>
                </a:lnTo>
                <a:lnTo>
                  <a:pt x="1121956" y="189306"/>
                </a:lnTo>
                <a:lnTo>
                  <a:pt x="1121956" y="214706"/>
                </a:lnTo>
                <a:close/>
              </a:path>
              <a:path w="1122045" h="2511425">
                <a:moveTo>
                  <a:pt x="1121956" y="265506"/>
                </a:moveTo>
                <a:lnTo>
                  <a:pt x="1096556" y="265506"/>
                </a:lnTo>
                <a:lnTo>
                  <a:pt x="1096556" y="240106"/>
                </a:lnTo>
                <a:lnTo>
                  <a:pt x="1121956" y="240106"/>
                </a:lnTo>
                <a:lnTo>
                  <a:pt x="1121956" y="265506"/>
                </a:lnTo>
                <a:close/>
              </a:path>
              <a:path w="1122045" h="2511425">
                <a:moveTo>
                  <a:pt x="1121956" y="316306"/>
                </a:moveTo>
                <a:lnTo>
                  <a:pt x="1096556" y="316306"/>
                </a:lnTo>
                <a:lnTo>
                  <a:pt x="1096556" y="290906"/>
                </a:lnTo>
                <a:lnTo>
                  <a:pt x="1121956" y="290906"/>
                </a:lnTo>
                <a:lnTo>
                  <a:pt x="1121956" y="316306"/>
                </a:lnTo>
                <a:close/>
              </a:path>
              <a:path w="1122045" h="2511425">
                <a:moveTo>
                  <a:pt x="1121956" y="367106"/>
                </a:moveTo>
                <a:lnTo>
                  <a:pt x="1096556" y="367106"/>
                </a:lnTo>
                <a:lnTo>
                  <a:pt x="1096556" y="341706"/>
                </a:lnTo>
                <a:lnTo>
                  <a:pt x="1121956" y="341706"/>
                </a:lnTo>
                <a:lnTo>
                  <a:pt x="1121956" y="367106"/>
                </a:lnTo>
                <a:close/>
              </a:path>
              <a:path w="1122045" h="2511425">
                <a:moveTo>
                  <a:pt x="1121956" y="417906"/>
                </a:moveTo>
                <a:lnTo>
                  <a:pt x="1096556" y="417906"/>
                </a:lnTo>
                <a:lnTo>
                  <a:pt x="1096556" y="392506"/>
                </a:lnTo>
                <a:lnTo>
                  <a:pt x="1121956" y="392506"/>
                </a:lnTo>
                <a:lnTo>
                  <a:pt x="1121956" y="417906"/>
                </a:lnTo>
                <a:close/>
              </a:path>
              <a:path w="1122045" h="2511425">
                <a:moveTo>
                  <a:pt x="1121956" y="468706"/>
                </a:moveTo>
                <a:lnTo>
                  <a:pt x="1096556" y="468706"/>
                </a:lnTo>
                <a:lnTo>
                  <a:pt x="1096556" y="443306"/>
                </a:lnTo>
                <a:lnTo>
                  <a:pt x="1121956" y="443306"/>
                </a:lnTo>
                <a:lnTo>
                  <a:pt x="1121956" y="468706"/>
                </a:lnTo>
                <a:close/>
              </a:path>
              <a:path w="1122045" h="2511425">
                <a:moveTo>
                  <a:pt x="1121956" y="519506"/>
                </a:moveTo>
                <a:lnTo>
                  <a:pt x="1096556" y="519506"/>
                </a:lnTo>
                <a:lnTo>
                  <a:pt x="1096556" y="494106"/>
                </a:lnTo>
                <a:lnTo>
                  <a:pt x="1121956" y="494106"/>
                </a:lnTo>
                <a:lnTo>
                  <a:pt x="1121956" y="519506"/>
                </a:lnTo>
                <a:close/>
              </a:path>
              <a:path w="1122045" h="2511425">
                <a:moveTo>
                  <a:pt x="1121956" y="570306"/>
                </a:moveTo>
                <a:lnTo>
                  <a:pt x="1096556" y="570306"/>
                </a:lnTo>
                <a:lnTo>
                  <a:pt x="1096556" y="544906"/>
                </a:lnTo>
                <a:lnTo>
                  <a:pt x="1121956" y="544906"/>
                </a:lnTo>
                <a:lnTo>
                  <a:pt x="1121956" y="570306"/>
                </a:lnTo>
                <a:close/>
              </a:path>
              <a:path w="1122045" h="2511425">
                <a:moveTo>
                  <a:pt x="1121956" y="621106"/>
                </a:moveTo>
                <a:lnTo>
                  <a:pt x="1096556" y="621106"/>
                </a:lnTo>
                <a:lnTo>
                  <a:pt x="1096556" y="595706"/>
                </a:lnTo>
                <a:lnTo>
                  <a:pt x="1121956" y="595706"/>
                </a:lnTo>
                <a:lnTo>
                  <a:pt x="1121956" y="621106"/>
                </a:lnTo>
                <a:close/>
              </a:path>
              <a:path w="1122045" h="2511425">
                <a:moveTo>
                  <a:pt x="1121956" y="671906"/>
                </a:moveTo>
                <a:lnTo>
                  <a:pt x="1096556" y="671906"/>
                </a:lnTo>
                <a:lnTo>
                  <a:pt x="1096556" y="646506"/>
                </a:lnTo>
                <a:lnTo>
                  <a:pt x="1121956" y="646506"/>
                </a:lnTo>
                <a:lnTo>
                  <a:pt x="1121956" y="671906"/>
                </a:lnTo>
                <a:close/>
              </a:path>
              <a:path w="1122045" h="2511425">
                <a:moveTo>
                  <a:pt x="1121956" y="722706"/>
                </a:moveTo>
                <a:lnTo>
                  <a:pt x="1096556" y="722706"/>
                </a:lnTo>
                <a:lnTo>
                  <a:pt x="1096556" y="697306"/>
                </a:lnTo>
                <a:lnTo>
                  <a:pt x="1121956" y="697306"/>
                </a:lnTo>
                <a:lnTo>
                  <a:pt x="1121956" y="722706"/>
                </a:lnTo>
                <a:close/>
              </a:path>
              <a:path w="1122045" h="2511425">
                <a:moveTo>
                  <a:pt x="1121956" y="773506"/>
                </a:moveTo>
                <a:lnTo>
                  <a:pt x="1096556" y="773506"/>
                </a:lnTo>
                <a:lnTo>
                  <a:pt x="1096556" y="748106"/>
                </a:lnTo>
                <a:lnTo>
                  <a:pt x="1121956" y="748106"/>
                </a:lnTo>
                <a:lnTo>
                  <a:pt x="1121956" y="773506"/>
                </a:lnTo>
                <a:close/>
              </a:path>
              <a:path w="1122045" h="2511425">
                <a:moveTo>
                  <a:pt x="1121956" y="824306"/>
                </a:moveTo>
                <a:lnTo>
                  <a:pt x="1096556" y="824306"/>
                </a:lnTo>
                <a:lnTo>
                  <a:pt x="1096556" y="798906"/>
                </a:lnTo>
                <a:lnTo>
                  <a:pt x="1121956" y="798906"/>
                </a:lnTo>
                <a:lnTo>
                  <a:pt x="1121956" y="824306"/>
                </a:lnTo>
                <a:close/>
              </a:path>
              <a:path w="1122045" h="2511425">
                <a:moveTo>
                  <a:pt x="1121956" y="875106"/>
                </a:moveTo>
                <a:lnTo>
                  <a:pt x="1096556" y="875106"/>
                </a:lnTo>
                <a:lnTo>
                  <a:pt x="1096556" y="849706"/>
                </a:lnTo>
                <a:lnTo>
                  <a:pt x="1121956" y="849706"/>
                </a:lnTo>
                <a:lnTo>
                  <a:pt x="1121956" y="875106"/>
                </a:lnTo>
                <a:close/>
              </a:path>
              <a:path w="1122045" h="2511425">
                <a:moveTo>
                  <a:pt x="1121956" y="925906"/>
                </a:moveTo>
                <a:lnTo>
                  <a:pt x="1096556" y="925906"/>
                </a:lnTo>
                <a:lnTo>
                  <a:pt x="1096556" y="900506"/>
                </a:lnTo>
                <a:lnTo>
                  <a:pt x="1121956" y="900506"/>
                </a:lnTo>
                <a:lnTo>
                  <a:pt x="1121956" y="925906"/>
                </a:lnTo>
                <a:close/>
              </a:path>
              <a:path w="1122045" h="2511425">
                <a:moveTo>
                  <a:pt x="1121956" y="976706"/>
                </a:moveTo>
                <a:lnTo>
                  <a:pt x="1096556" y="976706"/>
                </a:lnTo>
                <a:lnTo>
                  <a:pt x="1096556" y="951306"/>
                </a:lnTo>
                <a:lnTo>
                  <a:pt x="1121956" y="951306"/>
                </a:lnTo>
                <a:lnTo>
                  <a:pt x="1121956" y="976706"/>
                </a:lnTo>
                <a:close/>
              </a:path>
              <a:path w="1122045" h="2511425">
                <a:moveTo>
                  <a:pt x="1121956" y="1027506"/>
                </a:moveTo>
                <a:lnTo>
                  <a:pt x="1096556" y="1027506"/>
                </a:lnTo>
                <a:lnTo>
                  <a:pt x="1096556" y="1002106"/>
                </a:lnTo>
                <a:lnTo>
                  <a:pt x="1121956" y="1002106"/>
                </a:lnTo>
                <a:lnTo>
                  <a:pt x="1121956" y="1027506"/>
                </a:lnTo>
                <a:close/>
              </a:path>
              <a:path w="1122045" h="2511425">
                <a:moveTo>
                  <a:pt x="1121956" y="1078306"/>
                </a:moveTo>
                <a:lnTo>
                  <a:pt x="1096556" y="1078306"/>
                </a:lnTo>
                <a:lnTo>
                  <a:pt x="1096556" y="1052906"/>
                </a:lnTo>
                <a:lnTo>
                  <a:pt x="1121956" y="1052906"/>
                </a:lnTo>
                <a:lnTo>
                  <a:pt x="1121956" y="1078306"/>
                </a:lnTo>
                <a:close/>
              </a:path>
              <a:path w="1122045" h="2511425">
                <a:moveTo>
                  <a:pt x="1121956" y="1129106"/>
                </a:moveTo>
                <a:lnTo>
                  <a:pt x="1096556" y="1129106"/>
                </a:lnTo>
                <a:lnTo>
                  <a:pt x="1096556" y="1103706"/>
                </a:lnTo>
                <a:lnTo>
                  <a:pt x="1121956" y="1103706"/>
                </a:lnTo>
                <a:lnTo>
                  <a:pt x="1121956" y="1129106"/>
                </a:lnTo>
                <a:close/>
              </a:path>
              <a:path w="1122045" h="2511425">
                <a:moveTo>
                  <a:pt x="1121956" y="1179906"/>
                </a:moveTo>
                <a:lnTo>
                  <a:pt x="1096556" y="1179906"/>
                </a:lnTo>
                <a:lnTo>
                  <a:pt x="1096556" y="1154506"/>
                </a:lnTo>
                <a:lnTo>
                  <a:pt x="1121956" y="1154506"/>
                </a:lnTo>
                <a:lnTo>
                  <a:pt x="1121956" y="1179906"/>
                </a:lnTo>
                <a:close/>
              </a:path>
              <a:path w="1122045" h="2511425">
                <a:moveTo>
                  <a:pt x="1121956" y="1230706"/>
                </a:moveTo>
                <a:lnTo>
                  <a:pt x="1096556" y="1230706"/>
                </a:lnTo>
                <a:lnTo>
                  <a:pt x="1096556" y="1205306"/>
                </a:lnTo>
                <a:lnTo>
                  <a:pt x="1121956" y="1205306"/>
                </a:lnTo>
                <a:lnTo>
                  <a:pt x="1121956" y="1230706"/>
                </a:lnTo>
                <a:close/>
              </a:path>
              <a:path w="1122045" h="2511425">
                <a:moveTo>
                  <a:pt x="1121956" y="1281506"/>
                </a:moveTo>
                <a:lnTo>
                  <a:pt x="1096556" y="1281506"/>
                </a:lnTo>
                <a:lnTo>
                  <a:pt x="1096556" y="1256106"/>
                </a:lnTo>
                <a:lnTo>
                  <a:pt x="1121956" y="1256106"/>
                </a:lnTo>
                <a:lnTo>
                  <a:pt x="1121956" y="1281506"/>
                </a:lnTo>
                <a:close/>
              </a:path>
              <a:path w="1122045" h="2511425">
                <a:moveTo>
                  <a:pt x="1121956" y="1332306"/>
                </a:moveTo>
                <a:lnTo>
                  <a:pt x="1096556" y="1332306"/>
                </a:lnTo>
                <a:lnTo>
                  <a:pt x="1096556" y="1306906"/>
                </a:lnTo>
                <a:lnTo>
                  <a:pt x="1121956" y="1306906"/>
                </a:lnTo>
                <a:lnTo>
                  <a:pt x="1121956" y="1332306"/>
                </a:lnTo>
                <a:close/>
              </a:path>
              <a:path w="1122045" h="2511425">
                <a:moveTo>
                  <a:pt x="1121956" y="1383106"/>
                </a:moveTo>
                <a:lnTo>
                  <a:pt x="1096556" y="1383106"/>
                </a:lnTo>
                <a:lnTo>
                  <a:pt x="1096556" y="1357706"/>
                </a:lnTo>
                <a:lnTo>
                  <a:pt x="1121956" y="1357706"/>
                </a:lnTo>
                <a:lnTo>
                  <a:pt x="1121956" y="1383106"/>
                </a:lnTo>
                <a:close/>
              </a:path>
              <a:path w="1122045" h="2511425">
                <a:moveTo>
                  <a:pt x="1121956" y="1433906"/>
                </a:moveTo>
                <a:lnTo>
                  <a:pt x="1096556" y="1433906"/>
                </a:lnTo>
                <a:lnTo>
                  <a:pt x="1096556" y="1408506"/>
                </a:lnTo>
                <a:lnTo>
                  <a:pt x="1121956" y="1408506"/>
                </a:lnTo>
                <a:lnTo>
                  <a:pt x="1121956" y="1433906"/>
                </a:lnTo>
                <a:close/>
              </a:path>
              <a:path w="1122045" h="2511425">
                <a:moveTo>
                  <a:pt x="1121956" y="1484706"/>
                </a:moveTo>
                <a:lnTo>
                  <a:pt x="1096556" y="1484706"/>
                </a:lnTo>
                <a:lnTo>
                  <a:pt x="1096556" y="1459306"/>
                </a:lnTo>
                <a:lnTo>
                  <a:pt x="1121956" y="1459306"/>
                </a:lnTo>
                <a:lnTo>
                  <a:pt x="1121956" y="1484706"/>
                </a:lnTo>
                <a:close/>
              </a:path>
              <a:path w="1122045" h="2511425">
                <a:moveTo>
                  <a:pt x="1121956" y="1535506"/>
                </a:moveTo>
                <a:lnTo>
                  <a:pt x="1096556" y="1535506"/>
                </a:lnTo>
                <a:lnTo>
                  <a:pt x="1096556" y="1510106"/>
                </a:lnTo>
                <a:lnTo>
                  <a:pt x="1121956" y="1510106"/>
                </a:lnTo>
                <a:lnTo>
                  <a:pt x="1121956" y="1535506"/>
                </a:lnTo>
                <a:close/>
              </a:path>
              <a:path w="1122045" h="2511425">
                <a:moveTo>
                  <a:pt x="1121956" y="1586306"/>
                </a:moveTo>
                <a:lnTo>
                  <a:pt x="1096556" y="1586306"/>
                </a:lnTo>
                <a:lnTo>
                  <a:pt x="1096556" y="1560906"/>
                </a:lnTo>
                <a:lnTo>
                  <a:pt x="1121956" y="1560906"/>
                </a:lnTo>
                <a:lnTo>
                  <a:pt x="1121956" y="1586306"/>
                </a:lnTo>
                <a:close/>
              </a:path>
              <a:path w="1122045" h="2511425">
                <a:moveTo>
                  <a:pt x="1121956" y="1637106"/>
                </a:moveTo>
                <a:lnTo>
                  <a:pt x="1096556" y="1637106"/>
                </a:lnTo>
                <a:lnTo>
                  <a:pt x="1096556" y="1611706"/>
                </a:lnTo>
                <a:lnTo>
                  <a:pt x="1121956" y="1611706"/>
                </a:lnTo>
                <a:lnTo>
                  <a:pt x="1121956" y="1637106"/>
                </a:lnTo>
                <a:close/>
              </a:path>
              <a:path w="1122045" h="2511425">
                <a:moveTo>
                  <a:pt x="1121956" y="1687906"/>
                </a:moveTo>
                <a:lnTo>
                  <a:pt x="1096556" y="1687906"/>
                </a:lnTo>
                <a:lnTo>
                  <a:pt x="1096556" y="1662506"/>
                </a:lnTo>
                <a:lnTo>
                  <a:pt x="1121956" y="1662506"/>
                </a:lnTo>
                <a:lnTo>
                  <a:pt x="1121956" y="1687906"/>
                </a:lnTo>
                <a:close/>
              </a:path>
              <a:path w="1122045" h="2511425">
                <a:moveTo>
                  <a:pt x="1121956" y="1738706"/>
                </a:moveTo>
                <a:lnTo>
                  <a:pt x="1096556" y="1738706"/>
                </a:lnTo>
                <a:lnTo>
                  <a:pt x="1096556" y="1713306"/>
                </a:lnTo>
                <a:lnTo>
                  <a:pt x="1121956" y="1713306"/>
                </a:lnTo>
                <a:lnTo>
                  <a:pt x="1121956" y="1738706"/>
                </a:lnTo>
                <a:close/>
              </a:path>
              <a:path w="1122045" h="2511425">
                <a:moveTo>
                  <a:pt x="1121956" y="1789506"/>
                </a:moveTo>
                <a:lnTo>
                  <a:pt x="1096556" y="1789506"/>
                </a:lnTo>
                <a:lnTo>
                  <a:pt x="1096556" y="1764106"/>
                </a:lnTo>
                <a:lnTo>
                  <a:pt x="1121956" y="1764106"/>
                </a:lnTo>
                <a:lnTo>
                  <a:pt x="1121956" y="1789506"/>
                </a:lnTo>
                <a:close/>
              </a:path>
              <a:path w="1122045" h="2511425">
                <a:moveTo>
                  <a:pt x="1121956" y="1840306"/>
                </a:moveTo>
                <a:lnTo>
                  <a:pt x="1096556" y="1840306"/>
                </a:lnTo>
                <a:lnTo>
                  <a:pt x="1096556" y="1814906"/>
                </a:lnTo>
                <a:lnTo>
                  <a:pt x="1121956" y="1814906"/>
                </a:lnTo>
                <a:lnTo>
                  <a:pt x="1121956" y="1840306"/>
                </a:lnTo>
                <a:close/>
              </a:path>
              <a:path w="1122045" h="2511425">
                <a:moveTo>
                  <a:pt x="1121956" y="1891106"/>
                </a:moveTo>
                <a:lnTo>
                  <a:pt x="1096556" y="1891106"/>
                </a:lnTo>
                <a:lnTo>
                  <a:pt x="1096556" y="1865706"/>
                </a:lnTo>
                <a:lnTo>
                  <a:pt x="1121956" y="1865706"/>
                </a:lnTo>
                <a:lnTo>
                  <a:pt x="1121956" y="1891106"/>
                </a:lnTo>
                <a:close/>
              </a:path>
              <a:path w="1122045" h="2511425">
                <a:moveTo>
                  <a:pt x="1121956" y="1941906"/>
                </a:moveTo>
                <a:lnTo>
                  <a:pt x="1096556" y="1941906"/>
                </a:lnTo>
                <a:lnTo>
                  <a:pt x="1096556" y="1916506"/>
                </a:lnTo>
                <a:lnTo>
                  <a:pt x="1121956" y="1916506"/>
                </a:lnTo>
                <a:lnTo>
                  <a:pt x="1121956" y="1941906"/>
                </a:lnTo>
                <a:close/>
              </a:path>
              <a:path w="1122045" h="2511425">
                <a:moveTo>
                  <a:pt x="1121956" y="1992706"/>
                </a:moveTo>
                <a:lnTo>
                  <a:pt x="1096556" y="1992706"/>
                </a:lnTo>
                <a:lnTo>
                  <a:pt x="1096556" y="1967306"/>
                </a:lnTo>
                <a:lnTo>
                  <a:pt x="1121956" y="1967306"/>
                </a:lnTo>
                <a:lnTo>
                  <a:pt x="1121956" y="1992706"/>
                </a:lnTo>
                <a:close/>
              </a:path>
              <a:path w="1122045" h="2511425">
                <a:moveTo>
                  <a:pt x="1121956" y="2043506"/>
                </a:moveTo>
                <a:lnTo>
                  <a:pt x="1096556" y="2043506"/>
                </a:lnTo>
                <a:lnTo>
                  <a:pt x="1096556" y="2018106"/>
                </a:lnTo>
                <a:lnTo>
                  <a:pt x="1121956" y="2018106"/>
                </a:lnTo>
                <a:lnTo>
                  <a:pt x="1121956" y="2043506"/>
                </a:lnTo>
                <a:close/>
              </a:path>
              <a:path w="1122045" h="2511425">
                <a:moveTo>
                  <a:pt x="1121956" y="2094306"/>
                </a:moveTo>
                <a:lnTo>
                  <a:pt x="1096556" y="2094306"/>
                </a:lnTo>
                <a:lnTo>
                  <a:pt x="1096556" y="2068906"/>
                </a:lnTo>
                <a:lnTo>
                  <a:pt x="1121956" y="2068906"/>
                </a:lnTo>
                <a:lnTo>
                  <a:pt x="1121956" y="2094306"/>
                </a:lnTo>
                <a:close/>
              </a:path>
              <a:path w="1122045" h="2511425">
                <a:moveTo>
                  <a:pt x="1121956" y="2145106"/>
                </a:moveTo>
                <a:lnTo>
                  <a:pt x="1096556" y="2145106"/>
                </a:lnTo>
                <a:lnTo>
                  <a:pt x="1096556" y="2119706"/>
                </a:lnTo>
                <a:lnTo>
                  <a:pt x="1121956" y="2119706"/>
                </a:lnTo>
                <a:lnTo>
                  <a:pt x="1121956" y="2145106"/>
                </a:lnTo>
                <a:close/>
              </a:path>
              <a:path w="1122045" h="2511425">
                <a:moveTo>
                  <a:pt x="1121956" y="2195906"/>
                </a:moveTo>
                <a:lnTo>
                  <a:pt x="1096556" y="2195906"/>
                </a:lnTo>
                <a:lnTo>
                  <a:pt x="1096556" y="2170506"/>
                </a:lnTo>
                <a:lnTo>
                  <a:pt x="1121956" y="2170506"/>
                </a:lnTo>
                <a:lnTo>
                  <a:pt x="1121956" y="2195906"/>
                </a:lnTo>
                <a:close/>
              </a:path>
              <a:path w="1122045" h="2511425">
                <a:moveTo>
                  <a:pt x="1121956" y="2246706"/>
                </a:moveTo>
                <a:lnTo>
                  <a:pt x="1096556" y="2246706"/>
                </a:lnTo>
                <a:lnTo>
                  <a:pt x="1096556" y="2221306"/>
                </a:lnTo>
                <a:lnTo>
                  <a:pt x="1121956" y="2221306"/>
                </a:lnTo>
                <a:lnTo>
                  <a:pt x="1121956" y="2246706"/>
                </a:lnTo>
                <a:close/>
              </a:path>
              <a:path w="1122045" h="2511425">
                <a:moveTo>
                  <a:pt x="1121956" y="2297506"/>
                </a:moveTo>
                <a:lnTo>
                  <a:pt x="1096556" y="2297506"/>
                </a:lnTo>
                <a:lnTo>
                  <a:pt x="1096556" y="2272106"/>
                </a:lnTo>
                <a:lnTo>
                  <a:pt x="1121956" y="2272106"/>
                </a:lnTo>
                <a:lnTo>
                  <a:pt x="1121956" y="2297506"/>
                </a:lnTo>
                <a:close/>
              </a:path>
              <a:path w="1122045" h="2511425">
                <a:moveTo>
                  <a:pt x="1121956" y="2348306"/>
                </a:moveTo>
                <a:lnTo>
                  <a:pt x="1096556" y="2348306"/>
                </a:lnTo>
                <a:lnTo>
                  <a:pt x="1096556" y="2322906"/>
                </a:lnTo>
                <a:lnTo>
                  <a:pt x="1121956" y="2322906"/>
                </a:lnTo>
                <a:lnTo>
                  <a:pt x="1121956" y="2348306"/>
                </a:lnTo>
                <a:close/>
              </a:path>
              <a:path w="1122045" h="2511425">
                <a:moveTo>
                  <a:pt x="1121956" y="2399106"/>
                </a:moveTo>
                <a:lnTo>
                  <a:pt x="1096556" y="2399106"/>
                </a:lnTo>
                <a:lnTo>
                  <a:pt x="1096556" y="2373706"/>
                </a:lnTo>
                <a:lnTo>
                  <a:pt x="1121956" y="2373706"/>
                </a:lnTo>
                <a:lnTo>
                  <a:pt x="1121956" y="2399106"/>
                </a:lnTo>
                <a:close/>
              </a:path>
              <a:path w="1122045" h="2511425">
                <a:moveTo>
                  <a:pt x="1121956" y="2449906"/>
                </a:moveTo>
                <a:lnTo>
                  <a:pt x="1096556" y="2449906"/>
                </a:lnTo>
                <a:lnTo>
                  <a:pt x="1096556" y="2424506"/>
                </a:lnTo>
                <a:lnTo>
                  <a:pt x="1121956" y="2424506"/>
                </a:lnTo>
                <a:lnTo>
                  <a:pt x="1121956" y="2449906"/>
                </a:lnTo>
                <a:close/>
              </a:path>
              <a:path w="1122045" h="2511425">
                <a:moveTo>
                  <a:pt x="1096556" y="2498725"/>
                </a:moveTo>
                <a:lnTo>
                  <a:pt x="1096556" y="2475306"/>
                </a:lnTo>
                <a:lnTo>
                  <a:pt x="1121956" y="2475306"/>
                </a:lnTo>
                <a:lnTo>
                  <a:pt x="1121956" y="2486025"/>
                </a:lnTo>
                <a:lnTo>
                  <a:pt x="1107262" y="2486025"/>
                </a:lnTo>
                <a:lnTo>
                  <a:pt x="1107262" y="2488018"/>
                </a:lnTo>
                <a:lnTo>
                  <a:pt x="1096556" y="2498725"/>
                </a:lnTo>
                <a:close/>
              </a:path>
              <a:path w="1122045" h="2511425">
                <a:moveTo>
                  <a:pt x="1107262" y="2488018"/>
                </a:moveTo>
                <a:lnTo>
                  <a:pt x="1107262" y="2486025"/>
                </a:lnTo>
                <a:lnTo>
                  <a:pt x="1109256" y="2486025"/>
                </a:lnTo>
                <a:lnTo>
                  <a:pt x="1107262" y="2488018"/>
                </a:lnTo>
                <a:close/>
              </a:path>
              <a:path w="1122045" h="2511425">
                <a:moveTo>
                  <a:pt x="1109256" y="2511425"/>
                </a:moveTo>
                <a:lnTo>
                  <a:pt x="1107262" y="2511425"/>
                </a:lnTo>
                <a:lnTo>
                  <a:pt x="1107262" y="2488018"/>
                </a:lnTo>
                <a:lnTo>
                  <a:pt x="1109256" y="2486025"/>
                </a:lnTo>
                <a:lnTo>
                  <a:pt x="1121956" y="2486025"/>
                </a:lnTo>
                <a:lnTo>
                  <a:pt x="1121956" y="2498725"/>
                </a:lnTo>
                <a:lnTo>
                  <a:pt x="1121714" y="2501201"/>
                </a:lnTo>
                <a:lnTo>
                  <a:pt x="1109256" y="2511425"/>
                </a:lnTo>
                <a:close/>
              </a:path>
              <a:path w="1122045" h="2511425">
                <a:moveTo>
                  <a:pt x="1081862" y="2511425"/>
                </a:moveTo>
                <a:lnTo>
                  <a:pt x="1056462" y="2511425"/>
                </a:lnTo>
                <a:lnTo>
                  <a:pt x="1056462" y="2486025"/>
                </a:lnTo>
                <a:lnTo>
                  <a:pt x="1081862" y="2486025"/>
                </a:lnTo>
                <a:lnTo>
                  <a:pt x="1081862" y="2511425"/>
                </a:lnTo>
                <a:close/>
              </a:path>
              <a:path w="1122045" h="2511425">
                <a:moveTo>
                  <a:pt x="1031062" y="2511425"/>
                </a:moveTo>
                <a:lnTo>
                  <a:pt x="1005662" y="2511425"/>
                </a:lnTo>
                <a:lnTo>
                  <a:pt x="1005662" y="2486025"/>
                </a:lnTo>
                <a:lnTo>
                  <a:pt x="1031062" y="2486025"/>
                </a:lnTo>
                <a:lnTo>
                  <a:pt x="1031062" y="2511425"/>
                </a:lnTo>
                <a:close/>
              </a:path>
              <a:path w="1122045" h="2511425">
                <a:moveTo>
                  <a:pt x="980262" y="2511425"/>
                </a:moveTo>
                <a:lnTo>
                  <a:pt x="954862" y="2511425"/>
                </a:lnTo>
                <a:lnTo>
                  <a:pt x="954862" y="2486025"/>
                </a:lnTo>
                <a:lnTo>
                  <a:pt x="980262" y="2486025"/>
                </a:lnTo>
                <a:lnTo>
                  <a:pt x="980262" y="2511425"/>
                </a:lnTo>
                <a:close/>
              </a:path>
              <a:path w="1122045" h="2511425">
                <a:moveTo>
                  <a:pt x="929462" y="2511425"/>
                </a:moveTo>
                <a:lnTo>
                  <a:pt x="904062" y="2511425"/>
                </a:lnTo>
                <a:lnTo>
                  <a:pt x="904062" y="2486025"/>
                </a:lnTo>
                <a:lnTo>
                  <a:pt x="929462" y="2486025"/>
                </a:lnTo>
                <a:lnTo>
                  <a:pt x="929462" y="2511425"/>
                </a:lnTo>
                <a:close/>
              </a:path>
              <a:path w="1122045" h="2511425">
                <a:moveTo>
                  <a:pt x="878662" y="2511425"/>
                </a:moveTo>
                <a:lnTo>
                  <a:pt x="853262" y="2511425"/>
                </a:lnTo>
                <a:lnTo>
                  <a:pt x="853262" y="2486025"/>
                </a:lnTo>
                <a:lnTo>
                  <a:pt x="878662" y="2486025"/>
                </a:lnTo>
                <a:lnTo>
                  <a:pt x="878662" y="2511425"/>
                </a:lnTo>
                <a:close/>
              </a:path>
              <a:path w="1122045" h="2511425">
                <a:moveTo>
                  <a:pt x="827862" y="2511425"/>
                </a:moveTo>
                <a:lnTo>
                  <a:pt x="802462" y="2511425"/>
                </a:lnTo>
                <a:lnTo>
                  <a:pt x="802462" y="2486025"/>
                </a:lnTo>
                <a:lnTo>
                  <a:pt x="827862" y="2486025"/>
                </a:lnTo>
                <a:lnTo>
                  <a:pt x="827862" y="2511425"/>
                </a:lnTo>
                <a:close/>
              </a:path>
              <a:path w="1122045" h="2511425">
                <a:moveTo>
                  <a:pt x="777062" y="2511425"/>
                </a:moveTo>
                <a:lnTo>
                  <a:pt x="751662" y="2511425"/>
                </a:lnTo>
                <a:lnTo>
                  <a:pt x="751662" y="2486025"/>
                </a:lnTo>
                <a:lnTo>
                  <a:pt x="777062" y="2486025"/>
                </a:lnTo>
                <a:lnTo>
                  <a:pt x="777062" y="2511425"/>
                </a:lnTo>
                <a:close/>
              </a:path>
              <a:path w="1122045" h="2511425">
                <a:moveTo>
                  <a:pt x="726262" y="2511425"/>
                </a:moveTo>
                <a:lnTo>
                  <a:pt x="700862" y="2511425"/>
                </a:lnTo>
                <a:lnTo>
                  <a:pt x="700862" y="2486025"/>
                </a:lnTo>
                <a:lnTo>
                  <a:pt x="726262" y="2486025"/>
                </a:lnTo>
                <a:lnTo>
                  <a:pt x="726262" y="2511425"/>
                </a:lnTo>
                <a:close/>
              </a:path>
              <a:path w="1122045" h="2511425">
                <a:moveTo>
                  <a:pt x="675462" y="2511425"/>
                </a:moveTo>
                <a:lnTo>
                  <a:pt x="650062" y="2511425"/>
                </a:lnTo>
                <a:lnTo>
                  <a:pt x="650062" y="2486025"/>
                </a:lnTo>
                <a:lnTo>
                  <a:pt x="675462" y="2486025"/>
                </a:lnTo>
                <a:lnTo>
                  <a:pt x="675462" y="2511425"/>
                </a:lnTo>
                <a:close/>
              </a:path>
              <a:path w="1122045" h="2511425">
                <a:moveTo>
                  <a:pt x="624662" y="2511425"/>
                </a:moveTo>
                <a:lnTo>
                  <a:pt x="599262" y="2511425"/>
                </a:lnTo>
                <a:lnTo>
                  <a:pt x="599262" y="2486025"/>
                </a:lnTo>
                <a:lnTo>
                  <a:pt x="624662" y="2486025"/>
                </a:lnTo>
                <a:lnTo>
                  <a:pt x="624662" y="2511425"/>
                </a:lnTo>
                <a:close/>
              </a:path>
              <a:path w="1122045" h="2511425">
                <a:moveTo>
                  <a:pt x="573862" y="2511425"/>
                </a:moveTo>
                <a:lnTo>
                  <a:pt x="548462" y="2511425"/>
                </a:lnTo>
                <a:lnTo>
                  <a:pt x="548462" y="2486025"/>
                </a:lnTo>
                <a:lnTo>
                  <a:pt x="573862" y="2486025"/>
                </a:lnTo>
                <a:lnTo>
                  <a:pt x="573862" y="2511425"/>
                </a:lnTo>
                <a:close/>
              </a:path>
              <a:path w="1122045" h="2511425">
                <a:moveTo>
                  <a:pt x="523062" y="2511425"/>
                </a:moveTo>
                <a:lnTo>
                  <a:pt x="497662" y="2511425"/>
                </a:lnTo>
                <a:lnTo>
                  <a:pt x="497662" y="2486025"/>
                </a:lnTo>
                <a:lnTo>
                  <a:pt x="523062" y="2486025"/>
                </a:lnTo>
                <a:lnTo>
                  <a:pt x="523062" y="2511425"/>
                </a:lnTo>
                <a:close/>
              </a:path>
              <a:path w="1122045" h="2511425">
                <a:moveTo>
                  <a:pt x="472262" y="2511425"/>
                </a:moveTo>
                <a:lnTo>
                  <a:pt x="446862" y="2511425"/>
                </a:lnTo>
                <a:lnTo>
                  <a:pt x="446862" y="2486025"/>
                </a:lnTo>
                <a:lnTo>
                  <a:pt x="472262" y="2486025"/>
                </a:lnTo>
                <a:lnTo>
                  <a:pt x="472262" y="2511425"/>
                </a:lnTo>
                <a:close/>
              </a:path>
              <a:path w="1122045" h="2511425">
                <a:moveTo>
                  <a:pt x="421462" y="2511425"/>
                </a:moveTo>
                <a:lnTo>
                  <a:pt x="396062" y="2511425"/>
                </a:lnTo>
                <a:lnTo>
                  <a:pt x="396062" y="2486025"/>
                </a:lnTo>
                <a:lnTo>
                  <a:pt x="421462" y="2486025"/>
                </a:lnTo>
                <a:lnTo>
                  <a:pt x="421462" y="2511425"/>
                </a:lnTo>
                <a:close/>
              </a:path>
              <a:path w="1122045" h="2511425">
                <a:moveTo>
                  <a:pt x="370662" y="2511425"/>
                </a:moveTo>
                <a:lnTo>
                  <a:pt x="345262" y="2511425"/>
                </a:lnTo>
                <a:lnTo>
                  <a:pt x="345262" y="2486025"/>
                </a:lnTo>
                <a:lnTo>
                  <a:pt x="370662" y="2486025"/>
                </a:lnTo>
                <a:lnTo>
                  <a:pt x="370662" y="2511425"/>
                </a:lnTo>
                <a:close/>
              </a:path>
              <a:path w="1122045" h="2511425">
                <a:moveTo>
                  <a:pt x="319862" y="2511425"/>
                </a:moveTo>
                <a:lnTo>
                  <a:pt x="294462" y="2511425"/>
                </a:lnTo>
                <a:lnTo>
                  <a:pt x="294462" y="2486025"/>
                </a:lnTo>
                <a:lnTo>
                  <a:pt x="319862" y="2486025"/>
                </a:lnTo>
                <a:lnTo>
                  <a:pt x="319862" y="2511425"/>
                </a:lnTo>
                <a:close/>
              </a:path>
              <a:path w="1122045" h="2511425">
                <a:moveTo>
                  <a:pt x="269062" y="2511425"/>
                </a:moveTo>
                <a:lnTo>
                  <a:pt x="243662" y="2511425"/>
                </a:lnTo>
                <a:lnTo>
                  <a:pt x="243662" y="2486025"/>
                </a:lnTo>
                <a:lnTo>
                  <a:pt x="269062" y="2486025"/>
                </a:lnTo>
                <a:lnTo>
                  <a:pt x="269062" y="2511425"/>
                </a:lnTo>
                <a:close/>
              </a:path>
              <a:path w="1122045" h="2511425">
                <a:moveTo>
                  <a:pt x="218262" y="2511425"/>
                </a:moveTo>
                <a:lnTo>
                  <a:pt x="192862" y="2511425"/>
                </a:lnTo>
                <a:lnTo>
                  <a:pt x="192862" y="2486025"/>
                </a:lnTo>
                <a:lnTo>
                  <a:pt x="218262" y="2486025"/>
                </a:lnTo>
                <a:lnTo>
                  <a:pt x="218262" y="2511425"/>
                </a:lnTo>
                <a:close/>
              </a:path>
              <a:path w="1122045" h="2511425">
                <a:moveTo>
                  <a:pt x="167462" y="2511425"/>
                </a:moveTo>
                <a:lnTo>
                  <a:pt x="142062" y="2511425"/>
                </a:lnTo>
                <a:lnTo>
                  <a:pt x="142062" y="2486025"/>
                </a:lnTo>
                <a:lnTo>
                  <a:pt x="167462" y="2486025"/>
                </a:lnTo>
                <a:lnTo>
                  <a:pt x="167462" y="2511425"/>
                </a:lnTo>
                <a:close/>
              </a:path>
              <a:path w="1122045" h="2511425">
                <a:moveTo>
                  <a:pt x="116662" y="2511425"/>
                </a:moveTo>
                <a:lnTo>
                  <a:pt x="91262" y="2511425"/>
                </a:lnTo>
                <a:lnTo>
                  <a:pt x="91262" y="2486025"/>
                </a:lnTo>
                <a:lnTo>
                  <a:pt x="116662" y="2486025"/>
                </a:lnTo>
                <a:lnTo>
                  <a:pt x="116662" y="2511425"/>
                </a:lnTo>
                <a:close/>
              </a:path>
              <a:path w="1122045" h="2511425">
                <a:moveTo>
                  <a:pt x="65862" y="2511425"/>
                </a:moveTo>
                <a:lnTo>
                  <a:pt x="40462" y="2511425"/>
                </a:lnTo>
                <a:lnTo>
                  <a:pt x="40462" y="2486025"/>
                </a:lnTo>
                <a:lnTo>
                  <a:pt x="65862" y="2486025"/>
                </a:lnTo>
                <a:lnTo>
                  <a:pt x="65862" y="2511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37707" y="4218546"/>
            <a:ext cx="461665" cy="4324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200" dirty="0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02863" y="3486912"/>
            <a:ext cx="935990" cy="375103"/>
          </a:xfrm>
          <a:prstGeom prst="rect">
            <a:avLst/>
          </a:prstGeom>
          <a:solidFill>
            <a:srgbClr val="4F81BC">
              <a:alpha val="50199"/>
            </a:srgbClr>
          </a:solidFill>
        </p:spPr>
        <p:txBody>
          <a:bodyPr vert="horz" wrap="square" lIns="0" tIns="97155" rIns="0" bIns="0" rtlCol="0">
            <a:spAutoFit/>
          </a:bodyPr>
          <a:lstStyle/>
          <a:p>
            <a:pPr marL="215900">
              <a:spcBef>
                <a:spcPts val="765"/>
              </a:spcBef>
            </a:pPr>
            <a:r>
              <a:rPr spc="-5" dirty="0">
                <a:latin typeface="Calibri"/>
                <a:cs typeface="Calibri"/>
              </a:rPr>
              <a:t>PPNP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770992" y="155054"/>
            <a:ext cx="46247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从图降噪角度理解</a:t>
            </a:r>
            <a:r>
              <a:rPr spc="-5" dirty="0"/>
              <a:t>G</a:t>
            </a:r>
            <a:r>
              <a:rPr dirty="0"/>
              <a:t>A</a:t>
            </a:r>
            <a:r>
              <a:rPr spc="-5" dirty="0"/>
              <a:t>T</a:t>
            </a:r>
          </a:p>
        </p:txBody>
      </p:sp>
      <p:pic>
        <p:nvPicPr>
          <p:cNvPr id="204" name="图片 203" descr="\documentclass{article}&#10;\usepackage{amsmath}&#10;\pagestyle{empty}&#10;\begin{document}&#10;\begin{equation} \arg \min_{\mathbf{F}^\prime }  \mathcal{L} (  \mathbf{F}^\prime ) = \lVert   \mathbf{F}^\prime -\mathbf{F}_{tr}  \rVert_{F}^2 + \cdot \frac12 \sum_{i \in \mathcal{V} } c_i \frac1{|\mathcal{N}(i)|}  \sum_{i \in \mathcal{N}(i)} \lVert  \mathbf{F}^\prime_i - \mathbf{F}^\prime_j \rVert_2^2 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8949495C-0A19-B9F4-C8F8-424B4CC8DF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43" y="1333844"/>
            <a:ext cx="9644436" cy="9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7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3C30-2DD0-B4BE-5CEA-B727ACB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图和图信号</a:t>
            </a:r>
            <a:r>
              <a:rPr lang="zh-CN" altLang="en-US" dirty="0"/>
              <a:t> （回顾）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55A24-48C9-F3E3-32B4-7ED40AF5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0" y="4477694"/>
            <a:ext cx="3352800" cy="457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313554E-CFBD-C793-81A1-EC23510BDD84}"/>
              </a:ext>
            </a:extLst>
          </p:cNvPr>
          <p:cNvSpPr/>
          <p:nvPr/>
        </p:nvSpPr>
        <p:spPr>
          <a:xfrm>
            <a:off x="1005792" y="230666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1690E-65BA-AFF7-025B-02AB9EC40E97}"/>
              </a:ext>
            </a:extLst>
          </p:cNvPr>
          <p:cNvSpPr/>
          <p:nvPr/>
        </p:nvSpPr>
        <p:spPr>
          <a:xfrm>
            <a:off x="4767429" y="17730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BF39C-1E76-AEF8-48A0-1AF0AE451074}"/>
              </a:ext>
            </a:extLst>
          </p:cNvPr>
          <p:cNvSpPr/>
          <p:nvPr/>
        </p:nvSpPr>
        <p:spPr>
          <a:xfrm>
            <a:off x="2488063" y="213231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4CC663-56DA-6C92-4255-85CC94812F0F}"/>
              </a:ext>
            </a:extLst>
          </p:cNvPr>
          <p:cNvSpPr/>
          <p:nvPr/>
        </p:nvSpPr>
        <p:spPr>
          <a:xfrm>
            <a:off x="3683810" y="207625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15910-0CE0-3A1C-9400-2E07AF24A030}"/>
              </a:ext>
            </a:extLst>
          </p:cNvPr>
          <p:cNvSpPr/>
          <p:nvPr/>
        </p:nvSpPr>
        <p:spPr>
          <a:xfrm>
            <a:off x="1719410" y="31923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FC059D-5519-BD09-8214-D933ACE898FC}"/>
              </a:ext>
            </a:extLst>
          </p:cNvPr>
          <p:cNvSpPr/>
          <p:nvPr/>
        </p:nvSpPr>
        <p:spPr>
          <a:xfrm>
            <a:off x="3119909" y="271323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E87249-2CE5-1EB3-932A-B042967EDD13}"/>
              </a:ext>
            </a:extLst>
          </p:cNvPr>
          <p:cNvSpPr/>
          <p:nvPr/>
        </p:nvSpPr>
        <p:spPr>
          <a:xfrm>
            <a:off x="2975909" y="35821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903371-8604-CD1A-0989-32778B814E8C}"/>
              </a:ext>
            </a:extLst>
          </p:cNvPr>
          <p:cNvSpPr/>
          <p:nvPr/>
        </p:nvSpPr>
        <p:spPr>
          <a:xfrm>
            <a:off x="3995657" y="294650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0DACB-7441-6284-3E33-ED684CDBD621}"/>
              </a:ext>
            </a:extLst>
          </p:cNvPr>
          <p:cNvCxnSpPr>
            <a:cxnSpLocks/>
            <a:stCxn id="8" idx="4"/>
            <a:endCxn id="12" idx="1"/>
          </p:cNvCxnSpPr>
          <p:nvPr/>
        </p:nvCxnSpPr>
        <p:spPr>
          <a:xfrm>
            <a:off x="1149792" y="2594667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3EA156-2C2C-4418-E63D-5A0EC562EB46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1863410" y="2378134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8F6FE7-9FF6-56C7-F5AE-5AE0F056618D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2007410" y="2959053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96478-758D-3A79-4FDF-C307D00E3E08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776063" y="2220259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9B1AD2-0B90-FDE2-B1D0-571BE19840B4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3407909" y="2322082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FCEAAC-6094-E1E0-F82A-7E812B7E38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2632063" y="2420311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9BF94B-77A9-24EA-CB8F-1EBA5787F7A8}"/>
              </a:ext>
            </a:extLst>
          </p:cNvPr>
          <p:cNvCxnSpPr>
            <a:cxnSpLocks/>
            <a:stCxn id="13" idx="1"/>
            <a:endCxn id="10" idx="5"/>
          </p:cNvCxnSpPr>
          <p:nvPr/>
        </p:nvCxnSpPr>
        <p:spPr>
          <a:xfrm flipH="1" flipV="1">
            <a:off x="2733886" y="2378134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1DE70A-7377-6871-DEFD-4FF121471025}"/>
              </a:ext>
            </a:extLst>
          </p:cNvPr>
          <p:cNvCxnSpPr>
            <a:cxnSpLocks/>
            <a:stCxn id="14" idx="6"/>
            <a:endCxn id="15" idx="3"/>
          </p:cNvCxnSpPr>
          <p:nvPr/>
        </p:nvCxnSpPr>
        <p:spPr>
          <a:xfrm flipV="1">
            <a:off x="3263909" y="3192326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D35E6B-B67F-9371-6481-3CADB4AD568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3971810" y="1917083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61F3536-6D2F-26E9-F192-03ED370FC711}"/>
              </a:ext>
            </a:extLst>
          </p:cNvPr>
          <p:cNvSpPr/>
          <p:nvPr/>
        </p:nvSpPr>
        <p:spPr>
          <a:xfrm>
            <a:off x="1042420" y="2034310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3B368D-0737-281C-647B-53B72D98EF99}"/>
              </a:ext>
            </a:extLst>
          </p:cNvPr>
          <p:cNvSpPr/>
          <p:nvPr/>
        </p:nvSpPr>
        <p:spPr>
          <a:xfrm>
            <a:off x="1773410" y="3629945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6D07779-B1AC-FC37-D572-16F3E595E5E2}"/>
              </a:ext>
            </a:extLst>
          </p:cNvPr>
          <p:cNvSpPr/>
          <p:nvPr/>
        </p:nvSpPr>
        <p:spPr>
          <a:xfrm>
            <a:off x="3049936" y="3955420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479ABAF-98D8-C383-52BA-6940749F958D}"/>
              </a:ext>
            </a:extLst>
          </p:cNvPr>
          <p:cNvSpPr/>
          <p:nvPr/>
        </p:nvSpPr>
        <p:spPr>
          <a:xfrm>
            <a:off x="4064159" y="2668247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8CF324F-1CFD-74BE-76CD-4411E3E95B36}"/>
              </a:ext>
            </a:extLst>
          </p:cNvPr>
          <p:cNvSpPr/>
          <p:nvPr/>
        </p:nvSpPr>
        <p:spPr>
          <a:xfrm>
            <a:off x="3247990" y="3105166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7E5604-420A-461A-1D60-3492D41C32B2}"/>
              </a:ext>
            </a:extLst>
          </p:cNvPr>
          <p:cNvSpPr/>
          <p:nvPr/>
        </p:nvSpPr>
        <p:spPr>
          <a:xfrm>
            <a:off x="2576060" y="1858106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7DE38E8-C1E9-F786-022A-0BD2568F468C}"/>
              </a:ext>
            </a:extLst>
          </p:cNvPr>
          <p:cNvSpPr/>
          <p:nvPr/>
        </p:nvSpPr>
        <p:spPr>
          <a:xfrm>
            <a:off x="3737810" y="1837035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FCCF58D-BDD3-C2D0-6B91-2151E6D14C9A}"/>
              </a:ext>
            </a:extLst>
          </p:cNvPr>
          <p:cNvSpPr/>
          <p:nvPr/>
        </p:nvSpPr>
        <p:spPr>
          <a:xfrm>
            <a:off x="4821429" y="1547628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71FEDBF8-A4F3-18BD-9CC2-4BB65234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10" y="5174118"/>
            <a:ext cx="3352800" cy="4572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94DB93A-059D-CF28-48CF-AE5408307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10" y="5932262"/>
            <a:ext cx="2120900" cy="4572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1F7AB2B-256E-219D-C1D4-04DE1E2A3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937" y="3090503"/>
            <a:ext cx="2453653" cy="350811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521A4D16-E418-5077-115E-BFF1B977690A}"/>
              </a:ext>
            </a:extLst>
          </p:cNvPr>
          <p:cNvSpPr txBox="1"/>
          <p:nvPr/>
        </p:nvSpPr>
        <p:spPr>
          <a:xfrm>
            <a:off x="6371417" y="2126492"/>
            <a:ext cx="145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/>
              <a:t>图信号</a:t>
            </a:r>
            <a:r>
              <a:rPr lang="zh-CN" altLang="en-US" sz="2400" dirty="0"/>
              <a:t>：</a:t>
            </a:r>
            <a:endParaRPr lang="en-C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C125E-C5A2-166D-F641-605415838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4" y="2124310"/>
            <a:ext cx="2298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116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770992" y="155054"/>
            <a:ext cx="46247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从图降噪角度理解</a:t>
            </a:r>
            <a:r>
              <a:rPr spc="-5" dirty="0"/>
              <a:t>G</a:t>
            </a:r>
            <a:r>
              <a:rPr dirty="0"/>
              <a:t>A</a:t>
            </a:r>
            <a:r>
              <a:rPr spc="-5" dirty="0"/>
              <a:t>T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81852" y="2399676"/>
            <a:ext cx="288925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Gradient</a:t>
            </a:r>
            <a:r>
              <a:rPr sz="2800" spc="-7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Descent: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04" name="图片 203" descr="\documentclass{article}&#10;\usepackage{amsmath}&#10;\pagestyle{empty}&#10;\begin{document}&#10;\begin{equation} \arg \min_{\mathbf{F}^\prime }  \mathcal{L} (  \mathbf{F}^\prime ) = \lVert   \mathbf{F}^\prime -\mathbf{F}_{tr}  \rVert_{F}^2 + \cdot \frac12 \sum_{i \in \mathcal{V} } c_i \frac1{|\mathcal{N}(i)|}  \sum_{i \in \mathcal{N}(i)} \lVert  \mathbf{F}^\prime_i - \mathbf{F}^\prime_j \rVert_2^2 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8949495C-0A19-B9F4-C8F8-424B4CC8DF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43" y="1333844"/>
            <a:ext cx="9644436" cy="962762"/>
          </a:xfrm>
          <a:prstGeom prst="rect">
            <a:avLst/>
          </a:prstGeom>
        </p:spPr>
      </p:pic>
      <p:pic>
        <p:nvPicPr>
          <p:cNvPr id="200" name="图片 199" descr="\documentclass{article}&#10;\usepackage{amsmath}&#10;\pagestyle{empty}&#10;\begin{document}&#10;\begin{equation}&#10;= \left (1 – b_i \sum_{j \in \mathcal{N}(i)} (c_i + c_j) \right ) \mathbf{F}_{tr}[i, :] + \sum_{j \in \mathcal{N}(i)} b_i (c_i + c_j) \mathbf{F}_{tr} [j, :]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1EDBBF55-54FC-EC66-2DA1-54F73CDF6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77" y="4170078"/>
            <a:ext cx="9535530" cy="13439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4E23D1-CD7A-D802-F4B1-AB13F3D29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413" y="2967565"/>
            <a:ext cx="6515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566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770992" y="155054"/>
            <a:ext cx="46247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从图降噪角度理解</a:t>
            </a:r>
            <a:r>
              <a:rPr spc="-5" dirty="0"/>
              <a:t>G</a:t>
            </a:r>
            <a:r>
              <a:rPr dirty="0"/>
              <a:t>A</a:t>
            </a:r>
            <a:r>
              <a:rPr spc="-5" dirty="0"/>
              <a:t>T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81852" y="2399676"/>
            <a:ext cx="288925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Gradient</a:t>
            </a:r>
            <a:r>
              <a:rPr sz="2800" spc="-7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Descent: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04" name="图片 203" descr="\documentclass{article}&#10;\usepackage{amsmath}&#10;\pagestyle{empty}&#10;\begin{document}&#10;\begin{equation} \arg \min_{\mathbf{F}^\prime }  \mathcal{L} (  \mathbf{F}^\prime ) = \lVert   \mathbf{F}^\prime -\mathbf{F}_{tr}  \rVert_{F}^2 + \cdot \frac12 \sum_{i \in \mathcal{V} } c_i \frac1{|\mathcal{N}(i)|}  \sum_{i \in \mathcal{N}(i)} \lVert  \mathbf{F}^\prime_i - \mathbf{F}^\prime_j \rVert_2^2 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8949495C-0A19-B9F4-C8F8-424B4CC8DF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43" y="1333844"/>
            <a:ext cx="9644436" cy="962762"/>
          </a:xfrm>
          <a:prstGeom prst="rect">
            <a:avLst/>
          </a:prstGeom>
        </p:spPr>
      </p:pic>
      <p:pic>
        <p:nvPicPr>
          <p:cNvPr id="200" name="图片 199" descr="\documentclass{article}&#10;\usepackage{amsmath}&#10;\pagestyle{empty}&#10;\begin{document}&#10;\begin{equation}&#10;= \left (1 – b_i \sum_{j \in \mathcal{N}(i)} (c_i + c_j) \right ) \mathbf{F}_{tr}[i, :] + \sum_{j \in \mathcal{N}(i)} b_i (c_i + c_j) \mathbf{F}_{tr} [j, :]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1EDBBF55-54FC-EC66-2DA1-54F73CDF6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77" y="4170078"/>
            <a:ext cx="9535530" cy="1343918"/>
          </a:xfrm>
          <a:prstGeom prst="rect">
            <a:avLst/>
          </a:prstGeom>
        </p:spPr>
      </p:pic>
      <p:pic>
        <p:nvPicPr>
          <p:cNvPr id="202" name="图片 201" descr="\documentclass{article}&#10;\usepackage{amsmath}&#10;\pagestyle{empty}&#10;\begin{document}&#10;&#10;$&#10;\textit{Set}~\sum_{j \in \mathcal{N} (i)} b_i (c_i + c_j) = 1&#10;$&#10;&#10;&#10;&#10;\end{document}" title="IguanaTex Bitmap Display">
            <a:extLst>
              <a:ext uri="{FF2B5EF4-FFF2-40B4-BE49-F238E27FC236}">
                <a16:creationId xmlns:a16="http://schemas.microsoft.com/office/drawing/2014/main" id="{DAB16920-A4BC-7211-81B1-1139213C60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096000"/>
            <a:ext cx="5561526" cy="5806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4E23D1-CD7A-D802-F4B1-AB13F3D29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413" y="2967565"/>
            <a:ext cx="6515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321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770992" y="155054"/>
            <a:ext cx="46247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从图降噪角度理解</a:t>
            </a:r>
            <a:r>
              <a:rPr spc="-5" dirty="0"/>
              <a:t>G</a:t>
            </a:r>
            <a:r>
              <a:rPr dirty="0"/>
              <a:t>A</a:t>
            </a:r>
            <a:r>
              <a:rPr spc="-5" dirty="0"/>
              <a:t>T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81852" y="2399676"/>
            <a:ext cx="288925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Gradient</a:t>
            </a:r>
            <a:r>
              <a:rPr sz="2800" spc="-7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Descent: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04" name="图片 203" descr="\documentclass{article}&#10;\usepackage{amsmath}&#10;\pagestyle{empty}&#10;\begin{document}&#10;\begin{equation} \arg \min_{\mathbf{F}^\prime }  \mathcal{L} (  \mathbf{F}^\prime ) = \lVert   \mathbf{F}^\prime -\mathbf{F}_{tr}  \rVert_{F}^2 + \cdot \frac12 \sum_{i \in \mathcal{V} } c_i \frac1{|\mathcal{N}(i)|}  \sum_{i \in \mathcal{N}(i)} \lVert  \mathbf{F}^\prime_i - \mathbf{F}^\prime_j \rVert_2^2 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8949495C-0A19-B9F4-C8F8-424B4CC8DF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43" y="1333844"/>
            <a:ext cx="9644436" cy="962762"/>
          </a:xfrm>
          <a:prstGeom prst="rect">
            <a:avLst/>
          </a:prstGeom>
        </p:spPr>
      </p:pic>
      <p:pic>
        <p:nvPicPr>
          <p:cNvPr id="200" name="图片 199" descr="\documentclass{article}&#10;\usepackage{amsmath}&#10;\pagestyle{empty}&#10;\begin{document}&#10;\begin{equation}&#10;= \left (1 – b_i \sum_{j \in \mathcal{N}(i)} (c_i + c_j) \right ) \mathbf{F}_{tr}[i, :] + \sum_{j \in \mathcal{N}(i)} b_i (c_i + c_j) \mathbf{F}_{tr} [j, :]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1EDBBF55-54FC-EC66-2DA1-54F73CDF6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77" y="4170078"/>
            <a:ext cx="9535530" cy="1343918"/>
          </a:xfrm>
          <a:prstGeom prst="rect">
            <a:avLst/>
          </a:prstGeom>
        </p:spPr>
      </p:pic>
      <p:pic>
        <p:nvPicPr>
          <p:cNvPr id="202" name="图片 201" descr="\documentclass{article}&#10;\usepackage{amsmath}&#10;\pagestyle{empty}&#10;\begin{document}&#10;&#10;$&#10;\textit{Set}~\sum_{j \in \mathcal{N} (i)} b_i (c_i + c_j) = 1&#10;$&#10;&#10;&#10;&#10;\end{document}" title="IguanaTex Bitmap Display">
            <a:extLst>
              <a:ext uri="{FF2B5EF4-FFF2-40B4-BE49-F238E27FC236}">
                <a16:creationId xmlns:a16="http://schemas.microsoft.com/office/drawing/2014/main" id="{DAB16920-A4BC-7211-81B1-1139213C60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096000"/>
            <a:ext cx="5561526" cy="5806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4E23D1-CD7A-D802-F4B1-AB13F3D29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413" y="2967565"/>
            <a:ext cx="6515100" cy="965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7EB94F-2E58-6DC0-0562-609B83AC7965}"/>
              </a:ext>
            </a:extLst>
          </p:cNvPr>
          <p:cNvSpPr/>
          <p:nvPr/>
        </p:nvSpPr>
        <p:spPr>
          <a:xfrm>
            <a:off x="2286000" y="3932765"/>
            <a:ext cx="3810000" cy="18584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E946D4-7CA8-2E4C-D4C4-5DA6183926F5}"/>
              </a:ext>
            </a:extLst>
          </p:cNvPr>
          <p:cNvCxnSpPr/>
          <p:nvPr/>
        </p:nvCxnSpPr>
        <p:spPr>
          <a:xfrm flipV="1">
            <a:off x="2286000" y="3932765"/>
            <a:ext cx="3810000" cy="185843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BA30B1-2EFA-B215-CEDE-5C32322EB1C6}"/>
              </a:ext>
            </a:extLst>
          </p:cNvPr>
          <p:cNvCxnSpPr>
            <a:cxnSpLocks/>
          </p:cNvCxnSpPr>
          <p:nvPr/>
        </p:nvCxnSpPr>
        <p:spPr>
          <a:xfrm>
            <a:off x="2286000" y="3932765"/>
            <a:ext cx="3810000" cy="185843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320" y="110188"/>
            <a:ext cx="46247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从图降噪角度理解</a:t>
            </a:r>
            <a:r>
              <a:rPr spc="-5" dirty="0"/>
              <a:t>G</a:t>
            </a:r>
            <a:r>
              <a:rPr dirty="0"/>
              <a:t>A</a:t>
            </a:r>
            <a:r>
              <a:rPr spc="-5" dirty="0"/>
              <a:t>T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517869" y="1409982"/>
            <a:ext cx="85191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Gradient Descent Solution to Graph Signal</a:t>
            </a:r>
            <a:r>
              <a:rPr sz="2800" spc="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Denoising: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49" name="图片 148" descr="\documentclass{article}&#10;\usepackage{amsmath}&#10;\pagestyle{empty}&#10;\begin{document}&#10;\begin{equation}&#10;\mathbf{F}^\prime_i  \gets \sum_{j \in \mathcal{N}(i)} b_i (c_i + c_j) \mathbf{F}_{tr} [j, :],~\text{where}~\sum_{j \in \mathcal{N} (i)} b_i (c_i + c_j) = 1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AC66C703-6770-B3B4-38BD-C16E2DF386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76" y="2015343"/>
            <a:ext cx="8998306" cy="8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110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320" y="110188"/>
            <a:ext cx="46247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从图降噪角度理解</a:t>
            </a:r>
            <a:r>
              <a:rPr spc="-5" dirty="0"/>
              <a:t>G</a:t>
            </a:r>
            <a:r>
              <a:rPr dirty="0"/>
              <a:t>A</a:t>
            </a:r>
            <a:r>
              <a:rPr spc="-5" dirty="0"/>
              <a:t>T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517869" y="1409982"/>
            <a:ext cx="85191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Gradient Descent Solution to Graph Signal</a:t>
            </a:r>
            <a:r>
              <a:rPr sz="2800" spc="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Denoising: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49" name="图片 148" descr="\documentclass{article}&#10;\usepackage{amsmath}&#10;\pagestyle{empty}&#10;\begin{document}&#10;\begin{equation}&#10;\mathbf{F}^\prime_i  \gets \sum_{j \in \mathcal{N}(i)} b_i (c_i + c_j) \mathbf{F}_{tr} [j, :],~\text{where}~\sum_{j \in \mathcal{N} (i)} b_i (c_i + c_j) = 1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AC66C703-6770-B3B4-38BD-C16E2DF386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76" y="2015343"/>
            <a:ext cx="8998306" cy="832861"/>
          </a:xfrm>
          <a:prstGeom prst="rect">
            <a:avLst/>
          </a:prstGeom>
        </p:spPr>
      </p:pic>
      <p:pic>
        <p:nvPicPr>
          <p:cNvPr id="142" name="图片 141" descr="\documentclass{article}&#10;\usepackage{amsmath}&#10;\pagestyle{empty}&#10;\begin{document}&#10;$\textit{Let}~\alpha_{ij} = b_i (c_i + c_j)&#10;$&#10;&#10;&#10;&#10;\end{document}" title="IguanaTex Bitmap Display">
            <a:extLst>
              <a:ext uri="{FF2B5EF4-FFF2-40B4-BE49-F238E27FC236}">
                <a16:creationId xmlns:a16="http://schemas.microsoft.com/office/drawing/2014/main" id="{2A83B173-F8E1-9676-A874-387CD59365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12" y="3703588"/>
            <a:ext cx="331702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891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320" y="110188"/>
            <a:ext cx="462470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从图降噪角度理解</a:t>
            </a:r>
            <a:r>
              <a:rPr spc="-5" dirty="0"/>
              <a:t>G</a:t>
            </a:r>
            <a:r>
              <a:rPr dirty="0"/>
              <a:t>A</a:t>
            </a:r>
            <a:r>
              <a:rPr spc="-5" dirty="0"/>
              <a:t>T</a:t>
            </a:r>
          </a:p>
        </p:txBody>
      </p:sp>
      <p:sp>
        <p:nvSpPr>
          <p:cNvPr id="42" name="object 42"/>
          <p:cNvSpPr/>
          <p:nvPr/>
        </p:nvSpPr>
        <p:spPr>
          <a:xfrm>
            <a:off x="676770" y="2977006"/>
            <a:ext cx="502920" cy="1308100"/>
          </a:xfrm>
          <a:custGeom>
            <a:avLst/>
            <a:gdLst/>
            <a:ahLst/>
            <a:cxnLst/>
            <a:rect l="l" t="t" r="r" b="b"/>
            <a:pathLst>
              <a:path w="502919" h="1308100">
                <a:moveTo>
                  <a:pt x="502919" y="251459"/>
                </a:moveTo>
                <a:lnTo>
                  <a:pt x="0" y="251459"/>
                </a:lnTo>
                <a:lnTo>
                  <a:pt x="251459" y="0"/>
                </a:lnTo>
                <a:lnTo>
                  <a:pt x="502919" y="251459"/>
                </a:lnTo>
                <a:close/>
              </a:path>
              <a:path w="502919" h="1308100">
                <a:moveTo>
                  <a:pt x="377952" y="1054607"/>
                </a:moveTo>
                <a:lnTo>
                  <a:pt x="124967" y="1054607"/>
                </a:lnTo>
                <a:lnTo>
                  <a:pt x="124967" y="251459"/>
                </a:lnTo>
                <a:lnTo>
                  <a:pt x="377952" y="251459"/>
                </a:lnTo>
                <a:lnTo>
                  <a:pt x="377952" y="1054607"/>
                </a:lnTo>
                <a:close/>
              </a:path>
              <a:path w="502919" h="1308100">
                <a:moveTo>
                  <a:pt x="251459" y="1307591"/>
                </a:moveTo>
                <a:lnTo>
                  <a:pt x="0" y="1054607"/>
                </a:lnTo>
                <a:lnTo>
                  <a:pt x="502919" y="1054607"/>
                </a:lnTo>
                <a:lnTo>
                  <a:pt x="251459" y="1307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17869" y="1409982"/>
            <a:ext cx="85191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Gradient Descent Solution to Graph Signal</a:t>
            </a:r>
            <a:r>
              <a:rPr sz="2800" spc="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F81BC"/>
                </a:solidFill>
                <a:latin typeface="Arial"/>
                <a:cs typeface="Arial"/>
              </a:rPr>
              <a:t>Denoising: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16930" y="4760911"/>
            <a:ext cx="21210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35" dirty="0">
                <a:solidFill>
                  <a:srgbClr val="4F81BC"/>
                </a:solidFill>
                <a:latin typeface="Arial"/>
                <a:cs typeface="Arial"/>
              </a:rPr>
              <a:t>GAT: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49" name="图片 148" descr="\documentclass{article}&#10;\usepackage{amsmath}&#10;\pagestyle{empty}&#10;\begin{document}&#10;\begin{equation}&#10;\mathbf{F}^\prime_i  \gets \sum_{j \in \mathcal{N}(i)} b_i (c_i + c_j) \mathbf{F}_{tr} [j, :],~\text{where}~\sum_{j \in \mathcal{N} (i)} b_i (c_i + c_j) = 1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AC66C703-6770-B3B4-38BD-C16E2DF386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76" y="2015343"/>
            <a:ext cx="8998306" cy="832861"/>
          </a:xfrm>
          <a:prstGeom prst="rect">
            <a:avLst/>
          </a:prstGeom>
        </p:spPr>
      </p:pic>
      <p:pic>
        <p:nvPicPr>
          <p:cNvPr id="142" name="图片 141" descr="\documentclass{article}&#10;\usepackage{amsmath}&#10;\pagestyle{empty}&#10;\begin{document}&#10;$\textit{Let}~\alpha_{ij} = b_i (c_i + c_j)&#10;$&#10;&#10;&#10;&#10;\end{document}" title="IguanaTex Bitmap Display">
            <a:extLst>
              <a:ext uri="{FF2B5EF4-FFF2-40B4-BE49-F238E27FC236}">
                <a16:creationId xmlns:a16="http://schemas.microsoft.com/office/drawing/2014/main" id="{2A83B173-F8E1-9676-A874-387CD59365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12" y="3703588"/>
            <a:ext cx="3317029" cy="404176"/>
          </a:xfrm>
          <a:prstGeom prst="rect">
            <a:avLst/>
          </a:prstGeom>
        </p:spPr>
      </p:pic>
      <p:pic>
        <p:nvPicPr>
          <p:cNvPr id="147" name="图片 146" descr="\documentclass{article}&#10;\usepackage{amsmath}&#10;\pagestyle{empty}&#10;\begin{document}&#10;\begin{equation}&#10;\mathbf{F}_i^\prime = \sum_{j \in \mathcal{N}(i)} \alpha_{ij} \mathbf{F}_{tr} [j, :], ~\text{where}~e_{ij} = f(  \mathbf{F}_{tr}[i, :], \mathbf{F}_{tr}[j, :]   ),  \alpha_{ij} = \frac {\text{exp}(e_{ij})} { \sum_{k \in \mathcal{N} (i)} \text{exp}(e_{ik})}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CD81688F-C4FE-1DE2-D2CC-AEE3E55616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" y="5448018"/>
            <a:ext cx="12083924" cy="1000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54F50-F969-B066-5642-3A575C3B1FBB}"/>
              </a:ext>
            </a:extLst>
          </p:cNvPr>
          <p:cNvSpPr/>
          <p:nvPr/>
        </p:nvSpPr>
        <p:spPr>
          <a:xfrm>
            <a:off x="3200400" y="1924939"/>
            <a:ext cx="1600200" cy="7078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9B41D-17A6-1615-13DF-FECAFBA78194}"/>
              </a:ext>
            </a:extLst>
          </p:cNvPr>
          <p:cNvSpPr/>
          <p:nvPr/>
        </p:nvSpPr>
        <p:spPr>
          <a:xfrm>
            <a:off x="1837869" y="5532088"/>
            <a:ext cx="568543" cy="7078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2CD4DF-377A-5AF9-3B44-6C0AE63D528B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V="1">
            <a:off x="2122141" y="2632832"/>
            <a:ext cx="1878359" cy="28992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6417" y="157734"/>
            <a:ext cx="32258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一个统一的理解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531957" y="5198592"/>
            <a:ext cx="3008630" cy="960519"/>
          </a:xfrm>
          <a:prstGeom prst="rect">
            <a:avLst/>
          </a:prstGeom>
          <a:solidFill>
            <a:srgbClr val="C0504D">
              <a:alpha val="50199"/>
            </a:srgbClr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868680"/>
            <a:r>
              <a:rPr sz="2000" dirty="0" err="1">
                <a:latin typeface="Microsoft JhengHei UI"/>
                <a:cs typeface="Microsoft JhengHei UI"/>
              </a:rPr>
              <a:t>图信号降噪</a:t>
            </a:r>
            <a:endParaRPr lang="en-US" sz="2000" dirty="0">
              <a:latin typeface="Microsoft JhengHei UI"/>
              <a:cs typeface="Microsoft JhengHei UI"/>
            </a:endParaRPr>
          </a:p>
          <a:p>
            <a:pPr marL="868680"/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74017" y="4383253"/>
            <a:ext cx="481965" cy="765175"/>
          </a:xfrm>
          <a:custGeom>
            <a:avLst/>
            <a:gdLst/>
            <a:ahLst/>
            <a:cxnLst/>
            <a:rect l="l" t="t" r="r" b="b"/>
            <a:pathLst>
              <a:path w="481964" h="765175">
                <a:moveTo>
                  <a:pt x="481584" y="240792"/>
                </a:moveTo>
                <a:lnTo>
                  <a:pt x="0" y="240792"/>
                </a:lnTo>
                <a:lnTo>
                  <a:pt x="240791" y="0"/>
                </a:lnTo>
                <a:lnTo>
                  <a:pt x="481584" y="240792"/>
                </a:lnTo>
                <a:close/>
              </a:path>
              <a:path w="481964" h="765175">
                <a:moveTo>
                  <a:pt x="361188" y="524256"/>
                </a:moveTo>
                <a:lnTo>
                  <a:pt x="120396" y="524256"/>
                </a:lnTo>
                <a:lnTo>
                  <a:pt x="120396" y="240792"/>
                </a:lnTo>
                <a:lnTo>
                  <a:pt x="361188" y="240792"/>
                </a:lnTo>
                <a:lnTo>
                  <a:pt x="361188" y="524256"/>
                </a:lnTo>
                <a:close/>
              </a:path>
              <a:path w="481964" h="765175">
                <a:moveTo>
                  <a:pt x="240791" y="765048"/>
                </a:moveTo>
                <a:lnTo>
                  <a:pt x="0" y="524256"/>
                </a:lnTo>
                <a:lnTo>
                  <a:pt x="481584" y="524256"/>
                </a:lnTo>
                <a:lnTo>
                  <a:pt x="240791" y="7650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69268" y="4379189"/>
            <a:ext cx="490855" cy="774065"/>
          </a:xfrm>
          <a:custGeom>
            <a:avLst/>
            <a:gdLst/>
            <a:ahLst/>
            <a:cxnLst/>
            <a:rect l="l" t="t" r="r" b="b"/>
            <a:pathLst>
              <a:path w="490854" h="774064">
                <a:moveTo>
                  <a:pt x="120205" y="249923"/>
                </a:moveTo>
                <a:lnTo>
                  <a:pt x="4737" y="249923"/>
                </a:lnTo>
                <a:lnTo>
                  <a:pt x="3162" y="249656"/>
                </a:lnTo>
                <a:lnTo>
                  <a:pt x="1765" y="248881"/>
                </a:lnTo>
                <a:lnTo>
                  <a:pt x="698" y="247700"/>
                </a:lnTo>
                <a:lnTo>
                  <a:pt x="88" y="246227"/>
                </a:lnTo>
                <a:lnTo>
                  <a:pt x="0" y="244627"/>
                </a:lnTo>
                <a:lnTo>
                  <a:pt x="444" y="243090"/>
                </a:lnTo>
                <a:lnTo>
                  <a:pt x="1371" y="241795"/>
                </a:lnTo>
                <a:lnTo>
                  <a:pt x="241833" y="1333"/>
                </a:lnTo>
                <a:lnTo>
                  <a:pt x="243039" y="457"/>
                </a:lnTo>
                <a:lnTo>
                  <a:pt x="244449" y="0"/>
                </a:lnTo>
                <a:lnTo>
                  <a:pt x="245948" y="0"/>
                </a:lnTo>
                <a:lnTo>
                  <a:pt x="247357" y="457"/>
                </a:lnTo>
                <a:lnTo>
                  <a:pt x="248564" y="1333"/>
                </a:lnTo>
                <a:lnTo>
                  <a:pt x="255295" y="8064"/>
                </a:lnTo>
                <a:lnTo>
                  <a:pt x="241833" y="8064"/>
                </a:lnTo>
                <a:lnTo>
                  <a:pt x="245198" y="11429"/>
                </a:lnTo>
                <a:lnTo>
                  <a:pt x="16230" y="240398"/>
                </a:lnTo>
                <a:lnTo>
                  <a:pt x="4737" y="240398"/>
                </a:lnTo>
                <a:lnTo>
                  <a:pt x="8102" y="248526"/>
                </a:lnTo>
                <a:lnTo>
                  <a:pt x="120205" y="248526"/>
                </a:lnTo>
                <a:lnTo>
                  <a:pt x="120205" y="249923"/>
                </a:lnTo>
                <a:close/>
              </a:path>
              <a:path w="490854" h="774064">
                <a:moveTo>
                  <a:pt x="245198" y="11429"/>
                </a:moveTo>
                <a:lnTo>
                  <a:pt x="241833" y="8064"/>
                </a:lnTo>
                <a:lnTo>
                  <a:pt x="248564" y="8064"/>
                </a:lnTo>
                <a:lnTo>
                  <a:pt x="245198" y="11429"/>
                </a:lnTo>
                <a:close/>
              </a:path>
              <a:path w="490854" h="774064">
                <a:moveTo>
                  <a:pt x="482295" y="248526"/>
                </a:moveTo>
                <a:lnTo>
                  <a:pt x="245198" y="11429"/>
                </a:lnTo>
                <a:lnTo>
                  <a:pt x="248564" y="8064"/>
                </a:lnTo>
                <a:lnTo>
                  <a:pt x="255295" y="8064"/>
                </a:lnTo>
                <a:lnTo>
                  <a:pt x="487641" y="240398"/>
                </a:lnTo>
                <a:lnTo>
                  <a:pt x="485660" y="240398"/>
                </a:lnTo>
                <a:lnTo>
                  <a:pt x="482295" y="248526"/>
                </a:lnTo>
                <a:close/>
              </a:path>
              <a:path w="490854" h="774064">
                <a:moveTo>
                  <a:pt x="8102" y="248526"/>
                </a:moveTo>
                <a:lnTo>
                  <a:pt x="4737" y="240398"/>
                </a:lnTo>
                <a:lnTo>
                  <a:pt x="16230" y="240398"/>
                </a:lnTo>
                <a:lnTo>
                  <a:pt x="8102" y="248526"/>
                </a:lnTo>
                <a:close/>
              </a:path>
              <a:path w="490854" h="774064">
                <a:moveTo>
                  <a:pt x="120205" y="248526"/>
                </a:moveTo>
                <a:lnTo>
                  <a:pt x="8102" y="248526"/>
                </a:lnTo>
                <a:lnTo>
                  <a:pt x="16230" y="240398"/>
                </a:lnTo>
                <a:lnTo>
                  <a:pt x="124968" y="240398"/>
                </a:lnTo>
                <a:lnTo>
                  <a:pt x="126441" y="240639"/>
                </a:lnTo>
                <a:lnTo>
                  <a:pt x="127762" y="241312"/>
                </a:lnTo>
                <a:lnTo>
                  <a:pt x="128816" y="242366"/>
                </a:lnTo>
                <a:lnTo>
                  <a:pt x="129501" y="243687"/>
                </a:lnTo>
                <a:lnTo>
                  <a:pt x="129730" y="245160"/>
                </a:lnTo>
                <a:lnTo>
                  <a:pt x="120205" y="245160"/>
                </a:lnTo>
                <a:lnTo>
                  <a:pt x="120205" y="248526"/>
                </a:lnTo>
                <a:close/>
              </a:path>
              <a:path w="490854" h="774064">
                <a:moveTo>
                  <a:pt x="474167" y="533374"/>
                </a:moveTo>
                <a:lnTo>
                  <a:pt x="365429" y="533374"/>
                </a:lnTo>
                <a:lnTo>
                  <a:pt x="363956" y="533146"/>
                </a:lnTo>
                <a:lnTo>
                  <a:pt x="362635" y="532472"/>
                </a:lnTo>
                <a:lnTo>
                  <a:pt x="361581" y="531418"/>
                </a:lnTo>
                <a:lnTo>
                  <a:pt x="360908" y="530085"/>
                </a:lnTo>
                <a:lnTo>
                  <a:pt x="360754" y="529145"/>
                </a:lnTo>
                <a:lnTo>
                  <a:pt x="360754" y="244627"/>
                </a:lnTo>
                <a:lnTo>
                  <a:pt x="365429" y="240398"/>
                </a:lnTo>
                <a:lnTo>
                  <a:pt x="474167" y="240398"/>
                </a:lnTo>
                <a:lnTo>
                  <a:pt x="478929" y="245160"/>
                </a:lnTo>
                <a:lnTo>
                  <a:pt x="370192" y="245160"/>
                </a:lnTo>
                <a:lnTo>
                  <a:pt x="365429" y="249923"/>
                </a:lnTo>
                <a:lnTo>
                  <a:pt x="370192" y="249923"/>
                </a:lnTo>
                <a:lnTo>
                  <a:pt x="370192" y="523849"/>
                </a:lnTo>
                <a:lnTo>
                  <a:pt x="365429" y="523849"/>
                </a:lnTo>
                <a:lnTo>
                  <a:pt x="370192" y="528612"/>
                </a:lnTo>
                <a:lnTo>
                  <a:pt x="478929" y="528612"/>
                </a:lnTo>
                <a:lnTo>
                  <a:pt x="474167" y="533374"/>
                </a:lnTo>
                <a:close/>
              </a:path>
              <a:path w="490854" h="774064">
                <a:moveTo>
                  <a:pt x="488953" y="248526"/>
                </a:moveTo>
                <a:lnTo>
                  <a:pt x="482295" y="248526"/>
                </a:lnTo>
                <a:lnTo>
                  <a:pt x="485660" y="240398"/>
                </a:lnTo>
                <a:lnTo>
                  <a:pt x="487641" y="240398"/>
                </a:lnTo>
                <a:lnTo>
                  <a:pt x="489038" y="241795"/>
                </a:lnTo>
                <a:lnTo>
                  <a:pt x="489953" y="243090"/>
                </a:lnTo>
                <a:lnTo>
                  <a:pt x="490397" y="244627"/>
                </a:lnTo>
                <a:lnTo>
                  <a:pt x="490308" y="246227"/>
                </a:lnTo>
                <a:lnTo>
                  <a:pt x="489699" y="247700"/>
                </a:lnTo>
                <a:lnTo>
                  <a:pt x="488953" y="248526"/>
                </a:lnTo>
                <a:close/>
              </a:path>
              <a:path w="490854" h="774064">
                <a:moveTo>
                  <a:pt x="120205" y="528612"/>
                </a:moveTo>
                <a:lnTo>
                  <a:pt x="120205" y="245160"/>
                </a:lnTo>
                <a:lnTo>
                  <a:pt x="124968" y="249923"/>
                </a:lnTo>
                <a:lnTo>
                  <a:pt x="129730" y="249923"/>
                </a:lnTo>
                <a:lnTo>
                  <a:pt x="129730" y="523849"/>
                </a:lnTo>
                <a:lnTo>
                  <a:pt x="124968" y="523849"/>
                </a:lnTo>
                <a:lnTo>
                  <a:pt x="120205" y="528612"/>
                </a:lnTo>
                <a:close/>
              </a:path>
              <a:path w="490854" h="774064">
                <a:moveTo>
                  <a:pt x="129730" y="249923"/>
                </a:moveTo>
                <a:lnTo>
                  <a:pt x="124968" y="249923"/>
                </a:lnTo>
                <a:lnTo>
                  <a:pt x="120205" y="245160"/>
                </a:lnTo>
                <a:lnTo>
                  <a:pt x="129730" y="245160"/>
                </a:lnTo>
                <a:lnTo>
                  <a:pt x="129730" y="249923"/>
                </a:lnTo>
                <a:close/>
              </a:path>
              <a:path w="490854" h="774064">
                <a:moveTo>
                  <a:pt x="370192" y="249923"/>
                </a:moveTo>
                <a:lnTo>
                  <a:pt x="365429" y="249923"/>
                </a:lnTo>
                <a:lnTo>
                  <a:pt x="370192" y="245160"/>
                </a:lnTo>
                <a:lnTo>
                  <a:pt x="370192" y="249923"/>
                </a:lnTo>
                <a:close/>
              </a:path>
              <a:path w="490854" h="774064">
                <a:moveTo>
                  <a:pt x="485660" y="249923"/>
                </a:moveTo>
                <a:lnTo>
                  <a:pt x="370192" y="249923"/>
                </a:lnTo>
                <a:lnTo>
                  <a:pt x="370192" y="245160"/>
                </a:lnTo>
                <a:lnTo>
                  <a:pt x="478929" y="245160"/>
                </a:lnTo>
                <a:lnTo>
                  <a:pt x="482295" y="248526"/>
                </a:lnTo>
                <a:lnTo>
                  <a:pt x="488953" y="248526"/>
                </a:lnTo>
                <a:lnTo>
                  <a:pt x="488632" y="248881"/>
                </a:lnTo>
                <a:lnTo>
                  <a:pt x="487235" y="249656"/>
                </a:lnTo>
                <a:lnTo>
                  <a:pt x="485660" y="249923"/>
                </a:lnTo>
                <a:close/>
              </a:path>
              <a:path w="490854" h="774064">
                <a:moveTo>
                  <a:pt x="245948" y="773785"/>
                </a:moveTo>
                <a:lnTo>
                  <a:pt x="244449" y="773785"/>
                </a:lnTo>
                <a:lnTo>
                  <a:pt x="243039" y="773328"/>
                </a:lnTo>
                <a:lnTo>
                  <a:pt x="241833" y="772452"/>
                </a:lnTo>
                <a:lnTo>
                  <a:pt x="1371" y="531977"/>
                </a:lnTo>
                <a:lnTo>
                  <a:pt x="444" y="530682"/>
                </a:lnTo>
                <a:lnTo>
                  <a:pt x="0" y="529145"/>
                </a:lnTo>
                <a:lnTo>
                  <a:pt x="88" y="527558"/>
                </a:lnTo>
                <a:lnTo>
                  <a:pt x="698" y="526084"/>
                </a:lnTo>
                <a:lnTo>
                  <a:pt x="1765" y="524890"/>
                </a:lnTo>
                <a:lnTo>
                  <a:pt x="3162" y="524116"/>
                </a:lnTo>
                <a:lnTo>
                  <a:pt x="4737" y="523849"/>
                </a:lnTo>
                <a:lnTo>
                  <a:pt x="120205" y="523849"/>
                </a:lnTo>
                <a:lnTo>
                  <a:pt x="120205" y="525246"/>
                </a:lnTo>
                <a:lnTo>
                  <a:pt x="8102" y="525246"/>
                </a:lnTo>
                <a:lnTo>
                  <a:pt x="4737" y="533374"/>
                </a:lnTo>
                <a:lnTo>
                  <a:pt x="16230" y="533374"/>
                </a:lnTo>
                <a:lnTo>
                  <a:pt x="245198" y="762342"/>
                </a:lnTo>
                <a:lnTo>
                  <a:pt x="241833" y="765708"/>
                </a:lnTo>
                <a:lnTo>
                  <a:pt x="255308" y="765708"/>
                </a:lnTo>
                <a:lnTo>
                  <a:pt x="248564" y="772452"/>
                </a:lnTo>
                <a:lnTo>
                  <a:pt x="247357" y="773328"/>
                </a:lnTo>
                <a:lnTo>
                  <a:pt x="245948" y="773785"/>
                </a:lnTo>
                <a:close/>
              </a:path>
              <a:path w="490854" h="774064">
                <a:moveTo>
                  <a:pt x="129730" y="528612"/>
                </a:moveTo>
                <a:lnTo>
                  <a:pt x="120205" y="528612"/>
                </a:lnTo>
                <a:lnTo>
                  <a:pt x="124968" y="523849"/>
                </a:lnTo>
                <a:lnTo>
                  <a:pt x="129730" y="523849"/>
                </a:lnTo>
                <a:lnTo>
                  <a:pt x="129730" y="528612"/>
                </a:lnTo>
                <a:close/>
              </a:path>
              <a:path w="490854" h="774064">
                <a:moveTo>
                  <a:pt x="370192" y="528612"/>
                </a:moveTo>
                <a:lnTo>
                  <a:pt x="365429" y="523849"/>
                </a:lnTo>
                <a:lnTo>
                  <a:pt x="370192" y="523849"/>
                </a:lnTo>
                <a:lnTo>
                  <a:pt x="370192" y="528612"/>
                </a:lnTo>
                <a:close/>
              </a:path>
              <a:path w="490854" h="774064">
                <a:moveTo>
                  <a:pt x="478929" y="528612"/>
                </a:moveTo>
                <a:lnTo>
                  <a:pt x="370192" y="528612"/>
                </a:lnTo>
                <a:lnTo>
                  <a:pt x="370192" y="523849"/>
                </a:lnTo>
                <a:lnTo>
                  <a:pt x="485660" y="523849"/>
                </a:lnTo>
                <a:lnTo>
                  <a:pt x="487235" y="524116"/>
                </a:lnTo>
                <a:lnTo>
                  <a:pt x="488632" y="524890"/>
                </a:lnTo>
                <a:lnTo>
                  <a:pt x="488950" y="525246"/>
                </a:lnTo>
                <a:lnTo>
                  <a:pt x="482295" y="525246"/>
                </a:lnTo>
                <a:lnTo>
                  <a:pt x="478929" y="528612"/>
                </a:lnTo>
                <a:close/>
              </a:path>
              <a:path w="490854" h="774064">
                <a:moveTo>
                  <a:pt x="16230" y="533374"/>
                </a:moveTo>
                <a:lnTo>
                  <a:pt x="4737" y="533374"/>
                </a:lnTo>
                <a:lnTo>
                  <a:pt x="8102" y="525246"/>
                </a:lnTo>
                <a:lnTo>
                  <a:pt x="16230" y="533374"/>
                </a:lnTo>
                <a:close/>
              </a:path>
              <a:path w="490854" h="774064">
                <a:moveTo>
                  <a:pt x="124968" y="533374"/>
                </a:moveTo>
                <a:lnTo>
                  <a:pt x="16230" y="533374"/>
                </a:lnTo>
                <a:lnTo>
                  <a:pt x="8102" y="525246"/>
                </a:lnTo>
                <a:lnTo>
                  <a:pt x="120205" y="525246"/>
                </a:lnTo>
                <a:lnTo>
                  <a:pt x="120205" y="528612"/>
                </a:lnTo>
                <a:lnTo>
                  <a:pt x="129730" y="528612"/>
                </a:lnTo>
                <a:lnTo>
                  <a:pt x="129501" y="530085"/>
                </a:lnTo>
                <a:lnTo>
                  <a:pt x="128816" y="531418"/>
                </a:lnTo>
                <a:lnTo>
                  <a:pt x="127762" y="532472"/>
                </a:lnTo>
                <a:lnTo>
                  <a:pt x="126441" y="533146"/>
                </a:lnTo>
                <a:lnTo>
                  <a:pt x="124968" y="533374"/>
                </a:lnTo>
                <a:close/>
              </a:path>
              <a:path w="490854" h="774064">
                <a:moveTo>
                  <a:pt x="255308" y="765708"/>
                </a:moveTo>
                <a:lnTo>
                  <a:pt x="248564" y="765708"/>
                </a:lnTo>
                <a:lnTo>
                  <a:pt x="245198" y="762342"/>
                </a:lnTo>
                <a:lnTo>
                  <a:pt x="482295" y="525246"/>
                </a:lnTo>
                <a:lnTo>
                  <a:pt x="485660" y="533374"/>
                </a:lnTo>
                <a:lnTo>
                  <a:pt x="487641" y="533374"/>
                </a:lnTo>
                <a:lnTo>
                  <a:pt x="255308" y="765708"/>
                </a:lnTo>
                <a:close/>
              </a:path>
              <a:path w="490854" h="774064">
                <a:moveTo>
                  <a:pt x="487641" y="533374"/>
                </a:moveTo>
                <a:lnTo>
                  <a:pt x="485660" y="533374"/>
                </a:lnTo>
                <a:lnTo>
                  <a:pt x="482295" y="525246"/>
                </a:lnTo>
                <a:lnTo>
                  <a:pt x="488950" y="525246"/>
                </a:lnTo>
                <a:lnTo>
                  <a:pt x="489699" y="526084"/>
                </a:lnTo>
                <a:lnTo>
                  <a:pt x="490308" y="527558"/>
                </a:lnTo>
                <a:lnTo>
                  <a:pt x="490397" y="529145"/>
                </a:lnTo>
                <a:lnTo>
                  <a:pt x="489953" y="530682"/>
                </a:lnTo>
                <a:lnTo>
                  <a:pt x="489038" y="531977"/>
                </a:lnTo>
                <a:lnTo>
                  <a:pt x="487641" y="533374"/>
                </a:lnTo>
                <a:close/>
              </a:path>
              <a:path w="490854" h="774064">
                <a:moveTo>
                  <a:pt x="248564" y="765708"/>
                </a:moveTo>
                <a:lnTo>
                  <a:pt x="241833" y="765708"/>
                </a:lnTo>
                <a:lnTo>
                  <a:pt x="245198" y="762342"/>
                </a:lnTo>
                <a:lnTo>
                  <a:pt x="248564" y="76570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1574" y="1545564"/>
            <a:ext cx="7763509" cy="2696210"/>
          </a:xfrm>
          <a:custGeom>
            <a:avLst/>
            <a:gdLst/>
            <a:ahLst/>
            <a:cxnLst/>
            <a:rect l="l" t="t" r="r" b="b"/>
            <a:pathLst>
              <a:path w="7763509" h="2696210">
                <a:moveTo>
                  <a:pt x="0" y="0"/>
                </a:moveTo>
                <a:lnTo>
                  <a:pt x="7763256" y="0"/>
                </a:lnTo>
                <a:lnTo>
                  <a:pt x="7763256" y="2695956"/>
                </a:lnTo>
                <a:lnTo>
                  <a:pt x="0" y="2695956"/>
                </a:lnTo>
                <a:lnTo>
                  <a:pt x="0" y="0"/>
                </a:lnTo>
                <a:close/>
              </a:path>
            </a:pathLst>
          </a:custGeom>
          <a:solidFill>
            <a:srgbClr val="DCE6F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2553" y="1781785"/>
            <a:ext cx="7269480" cy="376385"/>
          </a:xfrm>
          <a:prstGeom prst="rect">
            <a:avLst/>
          </a:prstGeom>
          <a:solidFill>
            <a:srgbClr val="F79546">
              <a:alpha val="50199"/>
            </a:srgbClr>
          </a:solidFill>
        </p:spPr>
        <p:txBody>
          <a:bodyPr vert="horz" wrap="square" lIns="0" tIns="98425" rIns="0" bIns="0" rtlCol="0">
            <a:spAutoFit/>
          </a:bodyPr>
          <a:lstStyle/>
          <a:p>
            <a:pPr marL="1910080">
              <a:spcBef>
                <a:spcPts val="775"/>
              </a:spcBef>
            </a:pPr>
            <a:r>
              <a:rPr spc="-10" dirty="0">
                <a:latin typeface="Calibri"/>
                <a:cs typeface="Calibri"/>
              </a:rPr>
              <a:t>Graph </a:t>
            </a:r>
            <a:r>
              <a:rPr spc="-5" dirty="0">
                <a:latin typeface="Calibri"/>
                <a:cs typeface="Calibri"/>
              </a:rPr>
              <a:t>Convolutional </a:t>
            </a:r>
            <a:r>
              <a:rPr spc="-10" dirty="0">
                <a:latin typeface="Calibri"/>
                <a:cs typeface="Calibri"/>
              </a:rPr>
              <a:t>Networks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(GCN)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2553" y="2374620"/>
            <a:ext cx="7269480" cy="376385"/>
          </a:xfrm>
          <a:prstGeom prst="rect">
            <a:avLst/>
          </a:prstGeom>
          <a:solidFill>
            <a:srgbClr val="F79546">
              <a:alpha val="50199"/>
            </a:srgbClr>
          </a:solidFill>
        </p:spPr>
        <p:txBody>
          <a:bodyPr vert="horz" wrap="square" lIns="0" tIns="98425" rIns="0" bIns="0" rtlCol="0">
            <a:spAutoFit/>
          </a:bodyPr>
          <a:lstStyle/>
          <a:p>
            <a:pPr marL="2137410">
              <a:spcBef>
                <a:spcPts val="775"/>
              </a:spcBef>
            </a:pPr>
            <a:r>
              <a:rPr spc="-10" dirty="0">
                <a:latin typeface="Calibri"/>
                <a:cs typeface="Calibri"/>
              </a:rPr>
              <a:t>Graph </a:t>
            </a:r>
            <a:r>
              <a:rPr spc="-15" dirty="0">
                <a:latin typeface="Calibri"/>
                <a:cs typeface="Calibri"/>
              </a:rPr>
              <a:t>Attention </a:t>
            </a:r>
            <a:r>
              <a:rPr spc="-10" dirty="0">
                <a:latin typeface="Calibri"/>
                <a:cs typeface="Calibri"/>
              </a:rPr>
              <a:t>Networks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35" dirty="0">
                <a:latin typeface="Calibri"/>
                <a:cs typeface="Calibri"/>
              </a:rPr>
              <a:t>(GAT)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40610" y="1676400"/>
            <a:ext cx="7510780" cy="2475865"/>
          </a:xfrm>
          <a:custGeom>
            <a:avLst/>
            <a:gdLst/>
            <a:ahLst/>
            <a:cxnLst/>
            <a:rect l="l" t="t" r="r" b="b"/>
            <a:pathLst>
              <a:path w="7510780" h="2475865">
                <a:moveTo>
                  <a:pt x="12700" y="2463012"/>
                </a:moveTo>
                <a:lnTo>
                  <a:pt x="0" y="2463012"/>
                </a:lnTo>
                <a:lnTo>
                  <a:pt x="0" y="2437612"/>
                </a:lnTo>
                <a:lnTo>
                  <a:pt x="25400" y="2437612"/>
                </a:lnTo>
                <a:lnTo>
                  <a:pt x="25400" y="2450312"/>
                </a:lnTo>
                <a:lnTo>
                  <a:pt x="12700" y="2450312"/>
                </a:lnTo>
                <a:lnTo>
                  <a:pt x="12700" y="2463012"/>
                </a:lnTo>
                <a:close/>
              </a:path>
              <a:path w="7510780" h="2475865">
                <a:moveTo>
                  <a:pt x="20104" y="2475712"/>
                </a:moveTo>
                <a:lnTo>
                  <a:pt x="12700" y="2475712"/>
                </a:lnTo>
                <a:lnTo>
                  <a:pt x="12700" y="2450312"/>
                </a:lnTo>
                <a:lnTo>
                  <a:pt x="20104" y="2450312"/>
                </a:lnTo>
                <a:lnTo>
                  <a:pt x="20104" y="2475712"/>
                </a:lnTo>
                <a:close/>
              </a:path>
              <a:path w="7510780" h="2475865">
                <a:moveTo>
                  <a:pt x="25400" y="2463012"/>
                </a:moveTo>
                <a:lnTo>
                  <a:pt x="20104" y="2463012"/>
                </a:lnTo>
                <a:lnTo>
                  <a:pt x="20104" y="2450312"/>
                </a:lnTo>
                <a:lnTo>
                  <a:pt x="25400" y="2450312"/>
                </a:lnTo>
                <a:lnTo>
                  <a:pt x="25400" y="2463012"/>
                </a:lnTo>
                <a:close/>
              </a:path>
              <a:path w="7510780" h="2475865">
                <a:moveTo>
                  <a:pt x="25400" y="2412212"/>
                </a:moveTo>
                <a:lnTo>
                  <a:pt x="0" y="2412212"/>
                </a:lnTo>
                <a:lnTo>
                  <a:pt x="0" y="2386812"/>
                </a:lnTo>
                <a:lnTo>
                  <a:pt x="25400" y="2386812"/>
                </a:lnTo>
                <a:lnTo>
                  <a:pt x="25400" y="2412212"/>
                </a:lnTo>
                <a:close/>
              </a:path>
              <a:path w="7510780" h="2475865">
                <a:moveTo>
                  <a:pt x="25400" y="2361412"/>
                </a:moveTo>
                <a:lnTo>
                  <a:pt x="0" y="2361412"/>
                </a:lnTo>
                <a:lnTo>
                  <a:pt x="0" y="2336012"/>
                </a:lnTo>
                <a:lnTo>
                  <a:pt x="25400" y="2336012"/>
                </a:lnTo>
                <a:lnTo>
                  <a:pt x="25400" y="2361412"/>
                </a:lnTo>
                <a:close/>
              </a:path>
              <a:path w="7510780" h="2475865">
                <a:moveTo>
                  <a:pt x="25400" y="2310612"/>
                </a:moveTo>
                <a:lnTo>
                  <a:pt x="0" y="2310612"/>
                </a:lnTo>
                <a:lnTo>
                  <a:pt x="0" y="2285212"/>
                </a:lnTo>
                <a:lnTo>
                  <a:pt x="25400" y="2285212"/>
                </a:lnTo>
                <a:lnTo>
                  <a:pt x="25400" y="2310612"/>
                </a:lnTo>
                <a:close/>
              </a:path>
              <a:path w="7510780" h="2475865">
                <a:moveTo>
                  <a:pt x="25400" y="2259812"/>
                </a:moveTo>
                <a:lnTo>
                  <a:pt x="0" y="2259812"/>
                </a:lnTo>
                <a:lnTo>
                  <a:pt x="0" y="2234412"/>
                </a:lnTo>
                <a:lnTo>
                  <a:pt x="25400" y="2234412"/>
                </a:lnTo>
                <a:lnTo>
                  <a:pt x="25400" y="2259812"/>
                </a:lnTo>
                <a:close/>
              </a:path>
              <a:path w="7510780" h="2475865">
                <a:moveTo>
                  <a:pt x="25400" y="2209012"/>
                </a:moveTo>
                <a:lnTo>
                  <a:pt x="0" y="2209012"/>
                </a:lnTo>
                <a:lnTo>
                  <a:pt x="0" y="2183612"/>
                </a:lnTo>
                <a:lnTo>
                  <a:pt x="25400" y="2183612"/>
                </a:lnTo>
                <a:lnTo>
                  <a:pt x="25400" y="2209012"/>
                </a:lnTo>
                <a:close/>
              </a:path>
              <a:path w="7510780" h="2475865">
                <a:moveTo>
                  <a:pt x="25400" y="2158212"/>
                </a:moveTo>
                <a:lnTo>
                  <a:pt x="0" y="2158212"/>
                </a:lnTo>
                <a:lnTo>
                  <a:pt x="0" y="2132812"/>
                </a:lnTo>
                <a:lnTo>
                  <a:pt x="25400" y="2132812"/>
                </a:lnTo>
                <a:lnTo>
                  <a:pt x="25400" y="2158212"/>
                </a:lnTo>
                <a:close/>
              </a:path>
              <a:path w="7510780" h="2475865">
                <a:moveTo>
                  <a:pt x="25400" y="2107412"/>
                </a:moveTo>
                <a:lnTo>
                  <a:pt x="0" y="2107412"/>
                </a:lnTo>
                <a:lnTo>
                  <a:pt x="0" y="2082012"/>
                </a:lnTo>
                <a:lnTo>
                  <a:pt x="25400" y="2082012"/>
                </a:lnTo>
                <a:lnTo>
                  <a:pt x="25400" y="2107412"/>
                </a:lnTo>
                <a:close/>
              </a:path>
              <a:path w="7510780" h="2475865">
                <a:moveTo>
                  <a:pt x="25400" y="2056612"/>
                </a:moveTo>
                <a:lnTo>
                  <a:pt x="0" y="2056612"/>
                </a:lnTo>
                <a:lnTo>
                  <a:pt x="0" y="2031212"/>
                </a:lnTo>
                <a:lnTo>
                  <a:pt x="25400" y="2031212"/>
                </a:lnTo>
                <a:lnTo>
                  <a:pt x="25400" y="2056612"/>
                </a:lnTo>
                <a:close/>
              </a:path>
              <a:path w="7510780" h="2475865">
                <a:moveTo>
                  <a:pt x="25400" y="2005812"/>
                </a:moveTo>
                <a:lnTo>
                  <a:pt x="0" y="2005812"/>
                </a:lnTo>
                <a:lnTo>
                  <a:pt x="0" y="1980412"/>
                </a:lnTo>
                <a:lnTo>
                  <a:pt x="25400" y="1980412"/>
                </a:lnTo>
                <a:lnTo>
                  <a:pt x="25400" y="2005812"/>
                </a:lnTo>
                <a:close/>
              </a:path>
              <a:path w="7510780" h="2475865">
                <a:moveTo>
                  <a:pt x="25400" y="1955012"/>
                </a:moveTo>
                <a:lnTo>
                  <a:pt x="0" y="1955012"/>
                </a:lnTo>
                <a:lnTo>
                  <a:pt x="0" y="1929612"/>
                </a:lnTo>
                <a:lnTo>
                  <a:pt x="25400" y="1929612"/>
                </a:lnTo>
                <a:lnTo>
                  <a:pt x="25400" y="1955012"/>
                </a:lnTo>
                <a:close/>
              </a:path>
              <a:path w="7510780" h="2475865">
                <a:moveTo>
                  <a:pt x="25400" y="1904212"/>
                </a:moveTo>
                <a:lnTo>
                  <a:pt x="0" y="1904212"/>
                </a:lnTo>
                <a:lnTo>
                  <a:pt x="0" y="1878812"/>
                </a:lnTo>
                <a:lnTo>
                  <a:pt x="25400" y="1878812"/>
                </a:lnTo>
                <a:lnTo>
                  <a:pt x="25400" y="1904212"/>
                </a:lnTo>
                <a:close/>
              </a:path>
              <a:path w="7510780" h="2475865">
                <a:moveTo>
                  <a:pt x="25400" y="1853412"/>
                </a:moveTo>
                <a:lnTo>
                  <a:pt x="0" y="1853412"/>
                </a:lnTo>
                <a:lnTo>
                  <a:pt x="0" y="1828012"/>
                </a:lnTo>
                <a:lnTo>
                  <a:pt x="25400" y="1828012"/>
                </a:lnTo>
                <a:lnTo>
                  <a:pt x="25400" y="1853412"/>
                </a:lnTo>
                <a:close/>
              </a:path>
              <a:path w="7510780" h="2475865">
                <a:moveTo>
                  <a:pt x="25400" y="1802612"/>
                </a:moveTo>
                <a:lnTo>
                  <a:pt x="0" y="1802612"/>
                </a:lnTo>
                <a:lnTo>
                  <a:pt x="0" y="1777212"/>
                </a:lnTo>
                <a:lnTo>
                  <a:pt x="25400" y="1777212"/>
                </a:lnTo>
                <a:lnTo>
                  <a:pt x="25400" y="1802612"/>
                </a:lnTo>
                <a:close/>
              </a:path>
              <a:path w="7510780" h="2475865">
                <a:moveTo>
                  <a:pt x="25400" y="1751812"/>
                </a:moveTo>
                <a:lnTo>
                  <a:pt x="0" y="1751812"/>
                </a:lnTo>
                <a:lnTo>
                  <a:pt x="0" y="1726412"/>
                </a:lnTo>
                <a:lnTo>
                  <a:pt x="25400" y="1726412"/>
                </a:lnTo>
                <a:lnTo>
                  <a:pt x="25400" y="1751812"/>
                </a:lnTo>
                <a:close/>
              </a:path>
              <a:path w="7510780" h="2475865">
                <a:moveTo>
                  <a:pt x="25400" y="1701012"/>
                </a:moveTo>
                <a:lnTo>
                  <a:pt x="0" y="1701012"/>
                </a:lnTo>
                <a:lnTo>
                  <a:pt x="0" y="1675612"/>
                </a:lnTo>
                <a:lnTo>
                  <a:pt x="25400" y="1675612"/>
                </a:lnTo>
                <a:lnTo>
                  <a:pt x="25400" y="1701012"/>
                </a:lnTo>
                <a:close/>
              </a:path>
              <a:path w="7510780" h="2475865">
                <a:moveTo>
                  <a:pt x="25400" y="1650212"/>
                </a:moveTo>
                <a:lnTo>
                  <a:pt x="0" y="1650212"/>
                </a:lnTo>
                <a:lnTo>
                  <a:pt x="0" y="1624812"/>
                </a:lnTo>
                <a:lnTo>
                  <a:pt x="25400" y="1624812"/>
                </a:lnTo>
                <a:lnTo>
                  <a:pt x="25400" y="1650212"/>
                </a:lnTo>
                <a:close/>
              </a:path>
              <a:path w="7510780" h="2475865">
                <a:moveTo>
                  <a:pt x="25400" y="1599412"/>
                </a:moveTo>
                <a:lnTo>
                  <a:pt x="0" y="1599412"/>
                </a:lnTo>
                <a:lnTo>
                  <a:pt x="0" y="1574012"/>
                </a:lnTo>
                <a:lnTo>
                  <a:pt x="25400" y="1574012"/>
                </a:lnTo>
                <a:lnTo>
                  <a:pt x="25400" y="1599412"/>
                </a:lnTo>
                <a:close/>
              </a:path>
              <a:path w="7510780" h="2475865">
                <a:moveTo>
                  <a:pt x="25400" y="1548612"/>
                </a:moveTo>
                <a:lnTo>
                  <a:pt x="0" y="1548612"/>
                </a:lnTo>
                <a:lnTo>
                  <a:pt x="0" y="1523212"/>
                </a:lnTo>
                <a:lnTo>
                  <a:pt x="25400" y="1523212"/>
                </a:lnTo>
                <a:lnTo>
                  <a:pt x="25400" y="1548612"/>
                </a:lnTo>
                <a:close/>
              </a:path>
              <a:path w="7510780" h="2475865">
                <a:moveTo>
                  <a:pt x="25400" y="1497812"/>
                </a:moveTo>
                <a:lnTo>
                  <a:pt x="0" y="1497812"/>
                </a:lnTo>
                <a:lnTo>
                  <a:pt x="0" y="1472412"/>
                </a:lnTo>
                <a:lnTo>
                  <a:pt x="25400" y="1472412"/>
                </a:lnTo>
                <a:lnTo>
                  <a:pt x="25400" y="1497812"/>
                </a:lnTo>
                <a:close/>
              </a:path>
              <a:path w="7510780" h="2475865">
                <a:moveTo>
                  <a:pt x="25400" y="1447012"/>
                </a:moveTo>
                <a:lnTo>
                  <a:pt x="0" y="1447012"/>
                </a:lnTo>
                <a:lnTo>
                  <a:pt x="0" y="1421612"/>
                </a:lnTo>
                <a:lnTo>
                  <a:pt x="25400" y="1421612"/>
                </a:lnTo>
                <a:lnTo>
                  <a:pt x="25400" y="1447012"/>
                </a:lnTo>
                <a:close/>
              </a:path>
              <a:path w="7510780" h="2475865">
                <a:moveTo>
                  <a:pt x="25400" y="1396212"/>
                </a:moveTo>
                <a:lnTo>
                  <a:pt x="0" y="1396212"/>
                </a:lnTo>
                <a:lnTo>
                  <a:pt x="0" y="1370812"/>
                </a:lnTo>
                <a:lnTo>
                  <a:pt x="25400" y="1370812"/>
                </a:lnTo>
                <a:lnTo>
                  <a:pt x="25400" y="1396212"/>
                </a:lnTo>
                <a:close/>
              </a:path>
              <a:path w="7510780" h="2475865">
                <a:moveTo>
                  <a:pt x="25400" y="1345412"/>
                </a:moveTo>
                <a:lnTo>
                  <a:pt x="0" y="1345412"/>
                </a:lnTo>
                <a:lnTo>
                  <a:pt x="0" y="1320012"/>
                </a:lnTo>
                <a:lnTo>
                  <a:pt x="25400" y="1320012"/>
                </a:lnTo>
                <a:lnTo>
                  <a:pt x="25400" y="1345412"/>
                </a:lnTo>
                <a:close/>
              </a:path>
              <a:path w="7510780" h="2475865">
                <a:moveTo>
                  <a:pt x="25400" y="1294612"/>
                </a:moveTo>
                <a:lnTo>
                  <a:pt x="0" y="1294612"/>
                </a:lnTo>
                <a:lnTo>
                  <a:pt x="0" y="1269212"/>
                </a:lnTo>
                <a:lnTo>
                  <a:pt x="25400" y="1269212"/>
                </a:lnTo>
                <a:lnTo>
                  <a:pt x="25400" y="1294612"/>
                </a:lnTo>
                <a:close/>
              </a:path>
              <a:path w="7510780" h="2475865">
                <a:moveTo>
                  <a:pt x="25400" y="1243812"/>
                </a:moveTo>
                <a:lnTo>
                  <a:pt x="0" y="1243812"/>
                </a:lnTo>
                <a:lnTo>
                  <a:pt x="0" y="1218412"/>
                </a:lnTo>
                <a:lnTo>
                  <a:pt x="25400" y="1218412"/>
                </a:lnTo>
                <a:lnTo>
                  <a:pt x="25400" y="1243812"/>
                </a:lnTo>
                <a:close/>
              </a:path>
              <a:path w="7510780" h="2475865">
                <a:moveTo>
                  <a:pt x="25400" y="1193012"/>
                </a:moveTo>
                <a:lnTo>
                  <a:pt x="0" y="1193012"/>
                </a:lnTo>
                <a:lnTo>
                  <a:pt x="0" y="1167612"/>
                </a:lnTo>
                <a:lnTo>
                  <a:pt x="25400" y="1167612"/>
                </a:lnTo>
                <a:lnTo>
                  <a:pt x="25400" y="1193012"/>
                </a:lnTo>
                <a:close/>
              </a:path>
              <a:path w="7510780" h="2475865">
                <a:moveTo>
                  <a:pt x="25400" y="1142212"/>
                </a:moveTo>
                <a:lnTo>
                  <a:pt x="0" y="1142212"/>
                </a:lnTo>
                <a:lnTo>
                  <a:pt x="0" y="1116812"/>
                </a:lnTo>
                <a:lnTo>
                  <a:pt x="25400" y="1116812"/>
                </a:lnTo>
                <a:lnTo>
                  <a:pt x="25400" y="1142212"/>
                </a:lnTo>
                <a:close/>
              </a:path>
              <a:path w="7510780" h="2475865">
                <a:moveTo>
                  <a:pt x="25400" y="1091412"/>
                </a:moveTo>
                <a:lnTo>
                  <a:pt x="0" y="1091412"/>
                </a:lnTo>
                <a:lnTo>
                  <a:pt x="0" y="1066012"/>
                </a:lnTo>
                <a:lnTo>
                  <a:pt x="25400" y="1066012"/>
                </a:lnTo>
                <a:lnTo>
                  <a:pt x="25400" y="1091412"/>
                </a:lnTo>
                <a:close/>
              </a:path>
              <a:path w="7510780" h="2475865">
                <a:moveTo>
                  <a:pt x="25400" y="1040612"/>
                </a:moveTo>
                <a:lnTo>
                  <a:pt x="0" y="1040612"/>
                </a:lnTo>
                <a:lnTo>
                  <a:pt x="0" y="1015212"/>
                </a:lnTo>
                <a:lnTo>
                  <a:pt x="25400" y="1015212"/>
                </a:lnTo>
                <a:lnTo>
                  <a:pt x="25400" y="1040612"/>
                </a:lnTo>
                <a:close/>
              </a:path>
              <a:path w="7510780" h="2475865">
                <a:moveTo>
                  <a:pt x="25400" y="989812"/>
                </a:moveTo>
                <a:lnTo>
                  <a:pt x="0" y="989812"/>
                </a:lnTo>
                <a:lnTo>
                  <a:pt x="0" y="964412"/>
                </a:lnTo>
                <a:lnTo>
                  <a:pt x="25400" y="964412"/>
                </a:lnTo>
                <a:lnTo>
                  <a:pt x="25400" y="989812"/>
                </a:lnTo>
                <a:close/>
              </a:path>
              <a:path w="7510780" h="2475865">
                <a:moveTo>
                  <a:pt x="25400" y="939012"/>
                </a:moveTo>
                <a:lnTo>
                  <a:pt x="0" y="939012"/>
                </a:lnTo>
                <a:lnTo>
                  <a:pt x="0" y="913612"/>
                </a:lnTo>
                <a:lnTo>
                  <a:pt x="25400" y="913612"/>
                </a:lnTo>
                <a:lnTo>
                  <a:pt x="25400" y="939012"/>
                </a:lnTo>
                <a:close/>
              </a:path>
              <a:path w="7510780" h="2475865">
                <a:moveTo>
                  <a:pt x="25400" y="888212"/>
                </a:moveTo>
                <a:lnTo>
                  <a:pt x="0" y="888212"/>
                </a:lnTo>
                <a:lnTo>
                  <a:pt x="0" y="862812"/>
                </a:lnTo>
                <a:lnTo>
                  <a:pt x="25400" y="862812"/>
                </a:lnTo>
                <a:lnTo>
                  <a:pt x="25400" y="888212"/>
                </a:lnTo>
                <a:close/>
              </a:path>
              <a:path w="7510780" h="2475865">
                <a:moveTo>
                  <a:pt x="25400" y="837412"/>
                </a:moveTo>
                <a:lnTo>
                  <a:pt x="0" y="837412"/>
                </a:lnTo>
                <a:lnTo>
                  <a:pt x="0" y="812012"/>
                </a:lnTo>
                <a:lnTo>
                  <a:pt x="25400" y="812012"/>
                </a:lnTo>
                <a:lnTo>
                  <a:pt x="25400" y="837412"/>
                </a:lnTo>
                <a:close/>
              </a:path>
              <a:path w="7510780" h="2475865">
                <a:moveTo>
                  <a:pt x="25400" y="786612"/>
                </a:moveTo>
                <a:lnTo>
                  <a:pt x="0" y="786612"/>
                </a:lnTo>
                <a:lnTo>
                  <a:pt x="0" y="761212"/>
                </a:lnTo>
                <a:lnTo>
                  <a:pt x="25400" y="761212"/>
                </a:lnTo>
                <a:lnTo>
                  <a:pt x="25400" y="786612"/>
                </a:lnTo>
                <a:close/>
              </a:path>
              <a:path w="7510780" h="2475865">
                <a:moveTo>
                  <a:pt x="25400" y="735812"/>
                </a:moveTo>
                <a:lnTo>
                  <a:pt x="0" y="735812"/>
                </a:lnTo>
                <a:lnTo>
                  <a:pt x="0" y="710412"/>
                </a:lnTo>
                <a:lnTo>
                  <a:pt x="25400" y="710412"/>
                </a:lnTo>
                <a:lnTo>
                  <a:pt x="25400" y="735812"/>
                </a:lnTo>
                <a:close/>
              </a:path>
              <a:path w="7510780" h="2475865">
                <a:moveTo>
                  <a:pt x="25400" y="685012"/>
                </a:moveTo>
                <a:lnTo>
                  <a:pt x="0" y="685012"/>
                </a:lnTo>
                <a:lnTo>
                  <a:pt x="0" y="659612"/>
                </a:lnTo>
                <a:lnTo>
                  <a:pt x="25400" y="659612"/>
                </a:lnTo>
                <a:lnTo>
                  <a:pt x="25400" y="685012"/>
                </a:lnTo>
                <a:close/>
              </a:path>
              <a:path w="7510780" h="2475865">
                <a:moveTo>
                  <a:pt x="25400" y="634212"/>
                </a:moveTo>
                <a:lnTo>
                  <a:pt x="0" y="634212"/>
                </a:lnTo>
                <a:lnTo>
                  <a:pt x="0" y="608812"/>
                </a:lnTo>
                <a:lnTo>
                  <a:pt x="25400" y="608812"/>
                </a:lnTo>
                <a:lnTo>
                  <a:pt x="25400" y="634212"/>
                </a:lnTo>
                <a:close/>
              </a:path>
              <a:path w="7510780" h="2475865">
                <a:moveTo>
                  <a:pt x="25400" y="583412"/>
                </a:moveTo>
                <a:lnTo>
                  <a:pt x="0" y="583412"/>
                </a:lnTo>
                <a:lnTo>
                  <a:pt x="0" y="558012"/>
                </a:lnTo>
                <a:lnTo>
                  <a:pt x="25400" y="558012"/>
                </a:lnTo>
                <a:lnTo>
                  <a:pt x="25400" y="583412"/>
                </a:lnTo>
                <a:close/>
              </a:path>
              <a:path w="7510780" h="2475865">
                <a:moveTo>
                  <a:pt x="25400" y="532612"/>
                </a:moveTo>
                <a:lnTo>
                  <a:pt x="0" y="532612"/>
                </a:lnTo>
                <a:lnTo>
                  <a:pt x="0" y="507212"/>
                </a:lnTo>
                <a:lnTo>
                  <a:pt x="25400" y="507212"/>
                </a:lnTo>
                <a:lnTo>
                  <a:pt x="25400" y="532612"/>
                </a:lnTo>
                <a:close/>
              </a:path>
              <a:path w="7510780" h="2475865">
                <a:moveTo>
                  <a:pt x="25400" y="481812"/>
                </a:moveTo>
                <a:lnTo>
                  <a:pt x="0" y="481812"/>
                </a:lnTo>
                <a:lnTo>
                  <a:pt x="0" y="456412"/>
                </a:lnTo>
                <a:lnTo>
                  <a:pt x="25400" y="456412"/>
                </a:lnTo>
                <a:lnTo>
                  <a:pt x="25400" y="481812"/>
                </a:lnTo>
                <a:close/>
              </a:path>
              <a:path w="7510780" h="2475865">
                <a:moveTo>
                  <a:pt x="25400" y="431012"/>
                </a:moveTo>
                <a:lnTo>
                  <a:pt x="0" y="431012"/>
                </a:lnTo>
                <a:lnTo>
                  <a:pt x="0" y="405612"/>
                </a:lnTo>
                <a:lnTo>
                  <a:pt x="25400" y="405612"/>
                </a:lnTo>
                <a:lnTo>
                  <a:pt x="25400" y="431012"/>
                </a:lnTo>
                <a:close/>
              </a:path>
              <a:path w="7510780" h="2475865">
                <a:moveTo>
                  <a:pt x="25400" y="380212"/>
                </a:moveTo>
                <a:lnTo>
                  <a:pt x="0" y="380212"/>
                </a:lnTo>
                <a:lnTo>
                  <a:pt x="0" y="354812"/>
                </a:lnTo>
                <a:lnTo>
                  <a:pt x="25400" y="354812"/>
                </a:lnTo>
                <a:lnTo>
                  <a:pt x="25400" y="380212"/>
                </a:lnTo>
                <a:close/>
              </a:path>
              <a:path w="7510780" h="2475865">
                <a:moveTo>
                  <a:pt x="25400" y="329412"/>
                </a:moveTo>
                <a:lnTo>
                  <a:pt x="0" y="329412"/>
                </a:lnTo>
                <a:lnTo>
                  <a:pt x="0" y="304012"/>
                </a:lnTo>
                <a:lnTo>
                  <a:pt x="25400" y="304012"/>
                </a:lnTo>
                <a:lnTo>
                  <a:pt x="25400" y="329412"/>
                </a:lnTo>
                <a:close/>
              </a:path>
              <a:path w="7510780" h="2475865">
                <a:moveTo>
                  <a:pt x="25400" y="278612"/>
                </a:moveTo>
                <a:lnTo>
                  <a:pt x="0" y="278612"/>
                </a:lnTo>
                <a:lnTo>
                  <a:pt x="0" y="253212"/>
                </a:lnTo>
                <a:lnTo>
                  <a:pt x="25400" y="253212"/>
                </a:lnTo>
                <a:lnTo>
                  <a:pt x="25400" y="278612"/>
                </a:lnTo>
                <a:close/>
              </a:path>
              <a:path w="7510780" h="2475865">
                <a:moveTo>
                  <a:pt x="25400" y="227812"/>
                </a:moveTo>
                <a:lnTo>
                  <a:pt x="0" y="227812"/>
                </a:lnTo>
                <a:lnTo>
                  <a:pt x="0" y="202412"/>
                </a:lnTo>
                <a:lnTo>
                  <a:pt x="25400" y="202412"/>
                </a:lnTo>
                <a:lnTo>
                  <a:pt x="25400" y="227812"/>
                </a:lnTo>
                <a:close/>
              </a:path>
              <a:path w="7510780" h="2475865">
                <a:moveTo>
                  <a:pt x="25400" y="177012"/>
                </a:moveTo>
                <a:lnTo>
                  <a:pt x="0" y="177012"/>
                </a:lnTo>
                <a:lnTo>
                  <a:pt x="0" y="151612"/>
                </a:lnTo>
                <a:lnTo>
                  <a:pt x="25400" y="151612"/>
                </a:lnTo>
                <a:lnTo>
                  <a:pt x="25400" y="177012"/>
                </a:lnTo>
                <a:close/>
              </a:path>
              <a:path w="7510780" h="2475865">
                <a:moveTo>
                  <a:pt x="25400" y="126212"/>
                </a:moveTo>
                <a:lnTo>
                  <a:pt x="0" y="126212"/>
                </a:lnTo>
                <a:lnTo>
                  <a:pt x="0" y="100812"/>
                </a:lnTo>
                <a:lnTo>
                  <a:pt x="25400" y="100812"/>
                </a:lnTo>
                <a:lnTo>
                  <a:pt x="25400" y="126212"/>
                </a:lnTo>
                <a:close/>
              </a:path>
              <a:path w="7510780" h="2475865">
                <a:moveTo>
                  <a:pt x="25400" y="75412"/>
                </a:moveTo>
                <a:lnTo>
                  <a:pt x="0" y="75412"/>
                </a:lnTo>
                <a:lnTo>
                  <a:pt x="0" y="50012"/>
                </a:lnTo>
                <a:lnTo>
                  <a:pt x="25400" y="50012"/>
                </a:lnTo>
                <a:lnTo>
                  <a:pt x="25400" y="75412"/>
                </a:lnTo>
                <a:close/>
              </a:path>
              <a:path w="7510780" h="2475865">
                <a:moveTo>
                  <a:pt x="13487" y="24612"/>
                </a:moveTo>
                <a:lnTo>
                  <a:pt x="0" y="24612"/>
                </a:lnTo>
                <a:lnTo>
                  <a:pt x="0" y="12699"/>
                </a:lnTo>
                <a:lnTo>
                  <a:pt x="12700" y="0"/>
                </a:lnTo>
                <a:lnTo>
                  <a:pt x="26187" y="0"/>
                </a:lnTo>
                <a:lnTo>
                  <a:pt x="26187" y="12699"/>
                </a:lnTo>
                <a:lnTo>
                  <a:pt x="25400" y="12699"/>
                </a:lnTo>
                <a:lnTo>
                  <a:pt x="13487" y="24612"/>
                </a:lnTo>
                <a:close/>
              </a:path>
              <a:path w="7510780" h="247586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7510780" h="2475865">
                <a:moveTo>
                  <a:pt x="26187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26187" y="12699"/>
                </a:lnTo>
                <a:lnTo>
                  <a:pt x="26187" y="25399"/>
                </a:lnTo>
                <a:close/>
              </a:path>
              <a:path w="7510780" h="2475865">
                <a:moveTo>
                  <a:pt x="76987" y="25399"/>
                </a:moveTo>
                <a:lnTo>
                  <a:pt x="51587" y="25399"/>
                </a:lnTo>
                <a:lnTo>
                  <a:pt x="51587" y="0"/>
                </a:lnTo>
                <a:lnTo>
                  <a:pt x="76987" y="0"/>
                </a:lnTo>
                <a:lnTo>
                  <a:pt x="76987" y="25399"/>
                </a:lnTo>
                <a:close/>
              </a:path>
              <a:path w="7510780" h="2475865">
                <a:moveTo>
                  <a:pt x="127787" y="25399"/>
                </a:moveTo>
                <a:lnTo>
                  <a:pt x="102387" y="25399"/>
                </a:lnTo>
                <a:lnTo>
                  <a:pt x="102387" y="0"/>
                </a:lnTo>
                <a:lnTo>
                  <a:pt x="127787" y="0"/>
                </a:lnTo>
                <a:lnTo>
                  <a:pt x="127787" y="25399"/>
                </a:lnTo>
                <a:close/>
              </a:path>
              <a:path w="7510780" h="2475865">
                <a:moveTo>
                  <a:pt x="178587" y="25399"/>
                </a:moveTo>
                <a:lnTo>
                  <a:pt x="153187" y="25399"/>
                </a:lnTo>
                <a:lnTo>
                  <a:pt x="153187" y="0"/>
                </a:lnTo>
                <a:lnTo>
                  <a:pt x="178587" y="0"/>
                </a:lnTo>
                <a:lnTo>
                  <a:pt x="178587" y="25399"/>
                </a:lnTo>
                <a:close/>
              </a:path>
              <a:path w="7510780" h="2475865">
                <a:moveTo>
                  <a:pt x="229387" y="25399"/>
                </a:moveTo>
                <a:lnTo>
                  <a:pt x="203987" y="25399"/>
                </a:lnTo>
                <a:lnTo>
                  <a:pt x="203987" y="0"/>
                </a:lnTo>
                <a:lnTo>
                  <a:pt x="229387" y="0"/>
                </a:lnTo>
                <a:lnTo>
                  <a:pt x="229387" y="25399"/>
                </a:lnTo>
                <a:close/>
              </a:path>
              <a:path w="7510780" h="2475865">
                <a:moveTo>
                  <a:pt x="280187" y="25399"/>
                </a:moveTo>
                <a:lnTo>
                  <a:pt x="254787" y="25399"/>
                </a:lnTo>
                <a:lnTo>
                  <a:pt x="254787" y="0"/>
                </a:lnTo>
                <a:lnTo>
                  <a:pt x="280187" y="0"/>
                </a:lnTo>
                <a:lnTo>
                  <a:pt x="280187" y="25399"/>
                </a:lnTo>
                <a:close/>
              </a:path>
              <a:path w="7510780" h="2475865">
                <a:moveTo>
                  <a:pt x="330987" y="25399"/>
                </a:moveTo>
                <a:lnTo>
                  <a:pt x="305587" y="25399"/>
                </a:lnTo>
                <a:lnTo>
                  <a:pt x="305587" y="0"/>
                </a:lnTo>
                <a:lnTo>
                  <a:pt x="330987" y="0"/>
                </a:lnTo>
                <a:lnTo>
                  <a:pt x="330987" y="25399"/>
                </a:lnTo>
                <a:close/>
              </a:path>
              <a:path w="7510780" h="2475865">
                <a:moveTo>
                  <a:pt x="381787" y="25399"/>
                </a:moveTo>
                <a:lnTo>
                  <a:pt x="356387" y="25399"/>
                </a:lnTo>
                <a:lnTo>
                  <a:pt x="356387" y="0"/>
                </a:lnTo>
                <a:lnTo>
                  <a:pt x="381787" y="0"/>
                </a:lnTo>
                <a:lnTo>
                  <a:pt x="381787" y="25399"/>
                </a:lnTo>
                <a:close/>
              </a:path>
              <a:path w="7510780" h="2475865">
                <a:moveTo>
                  <a:pt x="432587" y="25399"/>
                </a:moveTo>
                <a:lnTo>
                  <a:pt x="407187" y="25399"/>
                </a:lnTo>
                <a:lnTo>
                  <a:pt x="407187" y="0"/>
                </a:lnTo>
                <a:lnTo>
                  <a:pt x="432587" y="0"/>
                </a:lnTo>
                <a:lnTo>
                  <a:pt x="432587" y="25399"/>
                </a:lnTo>
                <a:close/>
              </a:path>
              <a:path w="7510780" h="2475865">
                <a:moveTo>
                  <a:pt x="483387" y="25399"/>
                </a:moveTo>
                <a:lnTo>
                  <a:pt x="457987" y="25399"/>
                </a:lnTo>
                <a:lnTo>
                  <a:pt x="457987" y="0"/>
                </a:lnTo>
                <a:lnTo>
                  <a:pt x="483387" y="0"/>
                </a:lnTo>
                <a:lnTo>
                  <a:pt x="483387" y="25399"/>
                </a:lnTo>
                <a:close/>
              </a:path>
              <a:path w="7510780" h="2475865">
                <a:moveTo>
                  <a:pt x="534187" y="25399"/>
                </a:moveTo>
                <a:lnTo>
                  <a:pt x="508787" y="25399"/>
                </a:lnTo>
                <a:lnTo>
                  <a:pt x="508787" y="0"/>
                </a:lnTo>
                <a:lnTo>
                  <a:pt x="534187" y="0"/>
                </a:lnTo>
                <a:lnTo>
                  <a:pt x="534187" y="25399"/>
                </a:lnTo>
                <a:close/>
              </a:path>
              <a:path w="7510780" h="2475865">
                <a:moveTo>
                  <a:pt x="584987" y="25399"/>
                </a:moveTo>
                <a:lnTo>
                  <a:pt x="559587" y="25399"/>
                </a:lnTo>
                <a:lnTo>
                  <a:pt x="559587" y="0"/>
                </a:lnTo>
                <a:lnTo>
                  <a:pt x="584987" y="0"/>
                </a:lnTo>
                <a:lnTo>
                  <a:pt x="584987" y="25399"/>
                </a:lnTo>
                <a:close/>
              </a:path>
              <a:path w="7510780" h="2475865">
                <a:moveTo>
                  <a:pt x="635787" y="25399"/>
                </a:moveTo>
                <a:lnTo>
                  <a:pt x="610387" y="25399"/>
                </a:lnTo>
                <a:lnTo>
                  <a:pt x="610387" y="0"/>
                </a:lnTo>
                <a:lnTo>
                  <a:pt x="635787" y="0"/>
                </a:lnTo>
                <a:lnTo>
                  <a:pt x="635787" y="25399"/>
                </a:lnTo>
                <a:close/>
              </a:path>
              <a:path w="7510780" h="2475865">
                <a:moveTo>
                  <a:pt x="686587" y="25399"/>
                </a:moveTo>
                <a:lnTo>
                  <a:pt x="661187" y="25399"/>
                </a:lnTo>
                <a:lnTo>
                  <a:pt x="661187" y="0"/>
                </a:lnTo>
                <a:lnTo>
                  <a:pt x="686587" y="0"/>
                </a:lnTo>
                <a:lnTo>
                  <a:pt x="686587" y="25399"/>
                </a:lnTo>
                <a:close/>
              </a:path>
              <a:path w="7510780" h="2475865">
                <a:moveTo>
                  <a:pt x="737387" y="25399"/>
                </a:moveTo>
                <a:lnTo>
                  <a:pt x="711987" y="25399"/>
                </a:lnTo>
                <a:lnTo>
                  <a:pt x="711987" y="0"/>
                </a:lnTo>
                <a:lnTo>
                  <a:pt x="737387" y="0"/>
                </a:lnTo>
                <a:lnTo>
                  <a:pt x="737387" y="25399"/>
                </a:lnTo>
                <a:close/>
              </a:path>
              <a:path w="7510780" h="2475865">
                <a:moveTo>
                  <a:pt x="788187" y="25399"/>
                </a:moveTo>
                <a:lnTo>
                  <a:pt x="762787" y="25399"/>
                </a:lnTo>
                <a:lnTo>
                  <a:pt x="762787" y="0"/>
                </a:lnTo>
                <a:lnTo>
                  <a:pt x="788187" y="0"/>
                </a:lnTo>
                <a:lnTo>
                  <a:pt x="788187" y="25399"/>
                </a:lnTo>
                <a:close/>
              </a:path>
              <a:path w="7510780" h="2475865">
                <a:moveTo>
                  <a:pt x="838987" y="25399"/>
                </a:moveTo>
                <a:lnTo>
                  <a:pt x="813587" y="25399"/>
                </a:lnTo>
                <a:lnTo>
                  <a:pt x="813587" y="0"/>
                </a:lnTo>
                <a:lnTo>
                  <a:pt x="838987" y="0"/>
                </a:lnTo>
                <a:lnTo>
                  <a:pt x="838987" y="25399"/>
                </a:lnTo>
                <a:close/>
              </a:path>
              <a:path w="7510780" h="2475865">
                <a:moveTo>
                  <a:pt x="889787" y="25399"/>
                </a:moveTo>
                <a:lnTo>
                  <a:pt x="864387" y="25399"/>
                </a:lnTo>
                <a:lnTo>
                  <a:pt x="864387" y="0"/>
                </a:lnTo>
                <a:lnTo>
                  <a:pt x="889787" y="0"/>
                </a:lnTo>
                <a:lnTo>
                  <a:pt x="889787" y="25399"/>
                </a:lnTo>
                <a:close/>
              </a:path>
              <a:path w="7510780" h="2475865">
                <a:moveTo>
                  <a:pt x="940587" y="25399"/>
                </a:moveTo>
                <a:lnTo>
                  <a:pt x="915187" y="25399"/>
                </a:lnTo>
                <a:lnTo>
                  <a:pt x="915187" y="0"/>
                </a:lnTo>
                <a:lnTo>
                  <a:pt x="940587" y="0"/>
                </a:lnTo>
                <a:lnTo>
                  <a:pt x="940587" y="25399"/>
                </a:lnTo>
                <a:close/>
              </a:path>
              <a:path w="7510780" h="2475865">
                <a:moveTo>
                  <a:pt x="991387" y="25399"/>
                </a:moveTo>
                <a:lnTo>
                  <a:pt x="965987" y="25399"/>
                </a:lnTo>
                <a:lnTo>
                  <a:pt x="965987" y="0"/>
                </a:lnTo>
                <a:lnTo>
                  <a:pt x="991387" y="0"/>
                </a:lnTo>
                <a:lnTo>
                  <a:pt x="991387" y="25399"/>
                </a:lnTo>
                <a:close/>
              </a:path>
              <a:path w="7510780" h="2475865">
                <a:moveTo>
                  <a:pt x="1042187" y="25399"/>
                </a:moveTo>
                <a:lnTo>
                  <a:pt x="1016787" y="25399"/>
                </a:lnTo>
                <a:lnTo>
                  <a:pt x="1016787" y="0"/>
                </a:lnTo>
                <a:lnTo>
                  <a:pt x="1042187" y="0"/>
                </a:lnTo>
                <a:lnTo>
                  <a:pt x="1042187" y="25399"/>
                </a:lnTo>
                <a:close/>
              </a:path>
              <a:path w="7510780" h="2475865">
                <a:moveTo>
                  <a:pt x="1092987" y="25399"/>
                </a:moveTo>
                <a:lnTo>
                  <a:pt x="1067587" y="25399"/>
                </a:lnTo>
                <a:lnTo>
                  <a:pt x="1067587" y="0"/>
                </a:lnTo>
                <a:lnTo>
                  <a:pt x="1092987" y="0"/>
                </a:lnTo>
                <a:lnTo>
                  <a:pt x="1092987" y="25399"/>
                </a:lnTo>
                <a:close/>
              </a:path>
              <a:path w="7510780" h="2475865">
                <a:moveTo>
                  <a:pt x="1143787" y="25399"/>
                </a:moveTo>
                <a:lnTo>
                  <a:pt x="1118387" y="25399"/>
                </a:lnTo>
                <a:lnTo>
                  <a:pt x="1118387" y="0"/>
                </a:lnTo>
                <a:lnTo>
                  <a:pt x="1143787" y="0"/>
                </a:lnTo>
                <a:lnTo>
                  <a:pt x="1143787" y="25399"/>
                </a:lnTo>
                <a:close/>
              </a:path>
              <a:path w="7510780" h="2475865">
                <a:moveTo>
                  <a:pt x="1194587" y="25399"/>
                </a:moveTo>
                <a:lnTo>
                  <a:pt x="1169187" y="25399"/>
                </a:lnTo>
                <a:lnTo>
                  <a:pt x="1169187" y="0"/>
                </a:lnTo>
                <a:lnTo>
                  <a:pt x="1194587" y="0"/>
                </a:lnTo>
                <a:lnTo>
                  <a:pt x="1194587" y="25399"/>
                </a:lnTo>
                <a:close/>
              </a:path>
              <a:path w="7510780" h="2475865">
                <a:moveTo>
                  <a:pt x="1245387" y="25399"/>
                </a:moveTo>
                <a:lnTo>
                  <a:pt x="1219987" y="25399"/>
                </a:lnTo>
                <a:lnTo>
                  <a:pt x="1219987" y="0"/>
                </a:lnTo>
                <a:lnTo>
                  <a:pt x="1245387" y="0"/>
                </a:lnTo>
                <a:lnTo>
                  <a:pt x="1245387" y="25399"/>
                </a:lnTo>
                <a:close/>
              </a:path>
              <a:path w="7510780" h="2475865">
                <a:moveTo>
                  <a:pt x="1296187" y="25399"/>
                </a:moveTo>
                <a:lnTo>
                  <a:pt x="1270787" y="25399"/>
                </a:lnTo>
                <a:lnTo>
                  <a:pt x="1270787" y="0"/>
                </a:lnTo>
                <a:lnTo>
                  <a:pt x="1296187" y="0"/>
                </a:lnTo>
                <a:lnTo>
                  <a:pt x="1296187" y="25399"/>
                </a:lnTo>
                <a:close/>
              </a:path>
              <a:path w="7510780" h="2475865">
                <a:moveTo>
                  <a:pt x="1346987" y="25399"/>
                </a:moveTo>
                <a:lnTo>
                  <a:pt x="1321587" y="25399"/>
                </a:lnTo>
                <a:lnTo>
                  <a:pt x="1321587" y="0"/>
                </a:lnTo>
                <a:lnTo>
                  <a:pt x="1346987" y="0"/>
                </a:lnTo>
                <a:lnTo>
                  <a:pt x="1346987" y="25399"/>
                </a:lnTo>
                <a:close/>
              </a:path>
              <a:path w="7510780" h="2475865">
                <a:moveTo>
                  <a:pt x="1397787" y="25399"/>
                </a:moveTo>
                <a:lnTo>
                  <a:pt x="1372387" y="25399"/>
                </a:lnTo>
                <a:lnTo>
                  <a:pt x="1372387" y="0"/>
                </a:lnTo>
                <a:lnTo>
                  <a:pt x="1397787" y="0"/>
                </a:lnTo>
                <a:lnTo>
                  <a:pt x="1397787" y="25399"/>
                </a:lnTo>
                <a:close/>
              </a:path>
              <a:path w="7510780" h="2475865">
                <a:moveTo>
                  <a:pt x="1448587" y="25399"/>
                </a:moveTo>
                <a:lnTo>
                  <a:pt x="1423187" y="25399"/>
                </a:lnTo>
                <a:lnTo>
                  <a:pt x="1423187" y="0"/>
                </a:lnTo>
                <a:lnTo>
                  <a:pt x="1448587" y="0"/>
                </a:lnTo>
                <a:lnTo>
                  <a:pt x="1448587" y="25399"/>
                </a:lnTo>
                <a:close/>
              </a:path>
              <a:path w="7510780" h="2475865">
                <a:moveTo>
                  <a:pt x="1499387" y="25399"/>
                </a:moveTo>
                <a:lnTo>
                  <a:pt x="1473987" y="25399"/>
                </a:lnTo>
                <a:lnTo>
                  <a:pt x="1473987" y="0"/>
                </a:lnTo>
                <a:lnTo>
                  <a:pt x="1499387" y="0"/>
                </a:lnTo>
                <a:lnTo>
                  <a:pt x="1499387" y="25399"/>
                </a:lnTo>
                <a:close/>
              </a:path>
              <a:path w="7510780" h="2475865">
                <a:moveTo>
                  <a:pt x="1550187" y="25399"/>
                </a:moveTo>
                <a:lnTo>
                  <a:pt x="1524787" y="25399"/>
                </a:lnTo>
                <a:lnTo>
                  <a:pt x="1524787" y="0"/>
                </a:lnTo>
                <a:lnTo>
                  <a:pt x="1550187" y="0"/>
                </a:lnTo>
                <a:lnTo>
                  <a:pt x="1550187" y="25399"/>
                </a:lnTo>
                <a:close/>
              </a:path>
              <a:path w="7510780" h="2475865">
                <a:moveTo>
                  <a:pt x="1600987" y="25399"/>
                </a:moveTo>
                <a:lnTo>
                  <a:pt x="1575587" y="25399"/>
                </a:lnTo>
                <a:lnTo>
                  <a:pt x="1575587" y="0"/>
                </a:lnTo>
                <a:lnTo>
                  <a:pt x="1600987" y="0"/>
                </a:lnTo>
                <a:lnTo>
                  <a:pt x="1600987" y="25399"/>
                </a:lnTo>
                <a:close/>
              </a:path>
              <a:path w="7510780" h="2475865">
                <a:moveTo>
                  <a:pt x="1651787" y="25399"/>
                </a:moveTo>
                <a:lnTo>
                  <a:pt x="1626387" y="25399"/>
                </a:lnTo>
                <a:lnTo>
                  <a:pt x="1626387" y="0"/>
                </a:lnTo>
                <a:lnTo>
                  <a:pt x="1651787" y="0"/>
                </a:lnTo>
                <a:lnTo>
                  <a:pt x="1651787" y="25399"/>
                </a:lnTo>
                <a:close/>
              </a:path>
              <a:path w="7510780" h="2475865">
                <a:moveTo>
                  <a:pt x="1702587" y="25399"/>
                </a:moveTo>
                <a:lnTo>
                  <a:pt x="1677187" y="25399"/>
                </a:lnTo>
                <a:lnTo>
                  <a:pt x="1677187" y="0"/>
                </a:lnTo>
                <a:lnTo>
                  <a:pt x="1702587" y="0"/>
                </a:lnTo>
                <a:lnTo>
                  <a:pt x="1702587" y="25399"/>
                </a:lnTo>
                <a:close/>
              </a:path>
              <a:path w="7510780" h="2475865">
                <a:moveTo>
                  <a:pt x="1753387" y="25399"/>
                </a:moveTo>
                <a:lnTo>
                  <a:pt x="1727987" y="25399"/>
                </a:lnTo>
                <a:lnTo>
                  <a:pt x="1727987" y="0"/>
                </a:lnTo>
                <a:lnTo>
                  <a:pt x="1753387" y="0"/>
                </a:lnTo>
                <a:lnTo>
                  <a:pt x="1753387" y="25399"/>
                </a:lnTo>
                <a:close/>
              </a:path>
              <a:path w="7510780" h="2475865">
                <a:moveTo>
                  <a:pt x="1804187" y="25399"/>
                </a:moveTo>
                <a:lnTo>
                  <a:pt x="1778787" y="25399"/>
                </a:lnTo>
                <a:lnTo>
                  <a:pt x="1778787" y="0"/>
                </a:lnTo>
                <a:lnTo>
                  <a:pt x="1804187" y="0"/>
                </a:lnTo>
                <a:lnTo>
                  <a:pt x="1804187" y="25399"/>
                </a:lnTo>
                <a:close/>
              </a:path>
              <a:path w="7510780" h="2475865">
                <a:moveTo>
                  <a:pt x="1854987" y="25399"/>
                </a:moveTo>
                <a:lnTo>
                  <a:pt x="1829587" y="25399"/>
                </a:lnTo>
                <a:lnTo>
                  <a:pt x="1829587" y="0"/>
                </a:lnTo>
                <a:lnTo>
                  <a:pt x="1854987" y="0"/>
                </a:lnTo>
                <a:lnTo>
                  <a:pt x="1854987" y="25399"/>
                </a:lnTo>
                <a:close/>
              </a:path>
              <a:path w="7510780" h="2475865">
                <a:moveTo>
                  <a:pt x="1905787" y="25399"/>
                </a:moveTo>
                <a:lnTo>
                  <a:pt x="1880387" y="25399"/>
                </a:lnTo>
                <a:lnTo>
                  <a:pt x="1880387" y="0"/>
                </a:lnTo>
                <a:lnTo>
                  <a:pt x="1905787" y="0"/>
                </a:lnTo>
                <a:lnTo>
                  <a:pt x="1905787" y="25399"/>
                </a:lnTo>
                <a:close/>
              </a:path>
              <a:path w="7510780" h="2475865">
                <a:moveTo>
                  <a:pt x="1956587" y="25399"/>
                </a:moveTo>
                <a:lnTo>
                  <a:pt x="1931187" y="25399"/>
                </a:lnTo>
                <a:lnTo>
                  <a:pt x="1931187" y="0"/>
                </a:lnTo>
                <a:lnTo>
                  <a:pt x="1956587" y="0"/>
                </a:lnTo>
                <a:lnTo>
                  <a:pt x="1956587" y="25399"/>
                </a:lnTo>
                <a:close/>
              </a:path>
              <a:path w="7510780" h="2475865">
                <a:moveTo>
                  <a:pt x="2007387" y="25399"/>
                </a:moveTo>
                <a:lnTo>
                  <a:pt x="1981987" y="25399"/>
                </a:lnTo>
                <a:lnTo>
                  <a:pt x="1981987" y="0"/>
                </a:lnTo>
                <a:lnTo>
                  <a:pt x="2007387" y="0"/>
                </a:lnTo>
                <a:lnTo>
                  <a:pt x="2007387" y="25399"/>
                </a:lnTo>
                <a:close/>
              </a:path>
              <a:path w="7510780" h="2475865">
                <a:moveTo>
                  <a:pt x="2058187" y="25399"/>
                </a:moveTo>
                <a:lnTo>
                  <a:pt x="2032787" y="25399"/>
                </a:lnTo>
                <a:lnTo>
                  <a:pt x="2032787" y="0"/>
                </a:lnTo>
                <a:lnTo>
                  <a:pt x="2058187" y="0"/>
                </a:lnTo>
                <a:lnTo>
                  <a:pt x="2058187" y="25399"/>
                </a:lnTo>
                <a:close/>
              </a:path>
              <a:path w="7510780" h="2475865">
                <a:moveTo>
                  <a:pt x="2108987" y="25399"/>
                </a:moveTo>
                <a:lnTo>
                  <a:pt x="2083587" y="25399"/>
                </a:lnTo>
                <a:lnTo>
                  <a:pt x="2083587" y="0"/>
                </a:lnTo>
                <a:lnTo>
                  <a:pt x="2108987" y="0"/>
                </a:lnTo>
                <a:lnTo>
                  <a:pt x="2108987" y="25399"/>
                </a:lnTo>
                <a:close/>
              </a:path>
              <a:path w="7510780" h="2475865">
                <a:moveTo>
                  <a:pt x="2159787" y="25399"/>
                </a:moveTo>
                <a:lnTo>
                  <a:pt x="2134387" y="25399"/>
                </a:lnTo>
                <a:lnTo>
                  <a:pt x="2134387" y="0"/>
                </a:lnTo>
                <a:lnTo>
                  <a:pt x="2159787" y="0"/>
                </a:lnTo>
                <a:lnTo>
                  <a:pt x="2159787" y="25399"/>
                </a:lnTo>
                <a:close/>
              </a:path>
              <a:path w="7510780" h="2475865">
                <a:moveTo>
                  <a:pt x="2210587" y="25399"/>
                </a:moveTo>
                <a:lnTo>
                  <a:pt x="2185187" y="25399"/>
                </a:lnTo>
                <a:lnTo>
                  <a:pt x="2185187" y="0"/>
                </a:lnTo>
                <a:lnTo>
                  <a:pt x="2210587" y="0"/>
                </a:lnTo>
                <a:lnTo>
                  <a:pt x="2210587" y="25399"/>
                </a:lnTo>
                <a:close/>
              </a:path>
              <a:path w="7510780" h="2475865">
                <a:moveTo>
                  <a:pt x="2261387" y="25399"/>
                </a:moveTo>
                <a:lnTo>
                  <a:pt x="2235987" y="25399"/>
                </a:lnTo>
                <a:lnTo>
                  <a:pt x="2235987" y="0"/>
                </a:lnTo>
                <a:lnTo>
                  <a:pt x="2261387" y="0"/>
                </a:lnTo>
                <a:lnTo>
                  <a:pt x="2261387" y="25399"/>
                </a:lnTo>
                <a:close/>
              </a:path>
              <a:path w="7510780" h="2475865">
                <a:moveTo>
                  <a:pt x="2312187" y="25399"/>
                </a:moveTo>
                <a:lnTo>
                  <a:pt x="2286787" y="25399"/>
                </a:lnTo>
                <a:lnTo>
                  <a:pt x="2286787" y="0"/>
                </a:lnTo>
                <a:lnTo>
                  <a:pt x="2312187" y="0"/>
                </a:lnTo>
                <a:lnTo>
                  <a:pt x="2312187" y="25399"/>
                </a:lnTo>
                <a:close/>
              </a:path>
              <a:path w="7510780" h="2475865">
                <a:moveTo>
                  <a:pt x="2362987" y="25399"/>
                </a:moveTo>
                <a:lnTo>
                  <a:pt x="2337587" y="25399"/>
                </a:lnTo>
                <a:lnTo>
                  <a:pt x="2337587" y="0"/>
                </a:lnTo>
                <a:lnTo>
                  <a:pt x="2362987" y="0"/>
                </a:lnTo>
                <a:lnTo>
                  <a:pt x="2362987" y="25399"/>
                </a:lnTo>
                <a:close/>
              </a:path>
              <a:path w="7510780" h="2475865">
                <a:moveTo>
                  <a:pt x="2413787" y="25399"/>
                </a:moveTo>
                <a:lnTo>
                  <a:pt x="2388387" y="25399"/>
                </a:lnTo>
                <a:lnTo>
                  <a:pt x="2388387" y="0"/>
                </a:lnTo>
                <a:lnTo>
                  <a:pt x="2413787" y="0"/>
                </a:lnTo>
                <a:lnTo>
                  <a:pt x="2413787" y="25399"/>
                </a:lnTo>
                <a:close/>
              </a:path>
              <a:path w="7510780" h="2475865">
                <a:moveTo>
                  <a:pt x="2464587" y="25399"/>
                </a:moveTo>
                <a:lnTo>
                  <a:pt x="2439187" y="25399"/>
                </a:lnTo>
                <a:lnTo>
                  <a:pt x="2439187" y="0"/>
                </a:lnTo>
                <a:lnTo>
                  <a:pt x="2464587" y="0"/>
                </a:lnTo>
                <a:lnTo>
                  <a:pt x="2464587" y="25399"/>
                </a:lnTo>
                <a:close/>
              </a:path>
              <a:path w="7510780" h="2475865">
                <a:moveTo>
                  <a:pt x="2515387" y="25399"/>
                </a:moveTo>
                <a:lnTo>
                  <a:pt x="2489987" y="25399"/>
                </a:lnTo>
                <a:lnTo>
                  <a:pt x="2489987" y="0"/>
                </a:lnTo>
                <a:lnTo>
                  <a:pt x="2515387" y="0"/>
                </a:lnTo>
                <a:lnTo>
                  <a:pt x="2515387" y="25399"/>
                </a:lnTo>
                <a:close/>
              </a:path>
              <a:path w="7510780" h="2475865">
                <a:moveTo>
                  <a:pt x="2566187" y="25399"/>
                </a:moveTo>
                <a:lnTo>
                  <a:pt x="2540787" y="25399"/>
                </a:lnTo>
                <a:lnTo>
                  <a:pt x="2540787" y="0"/>
                </a:lnTo>
                <a:lnTo>
                  <a:pt x="2566187" y="0"/>
                </a:lnTo>
                <a:lnTo>
                  <a:pt x="2566187" y="25399"/>
                </a:lnTo>
                <a:close/>
              </a:path>
              <a:path w="7510780" h="2475865">
                <a:moveTo>
                  <a:pt x="2616987" y="25399"/>
                </a:moveTo>
                <a:lnTo>
                  <a:pt x="2591587" y="25399"/>
                </a:lnTo>
                <a:lnTo>
                  <a:pt x="2591587" y="0"/>
                </a:lnTo>
                <a:lnTo>
                  <a:pt x="2616987" y="0"/>
                </a:lnTo>
                <a:lnTo>
                  <a:pt x="2616987" y="25399"/>
                </a:lnTo>
                <a:close/>
              </a:path>
              <a:path w="7510780" h="2475865">
                <a:moveTo>
                  <a:pt x="2667787" y="25399"/>
                </a:moveTo>
                <a:lnTo>
                  <a:pt x="2642387" y="25399"/>
                </a:lnTo>
                <a:lnTo>
                  <a:pt x="2642387" y="0"/>
                </a:lnTo>
                <a:lnTo>
                  <a:pt x="2667787" y="0"/>
                </a:lnTo>
                <a:lnTo>
                  <a:pt x="2667787" y="25399"/>
                </a:lnTo>
                <a:close/>
              </a:path>
              <a:path w="7510780" h="2475865">
                <a:moveTo>
                  <a:pt x="2718587" y="25399"/>
                </a:moveTo>
                <a:lnTo>
                  <a:pt x="2693187" y="25399"/>
                </a:lnTo>
                <a:lnTo>
                  <a:pt x="2693187" y="0"/>
                </a:lnTo>
                <a:lnTo>
                  <a:pt x="2718587" y="0"/>
                </a:lnTo>
                <a:lnTo>
                  <a:pt x="2718587" y="25399"/>
                </a:lnTo>
                <a:close/>
              </a:path>
              <a:path w="7510780" h="2475865">
                <a:moveTo>
                  <a:pt x="2769387" y="25399"/>
                </a:moveTo>
                <a:lnTo>
                  <a:pt x="2743987" y="25399"/>
                </a:lnTo>
                <a:lnTo>
                  <a:pt x="2743987" y="0"/>
                </a:lnTo>
                <a:lnTo>
                  <a:pt x="2769387" y="0"/>
                </a:lnTo>
                <a:lnTo>
                  <a:pt x="2769387" y="25399"/>
                </a:lnTo>
                <a:close/>
              </a:path>
              <a:path w="7510780" h="2475865">
                <a:moveTo>
                  <a:pt x="2820187" y="25399"/>
                </a:moveTo>
                <a:lnTo>
                  <a:pt x="2794787" y="25399"/>
                </a:lnTo>
                <a:lnTo>
                  <a:pt x="2794787" y="0"/>
                </a:lnTo>
                <a:lnTo>
                  <a:pt x="2820187" y="0"/>
                </a:lnTo>
                <a:lnTo>
                  <a:pt x="2820187" y="25399"/>
                </a:lnTo>
                <a:close/>
              </a:path>
              <a:path w="7510780" h="2475865">
                <a:moveTo>
                  <a:pt x="2870987" y="25399"/>
                </a:moveTo>
                <a:lnTo>
                  <a:pt x="2845587" y="25399"/>
                </a:lnTo>
                <a:lnTo>
                  <a:pt x="2845587" y="0"/>
                </a:lnTo>
                <a:lnTo>
                  <a:pt x="2870987" y="0"/>
                </a:lnTo>
                <a:lnTo>
                  <a:pt x="2870987" y="25399"/>
                </a:lnTo>
                <a:close/>
              </a:path>
              <a:path w="7510780" h="2475865">
                <a:moveTo>
                  <a:pt x="2921787" y="25399"/>
                </a:moveTo>
                <a:lnTo>
                  <a:pt x="2896387" y="25399"/>
                </a:lnTo>
                <a:lnTo>
                  <a:pt x="2896387" y="0"/>
                </a:lnTo>
                <a:lnTo>
                  <a:pt x="2921787" y="0"/>
                </a:lnTo>
                <a:lnTo>
                  <a:pt x="2921787" y="25399"/>
                </a:lnTo>
                <a:close/>
              </a:path>
              <a:path w="7510780" h="2475865">
                <a:moveTo>
                  <a:pt x="2972587" y="25399"/>
                </a:moveTo>
                <a:lnTo>
                  <a:pt x="2947187" y="25399"/>
                </a:lnTo>
                <a:lnTo>
                  <a:pt x="2947187" y="0"/>
                </a:lnTo>
                <a:lnTo>
                  <a:pt x="2972587" y="0"/>
                </a:lnTo>
                <a:lnTo>
                  <a:pt x="2972587" y="25399"/>
                </a:lnTo>
                <a:close/>
              </a:path>
              <a:path w="7510780" h="2475865">
                <a:moveTo>
                  <a:pt x="3023387" y="25399"/>
                </a:moveTo>
                <a:lnTo>
                  <a:pt x="2997987" y="25399"/>
                </a:lnTo>
                <a:lnTo>
                  <a:pt x="2997987" y="0"/>
                </a:lnTo>
                <a:lnTo>
                  <a:pt x="3023387" y="0"/>
                </a:lnTo>
                <a:lnTo>
                  <a:pt x="3023387" y="25399"/>
                </a:lnTo>
                <a:close/>
              </a:path>
              <a:path w="7510780" h="2475865">
                <a:moveTo>
                  <a:pt x="3074187" y="25399"/>
                </a:moveTo>
                <a:lnTo>
                  <a:pt x="3048787" y="25399"/>
                </a:lnTo>
                <a:lnTo>
                  <a:pt x="3048787" y="0"/>
                </a:lnTo>
                <a:lnTo>
                  <a:pt x="3074187" y="0"/>
                </a:lnTo>
                <a:lnTo>
                  <a:pt x="3074187" y="25399"/>
                </a:lnTo>
                <a:close/>
              </a:path>
              <a:path w="7510780" h="2475865">
                <a:moveTo>
                  <a:pt x="3124987" y="25399"/>
                </a:moveTo>
                <a:lnTo>
                  <a:pt x="3099587" y="25399"/>
                </a:lnTo>
                <a:lnTo>
                  <a:pt x="3099587" y="0"/>
                </a:lnTo>
                <a:lnTo>
                  <a:pt x="3124987" y="0"/>
                </a:lnTo>
                <a:lnTo>
                  <a:pt x="3124987" y="25399"/>
                </a:lnTo>
                <a:close/>
              </a:path>
              <a:path w="7510780" h="2475865">
                <a:moveTo>
                  <a:pt x="3175787" y="25399"/>
                </a:moveTo>
                <a:lnTo>
                  <a:pt x="3150387" y="25399"/>
                </a:lnTo>
                <a:lnTo>
                  <a:pt x="3150387" y="0"/>
                </a:lnTo>
                <a:lnTo>
                  <a:pt x="3175787" y="0"/>
                </a:lnTo>
                <a:lnTo>
                  <a:pt x="3175787" y="25399"/>
                </a:lnTo>
                <a:close/>
              </a:path>
              <a:path w="7510780" h="2475865">
                <a:moveTo>
                  <a:pt x="3226587" y="25399"/>
                </a:moveTo>
                <a:lnTo>
                  <a:pt x="3201187" y="25399"/>
                </a:lnTo>
                <a:lnTo>
                  <a:pt x="3201187" y="0"/>
                </a:lnTo>
                <a:lnTo>
                  <a:pt x="3226587" y="0"/>
                </a:lnTo>
                <a:lnTo>
                  <a:pt x="3226587" y="25399"/>
                </a:lnTo>
                <a:close/>
              </a:path>
              <a:path w="7510780" h="2475865">
                <a:moveTo>
                  <a:pt x="3277387" y="25399"/>
                </a:moveTo>
                <a:lnTo>
                  <a:pt x="3251987" y="25399"/>
                </a:lnTo>
                <a:lnTo>
                  <a:pt x="3251987" y="0"/>
                </a:lnTo>
                <a:lnTo>
                  <a:pt x="3277387" y="0"/>
                </a:lnTo>
                <a:lnTo>
                  <a:pt x="3277387" y="25399"/>
                </a:lnTo>
                <a:close/>
              </a:path>
              <a:path w="7510780" h="2475865">
                <a:moveTo>
                  <a:pt x="3328187" y="25399"/>
                </a:moveTo>
                <a:lnTo>
                  <a:pt x="3302787" y="25399"/>
                </a:lnTo>
                <a:lnTo>
                  <a:pt x="3302787" y="0"/>
                </a:lnTo>
                <a:lnTo>
                  <a:pt x="3328187" y="0"/>
                </a:lnTo>
                <a:lnTo>
                  <a:pt x="3328187" y="25399"/>
                </a:lnTo>
                <a:close/>
              </a:path>
              <a:path w="7510780" h="2475865">
                <a:moveTo>
                  <a:pt x="3378987" y="25399"/>
                </a:moveTo>
                <a:lnTo>
                  <a:pt x="3353587" y="25399"/>
                </a:lnTo>
                <a:lnTo>
                  <a:pt x="3353587" y="0"/>
                </a:lnTo>
                <a:lnTo>
                  <a:pt x="3378987" y="0"/>
                </a:lnTo>
                <a:lnTo>
                  <a:pt x="3378987" y="25399"/>
                </a:lnTo>
                <a:close/>
              </a:path>
              <a:path w="7510780" h="2475865">
                <a:moveTo>
                  <a:pt x="3429787" y="25399"/>
                </a:moveTo>
                <a:lnTo>
                  <a:pt x="3404387" y="25399"/>
                </a:lnTo>
                <a:lnTo>
                  <a:pt x="3404387" y="0"/>
                </a:lnTo>
                <a:lnTo>
                  <a:pt x="3429787" y="0"/>
                </a:lnTo>
                <a:lnTo>
                  <a:pt x="3429787" y="25399"/>
                </a:lnTo>
                <a:close/>
              </a:path>
              <a:path w="7510780" h="2475865">
                <a:moveTo>
                  <a:pt x="3480587" y="25399"/>
                </a:moveTo>
                <a:lnTo>
                  <a:pt x="3455187" y="25399"/>
                </a:lnTo>
                <a:lnTo>
                  <a:pt x="3455187" y="0"/>
                </a:lnTo>
                <a:lnTo>
                  <a:pt x="3480587" y="0"/>
                </a:lnTo>
                <a:lnTo>
                  <a:pt x="3480587" y="25399"/>
                </a:lnTo>
                <a:close/>
              </a:path>
              <a:path w="7510780" h="2475865">
                <a:moveTo>
                  <a:pt x="3531387" y="25399"/>
                </a:moveTo>
                <a:lnTo>
                  <a:pt x="3505987" y="25399"/>
                </a:lnTo>
                <a:lnTo>
                  <a:pt x="3505987" y="0"/>
                </a:lnTo>
                <a:lnTo>
                  <a:pt x="3531387" y="0"/>
                </a:lnTo>
                <a:lnTo>
                  <a:pt x="3531387" y="25399"/>
                </a:lnTo>
                <a:close/>
              </a:path>
              <a:path w="7510780" h="2475865">
                <a:moveTo>
                  <a:pt x="3582187" y="25399"/>
                </a:moveTo>
                <a:lnTo>
                  <a:pt x="3556787" y="25399"/>
                </a:lnTo>
                <a:lnTo>
                  <a:pt x="3556787" y="0"/>
                </a:lnTo>
                <a:lnTo>
                  <a:pt x="3582187" y="0"/>
                </a:lnTo>
                <a:lnTo>
                  <a:pt x="3582187" y="25399"/>
                </a:lnTo>
                <a:close/>
              </a:path>
              <a:path w="7510780" h="2475865">
                <a:moveTo>
                  <a:pt x="3632987" y="25399"/>
                </a:moveTo>
                <a:lnTo>
                  <a:pt x="3607587" y="25399"/>
                </a:lnTo>
                <a:lnTo>
                  <a:pt x="3607587" y="0"/>
                </a:lnTo>
                <a:lnTo>
                  <a:pt x="3632987" y="0"/>
                </a:lnTo>
                <a:lnTo>
                  <a:pt x="3632987" y="25399"/>
                </a:lnTo>
                <a:close/>
              </a:path>
              <a:path w="7510780" h="2475865">
                <a:moveTo>
                  <a:pt x="3683787" y="25399"/>
                </a:moveTo>
                <a:lnTo>
                  <a:pt x="3658387" y="25399"/>
                </a:lnTo>
                <a:lnTo>
                  <a:pt x="3658387" y="0"/>
                </a:lnTo>
                <a:lnTo>
                  <a:pt x="3683787" y="0"/>
                </a:lnTo>
                <a:lnTo>
                  <a:pt x="3683787" y="25399"/>
                </a:lnTo>
                <a:close/>
              </a:path>
              <a:path w="7510780" h="2475865">
                <a:moveTo>
                  <a:pt x="3734587" y="25399"/>
                </a:moveTo>
                <a:lnTo>
                  <a:pt x="3709187" y="25399"/>
                </a:lnTo>
                <a:lnTo>
                  <a:pt x="3709187" y="0"/>
                </a:lnTo>
                <a:lnTo>
                  <a:pt x="3734587" y="0"/>
                </a:lnTo>
                <a:lnTo>
                  <a:pt x="3734587" y="25399"/>
                </a:lnTo>
                <a:close/>
              </a:path>
              <a:path w="7510780" h="2475865">
                <a:moveTo>
                  <a:pt x="3785387" y="25399"/>
                </a:moveTo>
                <a:lnTo>
                  <a:pt x="3759987" y="25399"/>
                </a:lnTo>
                <a:lnTo>
                  <a:pt x="3759987" y="0"/>
                </a:lnTo>
                <a:lnTo>
                  <a:pt x="3785387" y="0"/>
                </a:lnTo>
                <a:lnTo>
                  <a:pt x="3785387" y="25399"/>
                </a:lnTo>
                <a:close/>
              </a:path>
              <a:path w="7510780" h="2475865">
                <a:moveTo>
                  <a:pt x="3836187" y="25399"/>
                </a:moveTo>
                <a:lnTo>
                  <a:pt x="3810787" y="25399"/>
                </a:lnTo>
                <a:lnTo>
                  <a:pt x="3810787" y="0"/>
                </a:lnTo>
                <a:lnTo>
                  <a:pt x="3836187" y="0"/>
                </a:lnTo>
                <a:lnTo>
                  <a:pt x="3836187" y="25399"/>
                </a:lnTo>
                <a:close/>
              </a:path>
              <a:path w="7510780" h="2475865">
                <a:moveTo>
                  <a:pt x="3886987" y="25399"/>
                </a:moveTo>
                <a:lnTo>
                  <a:pt x="3861587" y="25399"/>
                </a:lnTo>
                <a:lnTo>
                  <a:pt x="3861587" y="0"/>
                </a:lnTo>
                <a:lnTo>
                  <a:pt x="3886987" y="0"/>
                </a:lnTo>
                <a:lnTo>
                  <a:pt x="3886987" y="25399"/>
                </a:lnTo>
                <a:close/>
              </a:path>
              <a:path w="7510780" h="2475865">
                <a:moveTo>
                  <a:pt x="3937787" y="25399"/>
                </a:moveTo>
                <a:lnTo>
                  <a:pt x="3912387" y="25399"/>
                </a:lnTo>
                <a:lnTo>
                  <a:pt x="3912387" y="0"/>
                </a:lnTo>
                <a:lnTo>
                  <a:pt x="3937787" y="0"/>
                </a:lnTo>
                <a:lnTo>
                  <a:pt x="3937787" y="25399"/>
                </a:lnTo>
                <a:close/>
              </a:path>
              <a:path w="7510780" h="2475865">
                <a:moveTo>
                  <a:pt x="3988587" y="25399"/>
                </a:moveTo>
                <a:lnTo>
                  <a:pt x="3963187" y="25399"/>
                </a:lnTo>
                <a:lnTo>
                  <a:pt x="3963187" y="0"/>
                </a:lnTo>
                <a:lnTo>
                  <a:pt x="3988587" y="0"/>
                </a:lnTo>
                <a:lnTo>
                  <a:pt x="3988587" y="25399"/>
                </a:lnTo>
                <a:close/>
              </a:path>
              <a:path w="7510780" h="2475865">
                <a:moveTo>
                  <a:pt x="4039387" y="25399"/>
                </a:moveTo>
                <a:lnTo>
                  <a:pt x="4013987" y="25399"/>
                </a:lnTo>
                <a:lnTo>
                  <a:pt x="4013987" y="0"/>
                </a:lnTo>
                <a:lnTo>
                  <a:pt x="4039387" y="0"/>
                </a:lnTo>
                <a:lnTo>
                  <a:pt x="4039387" y="25399"/>
                </a:lnTo>
                <a:close/>
              </a:path>
              <a:path w="7510780" h="2475865">
                <a:moveTo>
                  <a:pt x="4090187" y="25399"/>
                </a:moveTo>
                <a:lnTo>
                  <a:pt x="4064787" y="25399"/>
                </a:lnTo>
                <a:lnTo>
                  <a:pt x="4064787" y="0"/>
                </a:lnTo>
                <a:lnTo>
                  <a:pt x="4090187" y="0"/>
                </a:lnTo>
                <a:lnTo>
                  <a:pt x="4090187" y="25399"/>
                </a:lnTo>
                <a:close/>
              </a:path>
              <a:path w="7510780" h="2475865">
                <a:moveTo>
                  <a:pt x="4140987" y="25399"/>
                </a:moveTo>
                <a:lnTo>
                  <a:pt x="4115587" y="25399"/>
                </a:lnTo>
                <a:lnTo>
                  <a:pt x="4115587" y="0"/>
                </a:lnTo>
                <a:lnTo>
                  <a:pt x="4140987" y="0"/>
                </a:lnTo>
                <a:lnTo>
                  <a:pt x="4140987" y="25399"/>
                </a:lnTo>
                <a:close/>
              </a:path>
              <a:path w="7510780" h="2475865">
                <a:moveTo>
                  <a:pt x="4191787" y="25399"/>
                </a:moveTo>
                <a:lnTo>
                  <a:pt x="4166387" y="25399"/>
                </a:lnTo>
                <a:lnTo>
                  <a:pt x="4166387" y="0"/>
                </a:lnTo>
                <a:lnTo>
                  <a:pt x="4191787" y="0"/>
                </a:lnTo>
                <a:lnTo>
                  <a:pt x="4191787" y="25399"/>
                </a:lnTo>
                <a:close/>
              </a:path>
              <a:path w="7510780" h="2475865">
                <a:moveTo>
                  <a:pt x="4242587" y="25399"/>
                </a:moveTo>
                <a:lnTo>
                  <a:pt x="4217187" y="25399"/>
                </a:lnTo>
                <a:lnTo>
                  <a:pt x="4217187" y="0"/>
                </a:lnTo>
                <a:lnTo>
                  <a:pt x="4242587" y="0"/>
                </a:lnTo>
                <a:lnTo>
                  <a:pt x="4242587" y="25399"/>
                </a:lnTo>
                <a:close/>
              </a:path>
              <a:path w="7510780" h="2475865">
                <a:moveTo>
                  <a:pt x="4293387" y="25399"/>
                </a:moveTo>
                <a:lnTo>
                  <a:pt x="4267987" y="25399"/>
                </a:lnTo>
                <a:lnTo>
                  <a:pt x="4267987" y="0"/>
                </a:lnTo>
                <a:lnTo>
                  <a:pt x="4293387" y="0"/>
                </a:lnTo>
                <a:lnTo>
                  <a:pt x="4293387" y="25399"/>
                </a:lnTo>
                <a:close/>
              </a:path>
              <a:path w="7510780" h="2475865">
                <a:moveTo>
                  <a:pt x="4344187" y="25399"/>
                </a:moveTo>
                <a:lnTo>
                  <a:pt x="4318787" y="25399"/>
                </a:lnTo>
                <a:lnTo>
                  <a:pt x="4318787" y="0"/>
                </a:lnTo>
                <a:lnTo>
                  <a:pt x="4344187" y="0"/>
                </a:lnTo>
                <a:lnTo>
                  <a:pt x="4344187" y="25399"/>
                </a:lnTo>
                <a:close/>
              </a:path>
              <a:path w="7510780" h="2475865">
                <a:moveTo>
                  <a:pt x="4394987" y="25399"/>
                </a:moveTo>
                <a:lnTo>
                  <a:pt x="4369587" y="25399"/>
                </a:lnTo>
                <a:lnTo>
                  <a:pt x="4369587" y="0"/>
                </a:lnTo>
                <a:lnTo>
                  <a:pt x="4394987" y="0"/>
                </a:lnTo>
                <a:lnTo>
                  <a:pt x="4394987" y="25399"/>
                </a:lnTo>
                <a:close/>
              </a:path>
              <a:path w="7510780" h="2475865">
                <a:moveTo>
                  <a:pt x="4445787" y="25399"/>
                </a:moveTo>
                <a:lnTo>
                  <a:pt x="4420387" y="25399"/>
                </a:lnTo>
                <a:lnTo>
                  <a:pt x="4420387" y="0"/>
                </a:lnTo>
                <a:lnTo>
                  <a:pt x="4445787" y="0"/>
                </a:lnTo>
                <a:lnTo>
                  <a:pt x="4445787" y="25399"/>
                </a:lnTo>
                <a:close/>
              </a:path>
              <a:path w="7510780" h="2475865">
                <a:moveTo>
                  <a:pt x="4496587" y="25399"/>
                </a:moveTo>
                <a:lnTo>
                  <a:pt x="4471187" y="25399"/>
                </a:lnTo>
                <a:lnTo>
                  <a:pt x="4471187" y="0"/>
                </a:lnTo>
                <a:lnTo>
                  <a:pt x="4496587" y="0"/>
                </a:lnTo>
                <a:lnTo>
                  <a:pt x="4496587" y="25399"/>
                </a:lnTo>
                <a:close/>
              </a:path>
              <a:path w="7510780" h="2475865">
                <a:moveTo>
                  <a:pt x="4547387" y="25399"/>
                </a:moveTo>
                <a:lnTo>
                  <a:pt x="4521987" y="25399"/>
                </a:lnTo>
                <a:lnTo>
                  <a:pt x="4521987" y="0"/>
                </a:lnTo>
                <a:lnTo>
                  <a:pt x="4547387" y="0"/>
                </a:lnTo>
                <a:lnTo>
                  <a:pt x="4547387" y="25399"/>
                </a:lnTo>
                <a:close/>
              </a:path>
              <a:path w="7510780" h="2475865">
                <a:moveTo>
                  <a:pt x="4598187" y="25399"/>
                </a:moveTo>
                <a:lnTo>
                  <a:pt x="4572787" y="25399"/>
                </a:lnTo>
                <a:lnTo>
                  <a:pt x="4572787" y="0"/>
                </a:lnTo>
                <a:lnTo>
                  <a:pt x="4598187" y="0"/>
                </a:lnTo>
                <a:lnTo>
                  <a:pt x="4598187" y="25399"/>
                </a:lnTo>
                <a:close/>
              </a:path>
              <a:path w="7510780" h="2475865">
                <a:moveTo>
                  <a:pt x="4648987" y="25399"/>
                </a:moveTo>
                <a:lnTo>
                  <a:pt x="4623587" y="25399"/>
                </a:lnTo>
                <a:lnTo>
                  <a:pt x="4623587" y="0"/>
                </a:lnTo>
                <a:lnTo>
                  <a:pt x="4648987" y="0"/>
                </a:lnTo>
                <a:lnTo>
                  <a:pt x="4648987" y="25399"/>
                </a:lnTo>
                <a:close/>
              </a:path>
              <a:path w="7510780" h="2475865">
                <a:moveTo>
                  <a:pt x="4699787" y="25399"/>
                </a:moveTo>
                <a:lnTo>
                  <a:pt x="4674387" y="25399"/>
                </a:lnTo>
                <a:lnTo>
                  <a:pt x="4674387" y="0"/>
                </a:lnTo>
                <a:lnTo>
                  <a:pt x="4699787" y="0"/>
                </a:lnTo>
                <a:lnTo>
                  <a:pt x="4699787" y="25399"/>
                </a:lnTo>
                <a:close/>
              </a:path>
              <a:path w="7510780" h="2475865">
                <a:moveTo>
                  <a:pt x="4750587" y="25399"/>
                </a:moveTo>
                <a:lnTo>
                  <a:pt x="4725187" y="25399"/>
                </a:lnTo>
                <a:lnTo>
                  <a:pt x="4725187" y="0"/>
                </a:lnTo>
                <a:lnTo>
                  <a:pt x="4750587" y="0"/>
                </a:lnTo>
                <a:lnTo>
                  <a:pt x="4750587" y="25399"/>
                </a:lnTo>
                <a:close/>
              </a:path>
              <a:path w="7510780" h="2475865">
                <a:moveTo>
                  <a:pt x="4801387" y="25399"/>
                </a:moveTo>
                <a:lnTo>
                  <a:pt x="4775987" y="25399"/>
                </a:lnTo>
                <a:lnTo>
                  <a:pt x="4775987" y="0"/>
                </a:lnTo>
                <a:lnTo>
                  <a:pt x="4801387" y="0"/>
                </a:lnTo>
                <a:lnTo>
                  <a:pt x="4801387" y="25399"/>
                </a:lnTo>
                <a:close/>
              </a:path>
              <a:path w="7510780" h="2475865">
                <a:moveTo>
                  <a:pt x="4852187" y="25399"/>
                </a:moveTo>
                <a:lnTo>
                  <a:pt x="4826787" y="25399"/>
                </a:lnTo>
                <a:lnTo>
                  <a:pt x="4826787" y="0"/>
                </a:lnTo>
                <a:lnTo>
                  <a:pt x="4852187" y="0"/>
                </a:lnTo>
                <a:lnTo>
                  <a:pt x="4852187" y="25399"/>
                </a:lnTo>
                <a:close/>
              </a:path>
              <a:path w="7510780" h="2475865">
                <a:moveTo>
                  <a:pt x="4902987" y="25399"/>
                </a:moveTo>
                <a:lnTo>
                  <a:pt x="4877587" y="25399"/>
                </a:lnTo>
                <a:lnTo>
                  <a:pt x="4877587" y="0"/>
                </a:lnTo>
                <a:lnTo>
                  <a:pt x="4902987" y="0"/>
                </a:lnTo>
                <a:lnTo>
                  <a:pt x="4902987" y="25399"/>
                </a:lnTo>
                <a:close/>
              </a:path>
              <a:path w="7510780" h="2475865">
                <a:moveTo>
                  <a:pt x="4953787" y="25399"/>
                </a:moveTo>
                <a:lnTo>
                  <a:pt x="4928387" y="25399"/>
                </a:lnTo>
                <a:lnTo>
                  <a:pt x="4928387" y="0"/>
                </a:lnTo>
                <a:lnTo>
                  <a:pt x="4953787" y="0"/>
                </a:lnTo>
                <a:lnTo>
                  <a:pt x="4953787" y="25399"/>
                </a:lnTo>
                <a:close/>
              </a:path>
              <a:path w="7510780" h="2475865">
                <a:moveTo>
                  <a:pt x="5004587" y="25399"/>
                </a:moveTo>
                <a:lnTo>
                  <a:pt x="4979187" y="25399"/>
                </a:lnTo>
                <a:lnTo>
                  <a:pt x="4979187" y="0"/>
                </a:lnTo>
                <a:lnTo>
                  <a:pt x="5004587" y="0"/>
                </a:lnTo>
                <a:lnTo>
                  <a:pt x="5004587" y="25399"/>
                </a:lnTo>
                <a:close/>
              </a:path>
              <a:path w="7510780" h="2475865">
                <a:moveTo>
                  <a:pt x="5055387" y="25399"/>
                </a:moveTo>
                <a:lnTo>
                  <a:pt x="5029987" y="25399"/>
                </a:lnTo>
                <a:lnTo>
                  <a:pt x="5029987" y="0"/>
                </a:lnTo>
                <a:lnTo>
                  <a:pt x="5055387" y="0"/>
                </a:lnTo>
                <a:lnTo>
                  <a:pt x="5055387" y="25399"/>
                </a:lnTo>
                <a:close/>
              </a:path>
              <a:path w="7510780" h="2475865">
                <a:moveTo>
                  <a:pt x="5106187" y="25399"/>
                </a:moveTo>
                <a:lnTo>
                  <a:pt x="5080787" y="25399"/>
                </a:lnTo>
                <a:lnTo>
                  <a:pt x="5080787" y="0"/>
                </a:lnTo>
                <a:lnTo>
                  <a:pt x="5106187" y="0"/>
                </a:lnTo>
                <a:lnTo>
                  <a:pt x="5106187" y="25399"/>
                </a:lnTo>
                <a:close/>
              </a:path>
              <a:path w="7510780" h="2475865">
                <a:moveTo>
                  <a:pt x="5156987" y="25399"/>
                </a:moveTo>
                <a:lnTo>
                  <a:pt x="5131587" y="25399"/>
                </a:lnTo>
                <a:lnTo>
                  <a:pt x="5131587" y="0"/>
                </a:lnTo>
                <a:lnTo>
                  <a:pt x="5156987" y="0"/>
                </a:lnTo>
                <a:lnTo>
                  <a:pt x="5156987" y="25399"/>
                </a:lnTo>
                <a:close/>
              </a:path>
              <a:path w="7510780" h="2475865">
                <a:moveTo>
                  <a:pt x="5207787" y="25399"/>
                </a:moveTo>
                <a:lnTo>
                  <a:pt x="5182387" y="25399"/>
                </a:lnTo>
                <a:lnTo>
                  <a:pt x="5182387" y="0"/>
                </a:lnTo>
                <a:lnTo>
                  <a:pt x="5207787" y="0"/>
                </a:lnTo>
                <a:lnTo>
                  <a:pt x="5207787" y="25399"/>
                </a:lnTo>
                <a:close/>
              </a:path>
              <a:path w="7510780" h="2475865">
                <a:moveTo>
                  <a:pt x="5258587" y="25399"/>
                </a:moveTo>
                <a:lnTo>
                  <a:pt x="5233187" y="25399"/>
                </a:lnTo>
                <a:lnTo>
                  <a:pt x="5233187" y="0"/>
                </a:lnTo>
                <a:lnTo>
                  <a:pt x="5258587" y="0"/>
                </a:lnTo>
                <a:lnTo>
                  <a:pt x="5258587" y="25399"/>
                </a:lnTo>
                <a:close/>
              </a:path>
              <a:path w="7510780" h="2475865">
                <a:moveTo>
                  <a:pt x="5309387" y="25399"/>
                </a:moveTo>
                <a:lnTo>
                  <a:pt x="5283987" y="25399"/>
                </a:lnTo>
                <a:lnTo>
                  <a:pt x="5283987" y="0"/>
                </a:lnTo>
                <a:lnTo>
                  <a:pt x="5309387" y="0"/>
                </a:lnTo>
                <a:lnTo>
                  <a:pt x="5309387" y="25399"/>
                </a:lnTo>
                <a:close/>
              </a:path>
              <a:path w="7510780" h="2475865">
                <a:moveTo>
                  <a:pt x="5360187" y="25399"/>
                </a:moveTo>
                <a:lnTo>
                  <a:pt x="5334787" y="25399"/>
                </a:lnTo>
                <a:lnTo>
                  <a:pt x="5334787" y="0"/>
                </a:lnTo>
                <a:lnTo>
                  <a:pt x="5360187" y="0"/>
                </a:lnTo>
                <a:lnTo>
                  <a:pt x="5360187" y="25399"/>
                </a:lnTo>
                <a:close/>
              </a:path>
              <a:path w="7510780" h="2475865">
                <a:moveTo>
                  <a:pt x="5410987" y="25399"/>
                </a:moveTo>
                <a:lnTo>
                  <a:pt x="5385587" y="25399"/>
                </a:lnTo>
                <a:lnTo>
                  <a:pt x="5385587" y="0"/>
                </a:lnTo>
                <a:lnTo>
                  <a:pt x="5410987" y="0"/>
                </a:lnTo>
                <a:lnTo>
                  <a:pt x="5410987" y="25399"/>
                </a:lnTo>
                <a:close/>
              </a:path>
              <a:path w="7510780" h="2475865">
                <a:moveTo>
                  <a:pt x="5461787" y="25399"/>
                </a:moveTo>
                <a:lnTo>
                  <a:pt x="5436387" y="25399"/>
                </a:lnTo>
                <a:lnTo>
                  <a:pt x="5436387" y="0"/>
                </a:lnTo>
                <a:lnTo>
                  <a:pt x="5461787" y="0"/>
                </a:lnTo>
                <a:lnTo>
                  <a:pt x="5461787" y="25399"/>
                </a:lnTo>
                <a:close/>
              </a:path>
              <a:path w="7510780" h="2475865">
                <a:moveTo>
                  <a:pt x="5512587" y="25399"/>
                </a:moveTo>
                <a:lnTo>
                  <a:pt x="5487187" y="25399"/>
                </a:lnTo>
                <a:lnTo>
                  <a:pt x="5487187" y="0"/>
                </a:lnTo>
                <a:lnTo>
                  <a:pt x="5512587" y="0"/>
                </a:lnTo>
                <a:lnTo>
                  <a:pt x="5512587" y="25399"/>
                </a:lnTo>
                <a:close/>
              </a:path>
              <a:path w="7510780" h="2475865">
                <a:moveTo>
                  <a:pt x="5563387" y="25399"/>
                </a:moveTo>
                <a:lnTo>
                  <a:pt x="5537987" y="25399"/>
                </a:lnTo>
                <a:lnTo>
                  <a:pt x="5537987" y="0"/>
                </a:lnTo>
                <a:lnTo>
                  <a:pt x="5563387" y="0"/>
                </a:lnTo>
                <a:lnTo>
                  <a:pt x="5563387" y="25399"/>
                </a:lnTo>
                <a:close/>
              </a:path>
              <a:path w="7510780" h="2475865">
                <a:moveTo>
                  <a:pt x="5614187" y="25399"/>
                </a:moveTo>
                <a:lnTo>
                  <a:pt x="5588787" y="25399"/>
                </a:lnTo>
                <a:lnTo>
                  <a:pt x="5588787" y="0"/>
                </a:lnTo>
                <a:lnTo>
                  <a:pt x="5614187" y="0"/>
                </a:lnTo>
                <a:lnTo>
                  <a:pt x="5614187" y="25399"/>
                </a:lnTo>
                <a:close/>
              </a:path>
              <a:path w="7510780" h="2475865">
                <a:moveTo>
                  <a:pt x="5664987" y="25399"/>
                </a:moveTo>
                <a:lnTo>
                  <a:pt x="5639587" y="25399"/>
                </a:lnTo>
                <a:lnTo>
                  <a:pt x="5639587" y="0"/>
                </a:lnTo>
                <a:lnTo>
                  <a:pt x="5664987" y="0"/>
                </a:lnTo>
                <a:lnTo>
                  <a:pt x="5664987" y="25399"/>
                </a:lnTo>
                <a:close/>
              </a:path>
              <a:path w="7510780" h="2475865">
                <a:moveTo>
                  <a:pt x="5715787" y="25399"/>
                </a:moveTo>
                <a:lnTo>
                  <a:pt x="5690387" y="25399"/>
                </a:lnTo>
                <a:lnTo>
                  <a:pt x="5690387" y="0"/>
                </a:lnTo>
                <a:lnTo>
                  <a:pt x="5715787" y="0"/>
                </a:lnTo>
                <a:lnTo>
                  <a:pt x="5715787" y="25399"/>
                </a:lnTo>
                <a:close/>
              </a:path>
              <a:path w="7510780" h="2475865">
                <a:moveTo>
                  <a:pt x="5766587" y="25399"/>
                </a:moveTo>
                <a:lnTo>
                  <a:pt x="5741187" y="25399"/>
                </a:lnTo>
                <a:lnTo>
                  <a:pt x="5741187" y="0"/>
                </a:lnTo>
                <a:lnTo>
                  <a:pt x="5766587" y="0"/>
                </a:lnTo>
                <a:lnTo>
                  <a:pt x="5766587" y="25399"/>
                </a:lnTo>
                <a:close/>
              </a:path>
              <a:path w="7510780" h="2475865">
                <a:moveTo>
                  <a:pt x="5817387" y="25399"/>
                </a:moveTo>
                <a:lnTo>
                  <a:pt x="5791987" y="25399"/>
                </a:lnTo>
                <a:lnTo>
                  <a:pt x="5791987" y="0"/>
                </a:lnTo>
                <a:lnTo>
                  <a:pt x="5817387" y="0"/>
                </a:lnTo>
                <a:lnTo>
                  <a:pt x="5817387" y="25399"/>
                </a:lnTo>
                <a:close/>
              </a:path>
              <a:path w="7510780" h="2475865">
                <a:moveTo>
                  <a:pt x="5868187" y="25399"/>
                </a:moveTo>
                <a:lnTo>
                  <a:pt x="5842787" y="25399"/>
                </a:lnTo>
                <a:lnTo>
                  <a:pt x="5842787" y="0"/>
                </a:lnTo>
                <a:lnTo>
                  <a:pt x="5868187" y="0"/>
                </a:lnTo>
                <a:lnTo>
                  <a:pt x="5868187" y="25399"/>
                </a:lnTo>
                <a:close/>
              </a:path>
              <a:path w="7510780" h="2475865">
                <a:moveTo>
                  <a:pt x="5918987" y="25399"/>
                </a:moveTo>
                <a:lnTo>
                  <a:pt x="5893587" y="25399"/>
                </a:lnTo>
                <a:lnTo>
                  <a:pt x="5893587" y="0"/>
                </a:lnTo>
                <a:lnTo>
                  <a:pt x="5918987" y="0"/>
                </a:lnTo>
                <a:lnTo>
                  <a:pt x="5918987" y="25399"/>
                </a:lnTo>
                <a:close/>
              </a:path>
              <a:path w="7510780" h="2475865">
                <a:moveTo>
                  <a:pt x="5969787" y="25399"/>
                </a:moveTo>
                <a:lnTo>
                  <a:pt x="5944387" y="25399"/>
                </a:lnTo>
                <a:lnTo>
                  <a:pt x="5944387" y="0"/>
                </a:lnTo>
                <a:lnTo>
                  <a:pt x="5969787" y="0"/>
                </a:lnTo>
                <a:lnTo>
                  <a:pt x="5969787" y="25399"/>
                </a:lnTo>
                <a:close/>
              </a:path>
              <a:path w="7510780" h="2475865">
                <a:moveTo>
                  <a:pt x="6020587" y="25399"/>
                </a:moveTo>
                <a:lnTo>
                  <a:pt x="5995187" y="25399"/>
                </a:lnTo>
                <a:lnTo>
                  <a:pt x="5995187" y="0"/>
                </a:lnTo>
                <a:lnTo>
                  <a:pt x="6020587" y="0"/>
                </a:lnTo>
                <a:lnTo>
                  <a:pt x="6020587" y="25399"/>
                </a:lnTo>
                <a:close/>
              </a:path>
              <a:path w="7510780" h="2475865">
                <a:moveTo>
                  <a:pt x="6071387" y="25399"/>
                </a:moveTo>
                <a:lnTo>
                  <a:pt x="6045987" y="25399"/>
                </a:lnTo>
                <a:lnTo>
                  <a:pt x="6045987" y="0"/>
                </a:lnTo>
                <a:lnTo>
                  <a:pt x="6071387" y="0"/>
                </a:lnTo>
                <a:lnTo>
                  <a:pt x="6071387" y="25399"/>
                </a:lnTo>
                <a:close/>
              </a:path>
              <a:path w="7510780" h="2475865">
                <a:moveTo>
                  <a:pt x="6122187" y="25399"/>
                </a:moveTo>
                <a:lnTo>
                  <a:pt x="6096787" y="25399"/>
                </a:lnTo>
                <a:lnTo>
                  <a:pt x="6096787" y="0"/>
                </a:lnTo>
                <a:lnTo>
                  <a:pt x="6122187" y="0"/>
                </a:lnTo>
                <a:lnTo>
                  <a:pt x="6122187" y="25399"/>
                </a:lnTo>
                <a:close/>
              </a:path>
              <a:path w="7510780" h="2475865">
                <a:moveTo>
                  <a:pt x="6172987" y="25399"/>
                </a:moveTo>
                <a:lnTo>
                  <a:pt x="6147587" y="25399"/>
                </a:lnTo>
                <a:lnTo>
                  <a:pt x="6147587" y="0"/>
                </a:lnTo>
                <a:lnTo>
                  <a:pt x="6172987" y="0"/>
                </a:lnTo>
                <a:lnTo>
                  <a:pt x="6172987" y="25399"/>
                </a:lnTo>
                <a:close/>
              </a:path>
              <a:path w="7510780" h="2475865">
                <a:moveTo>
                  <a:pt x="6223787" y="25399"/>
                </a:moveTo>
                <a:lnTo>
                  <a:pt x="6198387" y="25399"/>
                </a:lnTo>
                <a:lnTo>
                  <a:pt x="6198387" y="0"/>
                </a:lnTo>
                <a:lnTo>
                  <a:pt x="6223787" y="0"/>
                </a:lnTo>
                <a:lnTo>
                  <a:pt x="6223787" y="25399"/>
                </a:lnTo>
                <a:close/>
              </a:path>
              <a:path w="7510780" h="2475865">
                <a:moveTo>
                  <a:pt x="6274587" y="25399"/>
                </a:moveTo>
                <a:lnTo>
                  <a:pt x="6249187" y="25399"/>
                </a:lnTo>
                <a:lnTo>
                  <a:pt x="6249187" y="0"/>
                </a:lnTo>
                <a:lnTo>
                  <a:pt x="6274587" y="0"/>
                </a:lnTo>
                <a:lnTo>
                  <a:pt x="6274587" y="25399"/>
                </a:lnTo>
                <a:close/>
              </a:path>
              <a:path w="7510780" h="2475865">
                <a:moveTo>
                  <a:pt x="6325387" y="25399"/>
                </a:moveTo>
                <a:lnTo>
                  <a:pt x="6299987" y="25399"/>
                </a:lnTo>
                <a:lnTo>
                  <a:pt x="6299987" y="0"/>
                </a:lnTo>
                <a:lnTo>
                  <a:pt x="6325387" y="0"/>
                </a:lnTo>
                <a:lnTo>
                  <a:pt x="6325387" y="25399"/>
                </a:lnTo>
                <a:close/>
              </a:path>
              <a:path w="7510780" h="2475865">
                <a:moveTo>
                  <a:pt x="6376187" y="25399"/>
                </a:moveTo>
                <a:lnTo>
                  <a:pt x="6350787" y="25399"/>
                </a:lnTo>
                <a:lnTo>
                  <a:pt x="6350787" y="0"/>
                </a:lnTo>
                <a:lnTo>
                  <a:pt x="6376187" y="0"/>
                </a:lnTo>
                <a:lnTo>
                  <a:pt x="6376187" y="25399"/>
                </a:lnTo>
                <a:close/>
              </a:path>
              <a:path w="7510780" h="2475865">
                <a:moveTo>
                  <a:pt x="6426987" y="25399"/>
                </a:moveTo>
                <a:lnTo>
                  <a:pt x="6401587" y="25399"/>
                </a:lnTo>
                <a:lnTo>
                  <a:pt x="6401587" y="0"/>
                </a:lnTo>
                <a:lnTo>
                  <a:pt x="6426987" y="0"/>
                </a:lnTo>
                <a:lnTo>
                  <a:pt x="6426987" y="25399"/>
                </a:lnTo>
                <a:close/>
              </a:path>
              <a:path w="7510780" h="2475865">
                <a:moveTo>
                  <a:pt x="6477787" y="25399"/>
                </a:moveTo>
                <a:lnTo>
                  <a:pt x="6452387" y="25399"/>
                </a:lnTo>
                <a:lnTo>
                  <a:pt x="6452387" y="0"/>
                </a:lnTo>
                <a:lnTo>
                  <a:pt x="6477787" y="0"/>
                </a:lnTo>
                <a:lnTo>
                  <a:pt x="6477787" y="25399"/>
                </a:lnTo>
                <a:close/>
              </a:path>
              <a:path w="7510780" h="2475865">
                <a:moveTo>
                  <a:pt x="6528587" y="25399"/>
                </a:moveTo>
                <a:lnTo>
                  <a:pt x="6503187" y="25399"/>
                </a:lnTo>
                <a:lnTo>
                  <a:pt x="6503187" y="0"/>
                </a:lnTo>
                <a:lnTo>
                  <a:pt x="6528587" y="0"/>
                </a:lnTo>
                <a:lnTo>
                  <a:pt x="6528587" y="25399"/>
                </a:lnTo>
                <a:close/>
              </a:path>
              <a:path w="7510780" h="2475865">
                <a:moveTo>
                  <a:pt x="6579387" y="25399"/>
                </a:moveTo>
                <a:lnTo>
                  <a:pt x="6553987" y="25399"/>
                </a:lnTo>
                <a:lnTo>
                  <a:pt x="6553987" y="0"/>
                </a:lnTo>
                <a:lnTo>
                  <a:pt x="6579387" y="0"/>
                </a:lnTo>
                <a:lnTo>
                  <a:pt x="6579387" y="25399"/>
                </a:lnTo>
                <a:close/>
              </a:path>
              <a:path w="7510780" h="2475865">
                <a:moveTo>
                  <a:pt x="6630187" y="25399"/>
                </a:moveTo>
                <a:lnTo>
                  <a:pt x="6604787" y="25399"/>
                </a:lnTo>
                <a:lnTo>
                  <a:pt x="6604787" y="0"/>
                </a:lnTo>
                <a:lnTo>
                  <a:pt x="6630187" y="0"/>
                </a:lnTo>
                <a:lnTo>
                  <a:pt x="6630187" y="25399"/>
                </a:lnTo>
                <a:close/>
              </a:path>
              <a:path w="7510780" h="2475865">
                <a:moveTo>
                  <a:pt x="6680987" y="25399"/>
                </a:moveTo>
                <a:lnTo>
                  <a:pt x="6655587" y="25399"/>
                </a:lnTo>
                <a:lnTo>
                  <a:pt x="6655587" y="0"/>
                </a:lnTo>
                <a:lnTo>
                  <a:pt x="6680987" y="0"/>
                </a:lnTo>
                <a:lnTo>
                  <a:pt x="6680987" y="25399"/>
                </a:lnTo>
                <a:close/>
              </a:path>
              <a:path w="7510780" h="2475865">
                <a:moveTo>
                  <a:pt x="6731787" y="25399"/>
                </a:moveTo>
                <a:lnTo>
                  <a:pt x="6706387" y="25399"/>
                </a:lnTo>
                <a:lnTo>
                  <a:pt x="6706387" y="0"/>
                </a:lnTo>
                <a:lnTo>
                  <a:pt x="6731787" y="0"/>
                </a:lnTo>
                <a:lnTo>
                  <a:pt x="6731787" y="25399"/>
                </a:lnTo>
                <a:close/>
              </a:path>
              <a:path w="7510780" h="2475865">
                <a:moveTo>
                  <a:pt x="6782587" y="25399"/>
                </a:moveTo>
                <a:lnTo>
                  <a:pt x="6757187" y="25399"/>
                </a:lnTo>
                <a:lnTo>
                  <a:pt x="6757187" y="0"/>
                </a:lnTo>
                <a:lnTo>
                  <a:pt x="6782587" y="0"/>
                </a:lnTo>
                <a:lnTo>
                  <a:pt x="6782587" y="25399"/>
                </a:lnTo>
                <a:close/>
              </a:path>
              <a:path w="7510780" h="2475865">
                <a:moveTo>
                  <a:pt x="6833387" y="25399"/>
                </a:moveTo>
                <a:lnTo>
                  <a:pt x="6807987" y="25399"/>
                </a:lnTo>
                <a:lnTo>
                  <a:pt x="6807987" y="0"/>
                </a:lnTo>
                <a:lnTo>
                  <a:pt x="6833387" y="0"/>
                </a:lnTo>
                <a:lnTo>
                  <a:pt x="6833387" y="25399"/>
                </a:lnTo>
                <a:close/>
              </a:path>
              <a:path w="7510780" h="2475865">
                <a:moveTo>
                  <a:pt x="6884187" y="25399"/>
                </a:moveTo>
                <a:lnTo>
                  <a:pt x="6858787" y="25399"/>
                </a:lnTo>
                <a:lnTo>
                  <a:pt x="6858787" y="0"/>
                </a:lnTo>
                <a:lnTo>
                  <a:pt x="6884187" y="0"/>
                </a:lnTo>
                <a:lnTo>
                  <a:pt x="6884187" y="25399"/>
                </a:lnTo>
                <a:close/>
              </a:path>
              <a:path w="7510780" h="2475865">
                <a:moveTo>
                  <a:pt x="6934987" y="25399"/>
                </a:moveTo>
                <a:lnTo>
                  <a:pt x="6909587" y="25399"/>
                </a:lnTo>
                <a:lnTo>
                  <a:pt x="6909587" y="0"/>
                </a:lnTo>
                <a:lnTo>
                  <a:pt x="6934987" y="0"/>
                </a:lnTo>
                <a:lnTo>
                  <a:pt x="6934987" y="25399"/>
                </a:lnTo>
                <a:close/>
              </a:path>
              <a:path w="7510780" h="2475865">
                <a:moveTo>
                  <a:pt x="6985787" y="25399"/>
                </a:moveTo>
                <a:lnTo>
                  <a:pt x="6960387" y="25399"/>
                </a:lnTo>
                <a:lnTo>
                  <a:pt x="6960387" y="0"/>
                </a:lnTo>
                <a:lnTo>
                  <a:pt x="6985787" y="0"/>
                </a:lnTo>
                <a:lnTo>
                  <a:pt x="6985787" y="25399"/>
                </a:lnTo>
                <a:close/>
              </a:path>
              <a:path w="7510780" h="2475865">
                <a:moveTo>
                  <a:pt x="7036587" y="25399"/>
                </a:moveTo>
                <a:lnTo>
                  <a:pt x="7011187" y="25399"/>
                </a:lnTo>
                <a:lnTo>
                  <a:pt x="7011187" y="0"/>
                </a:lnTo>
                <a:lnTo>
                  <a:pt x="7036587" y="0"/>
                </a:lnTo>
                <a:lnTo>
                  <a:pt x="7036587" y="25399"/>
                </a:lnTo>
                <a:close/>
              </a:path>
              <a:path w="7510780" h="2475865">
                <a:moveTo>
                  <a:pt x="7087387" y="25399"/>
                </a:moveTo>
                <a:lnTo>
                  <a:pt x="7061987" y="25399"/>
                </a:lnTo>
                <a:lnTo>
                  <a:pt x="7061987" y="0"/>
                </a:lnTo>
                <a:lnTo>
                  <a:pt x="7087387" y="0"/>
                </a:lnTo>
                <a:lnTo>
                  <a:pt x="7087387" y="25399"/>
                </a:lnTo>
                <a:close/>
              </a:path>
              <a:path w="7510780" h="2475865">
                <a:moveTo>
                  <a:pt x="7138187" y="25399"/>
                </a:moveTo>
                <a:lnTo>
                  <a:pt x="7112787" y="25399"/>
                </a:lnTo>
                <a:lnTo>
                  <a:pt x="7112787" y="0"/>
                </a:lnTo>
                <a:lnTo>
                  <a:pt x="7138187" y="0"/>
                </a:lnTo>
                <a:lnTo>
                  <a:pt x="7138187" y="25399"/>
                </a:lnTo>
                <a:close/>
              </a:path>
              <a:path w="7510780" h="2475865">
                <a:moveTo>
                  <a:pt x="7188987" y="25399"/>
                </a:moveTo>
                <a:lnTo>
                  <a:pt x="7163587" y="25399"/>
                </a:lnTo>
                <a:lnTo>
                  <a:pt x="7163587" y="0"/>
                </a:lnTo>
                <a:lnTo>
                  <a:pt x="7188987" y="0"/>
                </a:lnTo>
                <a:lnTo>
                  <a:pt x="7188987" y="25399"/>
                </a:lnTo>
                <a:close/>
              </a:path>
              <a:path w="7510780" h="2475865">
                <a:moveTo>
                  <a:pt x="7239787" y="25399"/>
                </a:moveTo>
                <a:lnTo>
                  <a:pt x="7214387" y="25399"/>
                </a:lnTo>
                <a:lnTo>
                  <a:pt x="7214387" y="0"/>
                </a:lnTo>
                <a:lnTo>
                  <a:pt x="7239787" y="0"/>
                </a:lnTo>
                <a:lnTo>
                  <a:pt x="7239787" y="25399"/>
                </a:lnTo>
                <a:close/>
              </a:path>
              <a:path w="7510780" h="2475865">
                <a:moveTo>
                  <a:pt x="7290587" y="25399"/>
                </a:moveTo>
                <a:lnTo>
                  <a:pt x="7265187" y="25399"/>
                </a:lnTo>
                <a:lnTo>
                  <a:pt x="7265187" y="0"/>
                </a:lnTo>
                <a:lnTo>
                  <a:pt x="7290587" y="0"/>
                </a:lnTo>
                <a:lnTo>
                  <a:pt x="7290587" y="25399"/>
                </a:lnTo>
                <a:close/>
              </a:path>
              <a:path w="7510780" h="2475865">
                <a:moveTo>
                  <a:pt x="7341387" y="25399"/>
                </a:moveTo>
                <a:lnTo>
                  <a:pt x="7315987" y="25399"/>
                </a:lnTo>
                <a:lnTo>
                  <a:pt x="7315987" y="0"/>
                </a:lnTo>
                <a:lnTo>
                  <a:pt x="7341387" y="0"/>
                </a:lnTo>
                <a:lnTo>
                  <a:pt x="7341387" y="25399"/>
                </a:lnTo>
                <a:close/>
              </a:path>
              <a:path w="7510780" h="2475865">
                <a:moveTo>
                  <a:pt x="7392187" y="25399"/>
                </a:moveTo>
                <a:lnTo>
                  <a:pt x="7366787" y="25399"/>
                </a:lnTo>
                <a:lnTo>
                  <a:pt x="7366787" y="0"/>
                </a:lnTo>
                <a:lnTo>
                  <a:pt x="7392187" y="0"/>
                </a:lnTo>
                <a:lnTo>
                  <a:pt x="7392187" y="25399"/>
                </a:lnTo>
                <a:close/>
              </a:path>
              <a:path w="7510780" h="2475865">
                <a:moveTo>
                  <a:pt x="7442987" y="25399"/>
                </a:moveTo>
                <a:lnTo>
                  <a:pt x="7417587" y="25399"/>
                </a:lnTo>
                <a:lnTo>
                  <a:pt x="7417587" y="0"/>
                </a:lnTo>
                <a:lnTo>
                  <a:pt x="7442987" y="0"/>
                </a:lnTo>
                <a:lnTo>
                  <a:pt x="7442987" y="25399"/>
                </a:lnTo>
                <a:close/>
              </a:path>
              <a:path w="7510780" h="2475865">
                <a:moveTo>
                  <a:pt x="7493787" y="25399"/>
                </a:moveTo>
                <a:lnTo>
                  <a:pt x="7468387" y="25399"/>
                </a:lnTo>
                <a:lnTo>
                  <a:pt x="7468387" y="0"/>
                </a:lnTo>
                <a:lnTo>
                  <a:pt x="7493787" y="0"/>
                </a:lnTo>
                <a:lnTo>
                  <a:pt x="7493787" y="25399"/>
                </a:lnTo>
                <a:close/>
              </a:path>
              <a:path w="7510780" h="2475865">
                <a:moveTo>
                  <a:pt x="7510195" y="59804"/>
                </a:moveTo>
                <a:lnTo>
                  <a:pt x="7484795" y="59804"/>
                </a:lnTo>
                <a:lnTo>
                  <a:pt x="7484795" y="34404"/>
                </a:lnTo>
                <a:lnTo>
                  <a:pt x="7510195" y="34404"/>
                </a:lnTo>
                <a:lnTo>
                  <a:pt x="7510195" y="59804"/>
                </a:lnTo>
                <a:close/>
              </a:path>
              <a:path w="7510780" h="2475865">
                <a:moveTo>
                  <a:pt x="7510195" y="110604"/>
                </a:moveTo>
                <a:lnTo>
                  <a:pt x="7484795" y="110604"/>
                </a:lnTo>
                <a:lnTo>
                  <a:pt x="7484795" y="85204"/>
                </a:lnTo>
                <a:lnTo>
                  <a:pt x="7510195" y="85204"/>
                </a:lnTo>
                <a:lnTo>
                  <a:pt x="7510195" y="110604"/>
                </a:lnTo>
                <a:close/>
              </a:path>
              <a:path w="7510780" h="2475865">
                <a:moveTo>
                  <a:pt x="7510195" y="161404"/>
                </a:moveTo>
                <a:lnTo>
                  <a:pt x="7484795" y="161404"/>
                </a:lnTo>
                <a:lnTo>
                  <a:pt x="7484795" y="136004"/>
                </a:lnTo>
                <a:lnTo>
                  <a:pt x="7510195" y="136004"/>
                </a:lnTo>
                <a:lnTo>
                  <a:pt x="7510195" y="161404"/>
                </a:lnTo>
                <a:close/>
              </a:path>
              <a:path w="7510780" h="2475865">
                <a:moveTo>
                  <a:pt x="7510195" y="212204"/>
                </a:moveTo>
                <a:lnTo>
                  <a:pt x="7484795" y="212204"/>
                </a:lnTo>
                <a:lnTo>
                  <a:pt x="7484795" y="186804"/>
                </a:lnTo>
                <a:lnTo>
                  <a:pt x="7510195" y="186804"/>
                </a:lnTo>
                <a:lnTo>
                  <a:pt x="7510195" y="212204"/>
                </a:lnTo>
                <a:close/>
              </a:path>
              <a:path w="7510780" h="2475865">
                <a:moveTo>
                  <a:pt x="7510195" y="263004"/>
                </a:moveTo>
                <a:lnTo>
                  <a:pt x="7484795" y="263004"/>
                </a:lnTo>
                <a:lnTo>
                  <a:pt x="7484795" y="237604"/>
                </a:lnTo>
                <a:lnTo>
                  <a:pt x="7510195" y="237604"/>
                </a:lnTo>
                <a:lnTo>
                  <a:pt x="7510195" y="263004"/>
                </a:lnTo>
                <a:close/>
              </a:path>
              <a:path w="7510780" h="2475865">
                <a:moveTo>
                  <a:pt x="7510195" y="313804"/>
                </a:moveTo>
                <a:lnTo>
                  <a:pt x="7484795" y="313804"/>
                </a:lnTo>
                <a:lnTo>
                  <a:pt x="7484795" y="288404"/>
                </a:lnTo>
                <a:lnTo>
                  <a:pt x="7510195" y="288404"/>
                </a:lnTo>
                <a:lnTo>
                  <a:pt x="7510195" y="313804"/>
                </a:lnTo>
                <a:close/>
              </a:path>
              <a:path w="7510780" h="2475865">
                <a:moveTo>
                  <a:pt x="7510195" y="364604"/>
                </a:moveTo>
                <a:lnTo>
                  <a:pt x="7484795" y="364604"/>
                </a:lnTo>
                <a:lnTo>
                  <a:pt x="7484795" y="339204"/>
                </a:lnTo>
                <a:lnTo>
                  <a:pt x="7510195" y="339204"/>
                </a:lnTo>
                <a:lnTo>
                  <a:pt x="7510195" y="364604"/>
                </a:lnTo>
                <a:close/>
              </a:path>
              <a:path w="7510780" h="2475865">
                <a:moveTo>
                  <a:pt x="7510195" y="415404"/>
                </a:moveTo>
                <a:lnTo>
                  <a:pt x="7484795" y="415404"/>
                </a:lnTo>
                <a:lnTo>
                  <a:pt x="7484795" y="390004"/>
                </a:lnTo>
                <a:lnTo>
                  <a:pt x="7510195" y="390004"/>
                </a:lnTo>
                <a:lnTo>
                  <a:pt x="7510195" y="415404"/>
                </a:lnTo>
                <a:close/>
              </a:path>
              <a:path w="7510780" h="2475865">
                <a:moveTo>
                  <a:pt x="7510195" y="466204"/>
                </a:moveTo>
                <a:lnTo>
                  <a:pt x="7484795" y="466204"/>
                </a:lnTo>
                <a:lnTo>
                  <a:pt x="7484795" y="440804"/>
                </a:lnTo>
                <a:lnTo>
                  <a:pt x="7510195" y="440804"/>
                </a:lnTo>
                <a:lnTo>
                  <a:pt x="7510195" y="466204"/>
                </a:lnTo>
                <a:close/>
              </a:path>
              <a:path w="7510780" h="2475865">
                <a:moveTo>
                  <a:pt x="7510195" y="517004"/>
                </a:moveTo>
                <a:lnTo>
                  <a:pt x="7484795" y="517004"/>
                </a:lnTo>
                <a:lnTo>
                  <a:pt x="7484795" y="491604"/>
                </a:lnTo>
                <a:lnTo>
                  <a:pt x="7510195" y="491604"/>
                </a:lnTo>
                <a:lnTo>
                  <a:pt x="7510195" y="517004"/>
                </a:lnTo>
                <a:close/>
              </a:path>
              <a:path w="7510780" h="2475865">
                <a:moveTo>
                  <a:pt x="7510195" y="567804"/>
                </a:moveTo>
                <a:lnTo>
                  <a:pt x="7484795" y="567804"/>
                </a:lnTo>
                <a:lnTo>
                  <a:pt x="7484795" y="542404"/>
                </a:lnTo>
                <a:lnTo>
                  <a:pt x="7510195" y="542404"/>
                </a:lnTo>
                <a:lnTo>
                  <a:pt x="7510195" y="567804"/>
                </a:lnTo>
                <a:close/>
              </a:path>
              <a:path w="7510780" h="2475865">
                <a:moveTo>
                  <a:pt x="7510195" y="618604"/>
                </a:moveTo>
                <a:lnTo>
                  <a:pt x="7484795" y="618604"/>
                </a:lnTo>
                <a:lnTo>
                  <a:pt x="7484795" y="593204"/>
                </a:lnTo>
                <a:lnTo>
                  <a:pt x="7510195" y="593204"/>
                </a:lnTo>
                <a:lnTo>
                  <a:pt x="7510195" y="618604"/>
                </a:lnTo>
                <a:close/>
              </a:path>
              <a:path w="7510780" h="2475865">
                <a:moveTo>
                  <a:pt x="7510195" y="669404"/>
                </a:moveTo>
                <a:lnTo>
                  <a:pt x="7484795" y="669404"/>
                </a:lnTo>
                <a:lnTo>
                  <a:pt x="7484795" y="644004"/>
                </a:lnTo>
                <a:lnTo>
                  <a:pt x="7510195" y="644004"/>
                </a:lnTo>
                <a:lnTo>
                  <a:pt x="7510195" y="669404"/>
                </a:lnTo>
                <a:close/>
              </a:path>
              <a:path w="7510780" h="2475865">
                <a:moveTo>
                  <a:pt x="7510195" y="720204"/>
                </a:moveTo>
                <a:lnTo>
                  <a:pt x="7484795" y="720204"/>
                </a:lnTo>
                <a:lnTo>
                  <a:pt x="7484795" y="694804"/>
                </a:lnTo>
                <a:lnTo>
                  <a:pt x="7510195" y="694804"/>
                </a:lnTo>
                <a:lnTo>
                  <a:pt x="7510195" y="720204"/>
                </a:lnTo>
                <a:close/>
              </a:path>
              <a:path w="7510780" h="2475865">
                <a:moveTo>
                  <a:pt x="7510195" y="771004"/>
                </a:moveTo>
                <a:lnTo>
                  <a:pt x="7484795" y="771004"/>
                </a:lnTo>
                <a:lnTo>
                  <a:pt x="7484795" y="745604"/>
                </a:lnTo>
                <a:lnTo>
                  <a:pt x="7510195" y="745604"/>
                </a:lnTo>
                <a:lnTo>
                  <a:pt x="7510195" y="771004"/>
                </a:lnTo>
                <a:close/>
              </a:path>
              <a:path w="7510780" h="2475865">
                <a:moveTo>
                  <a:pt x="7510195" y="821804"/>
                </a:moveTo>
                <a:lnTo>
                  <a:pt x="7484795" y="821804"/>
                </a:lnTo>
                <a:lnTo>
                  <a:pt x="7484795" y="796404"/>
                </a:lnTo>
                <a:lnTo>
                  <a:pt x="7510195" y="796404"/>
                </a:lnTo>
                <a:lnTo>
                  <a:pt x="7510195" y="821804"/>
                </a:lnTo>
                <a:close/>
              </a:path>
              <a:path w="7510780" h="2475865">
                <a:moveTo>
                  <a:pt x="7510195" y="872604"/>
                </a:moveTo>
                <a:lnTo>
                  <a:pt x="7484795" y="872604"/>
                </a:lnTo>
                <a:lnTo>
                  <a:pt x="7484795" y="847204"/>
                </a:lnTo>
                <a:lnTo>
                  <a:pt x="7510195" y="847204"/>
                </a:lnTo>
                <a:lnTo>
                  <a:pt x="7510195" y="872604"/>
                </a:lnTo>
                <a:close/>
              </a:path>
              <a:path w="7510780" h="2475865">
                <a:moveTo>
                  <a:pt x="7510195" y="923404"/>
                </a:moveTo>
                <a:lnTo>
                  <a:pt x="7484795" y="923404"/>
                </a:lnTo>
                <a:lnTo>
                  <a:pt x="7484795" y="898004"/>
                </a:lnTo>
                <a:lnTo>
                  <a:pt x="7510195" y="898004"/>
                </a:lnTo>
                <a:lnTo>
                  <a:pt x="7510195" y="923404"/>
                </a:lnTo>
                <a:close/>
              </a:path>
              <a:path w="7510780" h="2475865">
                <a:moveTo>
                  <a:pt x="7510195" y="974204"/>
                </a:moveTo>
                <a:lnTo>
                  <a:pt x="7484795" y="974204"/>
                </a:lnTo>
                <a:lnTo>
                  <a:pt x="7484795" y="948804"/>
                </a:lnTo>
                <a:lnTo>
                  <a:pt x="7510195" y="948804"/>
                </a:lnTo>
                <a:lnTo>
                  <a:pt x="7510195" y="974204"/>
                </a:lnTo>
                <a:close/>
              </a:path>
              <a:path w="7510780" h="2475865">
                <a:moveTo>
                  <a:pt x="7510195" y="1025004"/>
                </a:moveTo>
                <a:lnTo>
                  <a:pt x="7484795" y="1025004"/>
                </a:lnTo>
                <a:lnTo>
                  <a:pt x="7484795" y="999604"/>
                </a:lnTo>
                <a:lnTo>
                  <a:pt x="7510195" y="999604"/>
                </a:lnTo>
                <a:lnTo>
                  <a:pt x="7510195" y="1025004"/>
                </a:lnTo>
                <a:close/>
              </a:path>
              <a:path w="7510780" h="2475865">
                <a:moveTo>
                  <a:pt x="7510195" y="1075804"/>
                </a:moveTo>
                <a:lnTo>
                  <a:pt x="7484795" y="1075804"/>
                </a:lnTo>
                <a:lnTo>
                  <a:pt x="7484795" y="1050404"/>
                </a:lnTo>
                <a:lnTo>
                  <a:pt x="7510195" y="1050404"/>
                </a:lnTo>
                <a:lnTo>
                  <a:pt x="7510195" y="1075804"/>
                </a:lnTo>
                <a:close/>
              </a:path>
              <a:path w="7510780" h="2475865">
                <a:moveTo>
                  <a:pt x="7510195" y="1126604"/>
                </a:moveTo>
                <a:lnTo>
                  <a:pt x="7484795" y="1126604"/>
                </a:lnTo>
                <a:lnTo>
                  <a:pt x="7484795" y="1101204"/>
                </a:lnTo>
                <a:lnTo>
                  <a:pt x="7510195" y="1101204"/>
                </a:lnTo>
                <a:lnTo>
                  <a:pt x="7510195" y="1126604"/>
                </a:lnTo>
                <a:close/>
              </a:path>
              <a:path w="7510780" h="2475865">
                <a:moveTo>
                  <a:pt x="7510195" y="1177404"/>
                </a:moveTo>
                <a:lnTo>
                  <a:pt x="7484795" y="1177404"/>
                </a:lnTo>
                <a:lnTo>
                  <a:pt x="7484795" y="1152004"/>
                </a:lnTo>
                <a:lnTo>
                  <a:pt x="7510195" y="1152004"/>
                </a:lnTo>
                <a:lnTo>
                  <a:pt x="7510195" y="1177404"/>
                </a:lnTo>
                <a:close/>
              </a:path>
              <a:path w="7510780" h="2475865">
                <a:moveTo>
                  <a:pt x="7510195" y="1228204"/>
                </a:moveTo>
                <a:lnTo>
                  <a:pt x="7484795" y="1228204"/>
                </a:lnTo>
                <a:lnTo>
                  <a:pt x="7484795" y="1202804"/>
                </a:lnTo>
                <a:lnTo>
                  <a:pt x="7510195" y="1202804"/>
                </a:lnTo>
                <a:lnTo>
                  <a:pt x="7510195" y="1228204"/>
                </a:lnTo>
                <a:close/>
              </a:path>
              <a:path w="7510780" h="2475865">
                <a:moveTo>
                  <a:pt x="7510195" y="1279004"/>
                </a:moveTo>
                <a:lnTo>
                  <a:pt x="7484795" y="1279004"/>
                </a:lnTo>
                <a:lnTo>
                  <a:pt x="7484795" y="1253604"/>
                </a:lnTo>
                <a:lnTo>
                  <a:pt x="7510195" y="1253604"/>
                </a:lnTo>
                <a:lnTo>
                  <a:pt x="7510195" y="1279004"/>
                </a:lnTo>
                <a:close/>
              </a:path>
              <a:path w="7510780" h="2475865">
                <a:moveTo>
                  <a:pt x="7510195" y="1329804"/>
                </a:moveTo>
                <a:lnTo>
                  <a:pt x="7484795" y="1329804"/>
                </a:lnTo>
                <a:lnTo>
                  <a:pt x="7484795" y="1304404"/>
                </a:lnTo>
                <a:lnTo>
                  <a:pt x="7510195" y="1304404"/>
                </a:lnTo>
                <a:lnTo>
                  <a:pt x="7510195" y="1329804"/>
                </a:lnTo>
                <a:close/>
              </a:path>
              <a:path w="7510780" h="2475865">
                <a:moveTo>
                  <a:pt x="7510195" y="1380604"/>
                </a:moveTo>
                <a:lnTo>
                  <a:pt x="7484795" y="1380604"/>
                </a:lnTo>
                <a:lnTo>
                  <a:pt x="7484795" y="1355204"/>
                </a:lnTo>
                <a:lnTo>
                  <a:pt x="7510195" y="1355204"/>
                </a:lnTo>
                <a:lnTo>
                  <a:pt x="7510195" y="1380604"/>
                </a:lnTo>
                <a:close/>
              </a:path>
              <a:path w="7510780" h="2475865">
                <a:moveTo>
                  <a:pt x="7510195" y="1431404"/>
                </a:moveTo>
                <a:lnTo>
                  <a:pt x="7484795" y="1431404"/>
                </a:lnTo>
                <a:lnTo>
                  <a:pt x="7484795" y="1406004"/>
                </a:lnTo>
                <a:lnTo>
                  <a:pt x="7510195" y="1406004"/>
                </a:lnTo>
                <a:lnTo>
                  <a:pt x="7510195" y="1431404"/>
                </a:lnTo>
                <a:close/>
              </a:path>
              <a:path w="7510780" h="2475865">
                <a:moveTo>
                  <a:pt x="7510195" y="1482204"/>
                </a:moveTo>
                <a:lnTo>
                  <a:pt x="7484795" y="1482204"/>
                </a:lnTo>
                <a:lnTo>
                  <a:pt x="7484795" y="1456804"/>
                </a:lnTo>
                <a:lnTo>
                  <a:pt x="7510195" y="1456804"/>
                </a:lnTo>
                <a:lnTo>
                  <a:pt x="7510195" y="1482204"/>
                </a:lnTo>
                <a:close/>
              </a:path>
              <a:path w="7510780" h="2475865">
                <a:moveTo>
                  <a:pt x="7510195" y="1533004"/>
                </a:moveTo>
                <a:lnTo>
                  <a:pt x="7484795" y="1533004"/>
                </a:lnTo>
                <a:lnTo>
                  <a:pt x="7484795" y="1507604"/>
                </a:lnTo>
                <a:lnTo>
                  <a:pt x="7510195" y="1507604"/>
                </a:lnTo>
                <a:lnTo>
                  <a:pt x="7510195" y="1533004"/>
                </a:lnTo>
                <a:close/>
              </a:path>
              <a:path w="7510780" h="2475865">
                <a:moveTo>
                  <a:pt x="7510195" y="1583804"/>
                </a:moveTo>
                <a:lnTo>
                  <a:pt x="7484795" y="1583804"/>
                </a:lnTo>
                <a:lnTo>
                  <a:pt x="7484795" y="1558404"/>
                </a:lnTo>
                <a:lnTo>
                  <a:pt x="7510195" y="1558404"/>
                </a:lnTo>
                <a:lnTo>
                  <a:pt x="7510195" y="1583804"/>
                </a:lnTo>
                <a:close/>
              </a:path>
              <a:path w="7510780" h="2475865">
                <a:moveTo>
                  <a:pt x="7510195" y="1634604"/>
                </a:moveTo>
                <a:lnTo>
                  <a:pt x="7484795" y="1634604"/>
                </a:lnTo>
                <a:lnTo>
                  <a:pt x="7484795" y="1609204"/>
                </a:lnTo>
                <a:lnTo>
                  <a:pt x="7510195" y="1609204"/>
                </a:lnTo>
                <a:lnTo>
                  <a:pt x="7510195" y="1634604"/>
                </a:lnTo>
                <a:close/>
              </a:path>
              <a:path w="7510780" h="2475865">
                <a:moveTo>
                  <a:pt x="7510195" y="1685404"/>
                </a:moveTo>
                <a:lnTo>
                  <a:pt x="7484795" y="1685404"/>
                </a:lnTo>
                <a:lnTo>
                  <a:pt x="7484795" y="1660004"/>
                </a:lnTo>
                <a:lnTo>
                  <a:pt x="7510195" y="1660004"/>
                </a:lnTo>
                <a:lnTo>
                  <a:pt x="7510195" y="1685404"/>
                </a:lnTo>
                <a:close/>
              </a:path>
              <a:path w="7510780" h="2475865">
                <a:moveTo>
                  <a:pt x="7510195" y="1736204"/>
                </a:moveTo>
                <a:lnTo>
                  <a:pt x="7484795" y="1736204"/>
                </a:lnTo>
                <a:lnTo>
                  <a:pt x="7484795" y="1710804"/>
                </a:lnTo>
                <a:lnTo>
                  <a:pt x="7510195" y="1710804"/>
                </a:lnTo>
                <a:lnTo>
                  <a:pt x="7510195" y="1736204"/>
                </a:lnTo>
                <a:close/>
              </a:path>
              <a:path w="7510780" h="2475865">
                <a:moveTo>
                  <a:pt x="7510195" y="1787004"/>
                </a:moveTo>
                <a:lnTo>
                  <a:pt x="7484795" y="1787004"/>
                </a:lnTo>
                <a:lnTo>
                  <a:pt x="7484795" y="1761604"/>
                </a:lnTo>
                <a:lnTo>
                  <a:pt x="7510195" y="1761604"/>
                </a:lnTo>
                <a:lnTo>
                  <a:pt x="7510195" y="1787004"/>
                </a:lnTo>
                <a:close/>
              </a:path>
              <a:path w="7510780" h="2475865">
                <a:moveTo>
                  <a:pt x="7510195" y="1837804"/>
                </a:moveTo>
                <a:lnTo>
                  <a:pt x="7484795" y="1837804"/>
                </a:lnTo>
                <a:lnTo>
                  <a:pt x="7484795" y="1812404"/>
                </a:lnTo>
                <a:lnTo>
                  <a:pt x="7510195" y="1812404"/>
                </a:lnTo>
                <a:lnTo>
                  <a:pt x="7510195" y="1837804"/>
                </a:lnTo>
                <a:close/>
              </a:path>
              <a:path w="7510780" h="2475865">
                <a:moveTo>
                  <a:pt x="7510195" y="1888604"/>
                </a:moveTo>
                <a:lnTo>
                  <a:pt x="7484795" y="1888604"/>
                </a:lnTo>
                <a:lnTo>
                  <a:pt x="7484795" y="1863204"/>
                </a:lnTo>
                <a:lnTo>
                  <a:pt x="7510195" y="1863204"/>
                </a:lnTo>
                <a:lnTo>
                  <a:pt x="7510195" y="1888604"/>
                </a:lnTo>
                <a:close/>
              </a:path>
              <a:path w="7510780" h="2475865">
                <a:moveTo>
                  <a:pt x="7510195" y="1939404"/>
                </a:moveTo>
                <a:lnTo>
                  <a:pt x="7484795" y="1939404"/>
                </a:lnTo>
                <a:lnTo>
                  <a:pt x="7484795" y="1914004"/>
                </a:lnTo>
                <a:lnTo>
                  <a:pt x="7510195" y="1914004"/>
                </a:lnTo>
                <a:lnTo>
                  <a:pt x="7510195" y="1939404"/>
                </a:lnTo>
                <a:close/>
              </a:path>
              <a:path w="7510780" h="2475865">
                <a:moveTo>
                  <a:pt x="7510195" y="1990204"/>
                </a:moveTo>
                <a:lnTo>
                  <a:pt x="7484795" y="1990204"/>
                </a:lnTo>
                <a:lnTo>
                  <a:pt x="7484795" y="1964804"/>
                </a:lnTo>
                <a:lnTo>
                  <a:pt x="7510195" y="1964804"/>
                </a:lnTo>
                <a:lnTo>
                  <a:pt x="7510195" y="1990204"/>
                </a:lnTo>
                <a:close/>
              </a:path>
              <a:path w="7510780" h="2475865">
                <a:moveTo>
                  <a:pt x="7510195" y="2041004"/>
                </a:moveTo>
                <a:lnTo>
                  <a:pt x="7484795" y="2041004"/>
                </a:lnTo>
                <a:lnTo>
                  <a:pt x="7484795" y="2015604"/>
                </a:lnTo>
                <a:lnTo>
                  <a:pt x="7510195" y="2015604"/>
                </a:lnTo>
                <a:lnTo>
                  <a:pt x="7510195" y="2041004"/>
                </a:lnTo>
                <a:close/>
              </a:path>
              <a:path w="7510780" h="2475865">
                <a:moveTo>
                  <a:pt x="7510195" y="2091804"/>
                </a:moveTo>
                <a:lnTo>
                  <a:pt x="7484795" y="2091804"/>
                </a:lnTo>
                <a:lnTo>
                  <a:pt x="7484795" y="2066404"/>
                </a:lnTo>
                <a:lnTo>
                  <a:pt x="7510195" y="2066404"/>
                </a:lnTo>
                <a:lnTo>
                  <a:pt x="7510195" y="2091804"/>
                </a:lnTo>
                <a:close/>
              </a:path>
              <a:path w="7510780" h="2475865">
                <a:moveTo>
                  <a:pt x="7510195" y="2142604"/>
                </a:moveTo>
                <a:lnTo>
                  <a:pt x="7484795" y="2142604"/>
                </a:lnTo>
                <a:lnTo>
                  <a:pt x="7484795" y="2117204"/>
                </a:lnTo>
                <a:lnTo>
                  <a:pt x="7510195" y="2117204"/>
                </a:lnTo>
                <a:lnTo>
                  <a:pt x="7510195" y="2142604"/>
                </a:lnTo>
                <a:close/>
              </a:path>
              <a:path w="7510780" h="2475865">
                <a:moveTo>
                  <a:pt x="7510195" y="2193404"/>
                </a:moveTo>
                <a:lnTo>
                  <a:pt x="7484795" y="2193404"/>
                </a:lnTo>
                <a:lnTo>
                  <a:pt x="7484795" y="2168004"/>
                </a:lnTo>
                <a:lnTo>
                  <a:pt x="7510195" y="2168004"/>
                </a:lnTo>
                <a:lnTo>
                  <a:pt x="7510195" y="2193404"/>
                </a:lnTo>
                <a:close/>
              </a:path>
              <a:path w="7510780" h="2475865">
                <a:moveTo>
                  <a:pt x="7510195" y="2244204"/>
                </a:moveTo>
                <a:lnTo>
                  <a:pt x="7484795" y="2244204"/>
                </a:lnTo>
                <a:lnTo>
                  <a:pt x="7484795" y="2218804"/>
                </a:lnTo>
                <a:lnTo>
                  <a:pt x="7510195" y="2218804"/>
                </a:lnTo>
                <a:lnTo>
                  <a:pt x="7510195" y="2244204"/>
                </a:lnTo>
                <a:close/>
              </a:path>
              <a:path w="7510780" h="2475865">
                <a:moveTo>
                  <a:pt x="7510195" y="2295004"/>
                </a:moveTo>
                <a:lnTo>
                  <a:pt x="7484795" y="2295004"/>
                </a:lnTo>
                <a:lnTo>
                  <a:pt x="7484795" y="2269604"/>
                </a:lnTo>
                <a:lnTo>
                  <a:pt x="7510195" y="2269604"/>
                </a:lnTo>
                <a:lnTo>
                  <a:pt x="7510195" y="2295004"/>
                </a:lnTo>
                <a:close/>
              </a:path>
              <a:path w="7510780" h="2475865">
                <a:moveTo>
                  <a:pt x="7510195" y="2345804"/>
                </a:moveTo>
                <a:lnTo>
                  <a:pt x="7484795" y="2345804"/>
                </a:lnTo>
                <a:lnTo>
                  <a:pt x="7484795" y="2320404"/>
                </a:lnTo>
                <a:lnTo>
                  <a:pt x="7510195" y="2320404"/>
                </a:lnTo>
                <a:lnTo>
                  <a:pt x="7510195" y="2345804"/>
                </a:lnTo>
                <a:close/>
              </a:path>
              <a:path w="7510780" h="2475865">
                <a:moveTo>
                  <a:pt x="7510195" y="2396604"/>
                </a:moveTo>
                <a:lnTo>
                  <a:pt x="7484795" y="2396604"/>
                </a:lnTo>
                <a:lnTo>
                  <a:pt x="7484795" y="2371204"/>
                </a:lnTo>
                <a:lnTo>
                  <a:pt x="7510195" y="2371204"/>
                </a:lnTo>
                <a:lnTo>
                  <a:pt x="7510195" y="2396604"/>
                </a:lnTo>
                <a:close/>
              </a:path>
              <a:path w="7510780" h="2475865">
                <a:moveTo>
                  <a:pt x="7510195" y="2447404"/>
                </a:moveTo>
                <a:lnTo>
                  <a:pt x="7484795" y="2447404"/>
                </a:lnTo>
                <a:lnTo>
                  <a:pt x="7484795" y="2422004"/>
                </a:lnTo>
                <a:lnTo>
                  <a:pt x="7510195" y="2422004"/>
                </a:lnTo>
                <a:lnTo>
                  <a:pt x="7510195" y="2447404"/>
                </a:lnTo>
                <a:close/>
              </a:path>
              <a:path w="7510780" h="2475865">
                <a:moveTo>
                  <a:pt x="7487704" y="2475712"/>
                </a:moveTo>
                <a:lnTo>
                  <a:pt x="7462304" y="2475712"/>
                </a:lnTo>
                <a:lnTo>
                  <a:pt x="7462304" y="2450312"/>
                </a:lnTo>
                <a:lnTo>
                  <a:pt x="7487704" y="2450312"/>
                </a:lnTo>
                <a:lnTo>
                  <a:pt x="7487704" y="2475712"/>
                </a:lnTo>
                <a:close/>
              </a:path>
              <a:path w="7510780" h="2475865">
                <a:moveTo>
                  <a:pt x="7436904" y="2475712"/>
                </a:moveTo>
                <a:lnTo>
                  <a:pt x="7411504" y="2475712"/>
                </a:lnTo>
                <a:lnTo>
                  <a:pt x="7411504" y="2450312"/>
                </a:lnTo>
                <a:lnTo>
                  <a:pt x="7436904" y="2450312"/>
                </a:lnTo>
                <a:lnTo>
                  <a:pt x="7436904" y="2475712"/>
                </a:lnTo>
                <a:close/>
              </a:path>
              <a:path w="7510780" h="2475865">
                <a:moveTo>
                  <a:pt x="7386104" y="2475712"/>
                </a:moveTo>
                <a:lnTo>
                  <a:pt x="7360704" y="2475712"/>
                </a:lnTo>
                <a:lnTo>
                  <a:pt x="7360704" y="2450312"/>
                </a:lnTo>
                <a:lnTo>
                  <a:pt x="7386104" y="2450312"/>
                </a:lnTo>
                <a:lnTo>
                  <a:pt x="7386104" y="2475712"/>
                </a:lnTo>
                <a:close/>
              </a:path>
              <a:path w="7510780" h="2475865">
                <a:moveTo>
                  <a:pt x="7335304" y="2475712"/>
                </a:moveTo>
                <a:lnTo>
                  <a:pt x="7309904" y="2475712"/>
                </a:lnTo>
                <a:lnTo>
                  <a:pt x="7309904" y="2450312"/>
                </a:lnTo>
                <a:lnTo>
                  <a:pt x="7335304" y="2450312"/>
                </a:lnTo>
                <a:lnTo>
                  <a:pt x="7335304" y="2475712"/>
                </a:lnTo>
                <a:close/>
              </a:path>
              <a:path w="7510780" h="2475865">
                <a:moveTo>
                  <a:pt x="7284504" y="2475712"/>
                </a:moveTo>
                <a:lnTo>
                  <a:pt x="7259104" y="2475712"/>
                </a:lnTo>
                <a:lnTo>
                  <a:pt x="7259104" y="2450312"/>
                </a:lnTo>
                <a:lnTo>
                  <a:pt x="7284504" y="2450312"/>
                </a:lnTo>
                <a:lnTo>
                  <a:pt x="7284504" y="2475712"/>
                </a:lnTo>
                <a:close/>
              </a:path>
              <a:path w="7510780" h="2475865">
                <a:moveTo>
                  <a:pt x="7233704" y="2475712"/>
                </a:moveTo>
                <a:lnTo>
                  <a:pt x="7208304" y="2475712"/>
                </a:lnTo>
                <a:lnTo>
                  <a:pt x="7208304" y="2450312"/>
                </a:lnTo>
                <a:lnTo>
                  <a:pt x="7233704" y="2450312"/>
                </a:lnTo>
                <a:lnTo>
                  <a:pt x="7233704" y="2475712"/>
                </a:lnTo>
                <a:close/>
              </a:path>
              <a:path w="7510780" h="2475865">
                <a:moveTo>
                  <a:pt x="7182904" y="2475712"/>
                </a:moveTo>
                <a:lnTo>
                  <a:pt x="7157504" y="2475712"/>
                </a:lnTo>
                <a:lnTo>
                  <a:pt x="7157504" y="2450312"/>
                </a:lnTo>
                <a:lnTo>
                  <a:pt x="7182904" y="2450312"/>
                </a:lnTo>
                <a:lnTo>
                  <a:pt x="7182904" y="2475712"/>
                </a:lnTo>
                <a:close/>
              </a:path>
              <a:path w="7510780" h="2475865">
                <a:moveTo>
                  <a:pt x="7132104" y="2475712"/>
                </a:moveTo>
                <a:lnTo>
                  <a:pt x="7106704" y="2475712"/>
                </a:lnTo>
                <a:lnTo>
                  <a:pt x="7106704" y="2450312"/>
                </a:lnTo>
                <a:lnTo>
                  <a:pt x="7132104" y="2450312"/>
                </a:lnTo>
                <a:lnTo>
                  <a:pt x="7132104" y="2475712"/>
                </a:lnTo>
                <a:close/>
              </a:path>
              <a:path w="7510780" h="2475865">
                <a:moveTo>
                  <a:pt x="7081304" y="2475712"/>
                </a:moveTo>
                <a:lnTo>
                  <a:pt x="7055904" y="2475712"/>
                </a:lnTo>
                <a:lnTo>
                  <a:pt x="7055904" y="2450312"/>
                </a:lnTo>
                <a:lnTo>
                  <a:pt x="7081304" y="2450312"/>
                </a:lnTo>
                <a:lnTo>
                  <a:pt x="7081304" y="2475712"/>
                </a:lnTo>
                <a:close/>
              </a:path>
              <a:path w="7510780" h="2475865">
                <a:moveTo>
                  <a:pt x="7030504" y="2475712"/>
                </a:moveTo>
                <a:lnTo>
                  <a:pt x="7005104" y="2475712"/>
                </a:lnTo>
                <a:lnTo>
                  <a:pt x="7005104" y="2450312"/>
                </a:lnTo>
                <a:lnTo>
                  <a:pt x="7030504" y="2450312"/>
                </a:lnTo>
                <a:lnTo>
                  <a:pt x="7030504" y="2475712"/>
                </a:lnTo>
                <a:close/>
              </a:path>
              <a:path w="7510780" h="2475865">
                <a:moveTo>
                  <a:pt x="6979704" y="2475712"/>
                </a:moveTo>
                <a:lnTo>
                  <a:pt x="6954304" y="2475712"/>
                </a:lnTo>
                <a:lnTo>
                  <a:pt x="6954304" y="2450312"/>
                </a:lnTo>
                <a:lnTo>
                  <a:pt x="6979704" y="2450312"/>
                </a:lnTo>
                <a:lnTo>
                  <a:pt x="6979704" y="2475712"/>
                </a:lnTo>
                <a:close/>
              </a:path>
              <a:path w="7510780" h="2475865">
                <a:moveTo>
                  <a:pt x="6928904" y="2475712"/>
                </a:moveTo>
                <a:lnTo>
                  <a:pt x="6903504" y="2475712"/>
                </a:lnTo>
                <a:lnTo>
                  <a:pt x="6903504" y="2450312"/>
                </a:lnTo>
                <a:lnTo>
                  <a:pt x="6928904" y="2450312"/>
                </a:lnTo>
                <a:lnTo>
                  <a:pt x="6928904" y="2475712"/>
                </a:lnTo>
                <a:close/>
              </a:path>
              <a:path w="7510780" h="2475865">
                <a:moveTo>
                  <a:pt x="6878104" y="2475712"/>
                </a:moveTo>
                <a:lnTo>
                  <a:pt x="6852704" y="2475712"/>
                </a:lnTo>
                <a:lnTo>
                  <a:pt x="6852704" y="2450312"/>
                </a:lnTo>
                <a:lnTo>
                  <a:pt x="6878104" y="2450312"/>
                </a:lnTo>
                <a:lnTo>
                  <a:pt x="6878104" y="2475712"/>
                </a:lnTo>
                <a:close/>
              </a:path>
              <a:path w="7510780" h="2475865">
                <a:moveTo>
                  <a:pt x="6827304" y="2475712"/>
                </a:moveTo>
                <a:lnTo>
                  <a:pt x="6801904" y="2475712"/>
                </a:lnTo>
                <a:lnTo>
                  <a:pt x="6801904" y="2450312"/>
                </a:lnTo>
                <a:lnTo>
                  <a:pt x="6827304" y="2450312"/>
                </a:lnTo>
                <a:lnTo>
                  <a:pt x="6827304" y="2475712"/>
                </a:lnTo>
                <a:close/>
              </a:path>
              <a:path w="7510780" h="2475865">
                <a:moveTo>
                  <a:pt x="6776504" y="2475712"/>
                </a:moveTo>
                <a:lnTo>
                  <a:pt x="6751104" y="2475712"/>
                </a:lnTo>
                <a:lnTo>
                  <a:pt x="6751104" y="2450312"/>
                </a:lnTo>
                <a:lnTo>
                  <a:pt x="6776504" y="2450312"/>
                </a:lnTo>
                <a:lnTo>
                  <a:pt x="6776504" y="2475712"/>
                </a:lnTo>
                <a:close/>
              </a:path>
              <a:path w="7510780" h="2475865">
                <a:moveTo>
                  <a:pt x="6725704" y="2475712"/>
                </a:moveTo>
                <a:lnTo>
                  <a:pt x="6700304" y="2475712"/>
                </a:lnTo>
                <a:lnTo>
                  <a:pt x="6700304" y="2450312"/>
                </a:lnTo>
                <a:lnTo>
                  <a:pt x="6725704" y="2450312"/>
                </a:lnTo>
                <a:lnTo>
                  <a:pt x="6725704" y="2475712"/>
                </a:lnTo>
                <a:close/>
              </a:path>
              <a:path w="7510780" h="2475865">
                <a:moveTo>
                  <a:pt x="6674904" y="2475712"/>
                </a:moveTo>
                <a:lnTo>
                  <a:pt x="6649504" y="2475712"/>
                </a:lnTo>
                <a:lnTo>
                  <a:pt x="6649504" y="2450312"/>
                </a:lnTo>
                <a:lnTo>
                  <a:pt x="6674904" y="2450312"/>
                </a:lnTo>
                <a:lnTo>
                  <a:pt x="6674904" y="2475712"/>
                </a:lnTo>
                <a:close/>
              </a:path>
              <a:path w="7510780" h="2475865">
                <a:moveTo>
                  <a:pt x="6624104" y="2475712"/>
                </a:moveTo>
                <a:lnTo>
                  <a:pt x="6598704" y="2475712"/>
                </a:lnTo>
                <a:lnTo>
                  <a:pt x="6598704" y="2450312"/>
                </a:lnTo>
                <a:lnTo>
                  <a:pt x="6624104" y="2450312"/>
                </a:lnTo>
                <a:lnTo>
                  <a:pt x="6624104" y="2475712"/>
                </a:lnTo>
                <a:close/>
              </a:path>
              <a:path w="7510780" h="2475865">
                <a:moveTo>
                  <a:pt x="6573304" y="2475712"/>
                </a:moveTo>
                <a:lnTo>
                  <a:pt x="6547904" y="2475712"/>
                </a:lnTo>
                <a:lnTo>
                  <a:pt x="6547904" y="2450312"/>
                </a:lnTo>
                <a:lnTo>
                  <a:pt x="6573304" y="2450312"/>
                </a:lnTo>
                <a:lnTo>
                  <a:pt x="6573304" y="2475712"/>
                </a:lnTo>
                <a:close/>
              </a:path>
              <a:path w="7510780" h="2475865">
                <a:moveTo>
                  <a:pt x="6522504" y="2475712"/>
                </a:moveTo>
                <a:lnTo>
                  <a:pt x="6497104" y="2475712"/>
                </a:lnTo>
                <a:lnTo>
                  <a:pt x="6497104" y="2450312"/>
                </a:lnTo>
                <a:lnTo>
                  <a:pt x="6522504" y="2450312"/>
                </a:lnTo>
                <a:lnTo>
                  <a:pt x="6522504" y="2475712"/>
                </a:lnTo>
                <a:close/>
              </a:path>
              <a:path w="7510780" h="2475865">
                <a:moveTo>
                  <a:pt x="6471704" y="2475712"/>
                </a:moveTo>
                <a:lnTo>
                  <a:pt x="6446304" y="2475712"/>
                </a:lnTo>
                <a:lnTo>
                  <a:pt x="6446304" y="2450312"/>
                </a:lnTo>
                <a:lnTo>
                  <a:pt x="6471704" y="2450312"/>
                </a:lnTo>
                <a:lnTo>
                  <a:pt x="6471704" y="2475712"/>
                </a:lnTo>
                <a:close/>
              </a:path>
              <a:path w="7510780" h="2475865">
                <a:moveTo>
                  <a:pt x="6420904" y="2475712"/>
                </a:moveTo>
                <a:lnTo>
                  <a:pt x="6395504" y="2475712"/>
                </a:lnTo>
                <a:lnTo>
                  <a:pt x="6395504" y="2450312"/>
                </a:lnTo>
                <a:lnTo>
                  <a:pt x="6420904" y="2450312"/>
                </a:lnTo>
                <a:lnTo>
                  <a:pt x="6420904" y="2475712"/>
                </a:lnTo>
                <a:close/>
              </a:path>
              <a:path w="7510780" h="2475865">
                <a:moveTo>
                  <a:pt x="6370104" y="2475712"/>
                </a:moveTo>
                <a:lnTo>
                  <a:pt x="6344704" y="2475712"/>
                </a:lnTo>
                <a:lnTo>
                  <a:pt x="6344704" y="2450312"/>
                </a:lnTo>
                <a:lnTo>
                  <a:pt x="6370104" y="2450312"/>
                </a:lnTo>
                <a:lnTo>
                  <a:pt x="6370104" y="2475712"/>
                </a:lnTo>
                <a:close/>
              </a:path>
              <a:path w="7510780" h="2475865">
                <a:moveTo>
                  <a:pt x="6319304" y="2475712"/>
                </a:moveTo>
                <a:lnTo>
                  <a:pt x="6293904" y="2475712"/>
                </a:lnTo>
                <a:lnTo>
                  <a:pt x="6293904" y="2450312"/>
                </a:lnTo>
                <a:lnTo>
                  <a:pt x="6319304" y="2450312"/>
                </a:lnTo>
                <a:lnTo>
                  <a:pt x="6319304" y="2475712"/>
                </a:lnTo>
                <a:close/>
              </a:path>
              <a:path w="7510780" h="2475865">
                <a:moveTo>
                  <a:pt x="6268504" y="2475712"/>
                </a:moveTo>
                <a:lnTo>
                  <a:pt x="6243104" y="2475712"/>
                </a:lnTo>
                <a:lnTo>
                  <a:pt x="6243104" y="2450312"/>
                </a:lnTo>
                <a:lnTo>
                  <a:pt x="6268504" y="2450312"/>
                </a:lnTo>
                <a:lnTo>
                  <a:pt x="6268504" y="2475712"/>
                </a:lnTo>
                <a:close/>
              </a:path>
              <a:path w="7510780" h="2475865">
                <a:moveTo>
                  <a:pt x="6217704" y="2475712"/>
                </a:moveTo>
                <a:lnTo>
                  <a:pt x="6192304" y="2475712"/>
                </a:lnTo>
                <a:lnTo>
                  <a:pt x="6192304" y="2450312"/>
                </a:lnTo>
                <a:lnTo>
                  <a:pt x="6217704" y="2450312"/>
                </a:lnTo>
                <a:lnTo>
                  <a:pt x="6217704" y="2475712"/>
                </a:lnTo>
                <a:close/>
              </a:path>
              <a:path w="7510780" h="2475865">
                <a:moveTo>
                  <a:pt x="6166904" y="2475712"/>
                </a:moveTo>
                <a:lnTo>
                  <a:pt x="6141504" y="2475712"/>
                </a:lnTo>
                <a:lnTo>
                  <a:pt x="6141504" y="2450312"/>
                </a:lnTo>
                <a:lnTo>
                  <a:pt x="6166904" y="2450312"/>
                </a:lnTo>
                <a:lnTo>
                  <a:pt x="6166904" y="2475712"/>
                </a:lnTo>
                <a:close/>
              </a:path>
              <a:path w="7510780" h="2475865">
                <a:moveTo>
                  <a:pt x="6116104" y="2475712"/>
                </a:moveTo>
                <a:lnTo>
                  <a:pt x="6090704" y="2475712"/>
                </a:lnTo>
                <a:lnTo>
                  <a:pt x="6090704" y="2450312"/>
                </a:lnTo>
                <a:lnTo>
                  <a:pt x="6116104" y="2450312"/>
                </a:lnTo>
                <a:lnTo>
                  <a:pt x="6116104" y="2475712"/>
                </a:lnTo>
                <a:close/>
              </a:path>
              <a:path w="7510780" h="2475865">
                <a:moveTo>
                  <a:pt x="6065304" y="2475712"/>
                </a:moveTo>
                <a:lnTo>
                  <a:pt x="6039904" y="2475712"/>
                </a:lnTo>
                <a:lnTo>
                  <a:pt x="6039904" y="2450312"/>
                </a:lnTo>
                <a:lnTo>
                  <a:pt x="6065304" y="2450312"/>
                </a:lnTo>
                <a:lnTo>
                  <a:pt x="6065304" y="2475712"/>
                </a:lnTo>
                <a:close/>
              </a:path>
              <a:path w="7510780" h="2475865">
                <a:moveTo>
                  <a:pt x="6014504" y="2475712"/>
                </a:moveTo>
                <a:lnTo>
                  <a:pt x="5989104" y="2475712"/>
                </a:lnTo>
                <a:lnTo>
                  <a:pt x="5989104" y="2450312"/>
                </a:lnTo>
                <a:lnTo>
                  <a:pt x="6014504" y="2450312"/>
                </a:lnTo>
                <a:lnTo>
                  <a:pt x="6014504" y="2475712"/>
                </a:lnTo>
                <a:close/>
              </a:path>
              <a:path w="7510780" h="2475865">
                <a:moveTo>
                  <a:pt x="5963704" y="2475712"/>
                </a:moveTo>
                <a:lnTo>
                  <a:pt x="5938304" y="2475712"/>
                </a:lnTo>
                <a:lnTo>
                  <a:pt x="5938304" y="2450312"/>
                </a:lnTo>
                <a:lnTo>
                  <a:pt x="5963704" y="2450312"/>
                </a:lnTo>
                <a:lnTo>
                  <a:pt x="5963704" y="2475712"/>
                </a:lnTo>
                <a:close/>
              </a:path>
              <a:path w="7510780" h="2475865">
                <a:moveTo>
                  <a:pt x="5912904" y="2475712"/>
                </a:moveTo>
                <a:lnTo>
                  <a:pt x="5887504" y="2475712"/>
                </a:lnTo>
                <a:lnTo>
                  <a:pt x="5887504" y="2450312"/>
                </a:lnTo>
                <a:lnTo>
                  <a:pt x="5912904" y="2450312"/>
                </a:lnTo>
                <a:lnTo>
                  <a:pt x="5912904" y="2475712"/>
                </a:lnTo>
                <a:close/>
              </a:path>
              <a:path w="7510780" h="2475865">
                <a:moveTo>
                  <a:pt x="5862104" y="2475712"/>
                </a:moveTo>
                <a:lnTo>
                  <a:pt x="5836704" y="2475712"/>
                </a:lnTo>
                <a:lnTo>
                  <a:pt x="5836704" y="2450312"/>
                </a:lnTo>
                <a:lnTo>
                  <a:pt x="5862104" y="2450312"/>
                </a:lnTo>
                <a:lnTo>
                  <a:pt x="5862104" y="2475712"/>
                </a:lnTo>
                <a:close/>
              </a:path>
              <a:path w="7510780" h="2475865">
                <a:moveTo>
                  <a:pt x="5811304" y="2475712"/>
                </a:moveTo>
                <a:lnTo>
                  <a:pt x="5785904" y="2475712"/>
                </a:lnTo>
                <a:lnTo>
                  <a:pt x="5785904" y="2450312"/>
                </a:lnTo>
                <a:lnTo>
                  <a:pt x="5811304" y="2450312"/>
                </a:lnTo>
                <a:lnTo>
                  <a:pt x="5811304" y="2475712"/>
                </a:lnTo>
                <a:close/>
              </a:path>
              <a:path w="7510780" h="2475865">
                <a:moveTo>
                  <a:pt x="5760504" y="2475712"/>
                </a:moveTo>
                <a:lnTo>
                  <a:pt x="5735104" y="2475712"/>
                </a:lnTo>
                <a:lnTo>
                  <a:pt x="5735104" y="2450312"/>
                </a:lnTo>
                <a:lnTo>
                  <a:pt x="5760504" y="2450312"/>
                </a:lnTo>
                <a:lnTo>
                  <a:pt x="5760504" y="2475712"/>
                </a:lnTo>
                <a:close/>
              </a:path>
              <a:path w="7510780" h="2475865">
                <a:moveTo>
                  <a:pt x="5709704" y="2475712"/>
                </a:moveTo>
                <a:lnTo>
                  <a:pt x="5684304" y="2475712"/>
                </a:lnTo>
                <a:lnTo>
                  <a:pt x="5684304" y="2450312"/>
                </a:lnTo>
                <a:lnTo>
                  <a:pt x="5709704" y="2450312"/>
                </a:lnTo>
                <a:lnTo>
                  <a:pt x="5709704" y="2475712"/>
                </a:lnTo>
                <a:close/>
              </a:path>
              <a:path w="7510780" h="2475865">
                <a:moveTo>
                  <a:pt x="5658904" y="2475712"/>
                </a:moveTo>
                <a:lnTo>
                  <a:pt x="5633504" y="2475712"/>
                </a:lnTo>
                <a:lnTo>
                  <a:pt x="5633504" y="2450312"/>
                </a:lnTo>
                <a:lnTo>
                  <a:pt x="5658904" y="2450312"/>
                </a:lnTo>
                <a:lnTo>
                  <a:pt x="5658904" y="2475712"/>
                </a:lnTo>
                <a:close/>
              </a:path>
              <a:path w="7510780" h="2475865">
                <a:moveTo>
                  <a:pt x="5608104" y="2475712"/>
                </a:moveTo>
                <a:lnTo>
                  <a:pt x="5582704" y="2475712"/>
                </a:lnTo>
                <a:lnTo>
                  <a:pt x="5582704" y="2450312"/>
                </a:lnTo>
                <a:lnTo>
                  <a:pt x="5608104" y="2450312"/>
                </a:lnTo>
                <a:lnTo>
                  <a:pt x="5608104" y="2475712"/>
                </a:lnTo>
                <a:close/>
              </a:path>
              <a:path w="7510780" h="2475865">
                <a:moveTo>
                  <a:pt x="5557304" y="2475712"/>
                </a:moveTo>
                <a:lnTo>
                  <a:pt x="5531904" y="2475712"/>
                </a:lnTo>
                <a:lnTo>
                  <a:pt x="5531904" y="2450312"/>
                </a:lnTo>
                <a:lnTo>
                  <a:pt x="5557304" y="2450312"/>
                </a:lnTo>
                <a:lnTo>
                  <a:pt x="5557304" y="2475712"/>
                </a:lnTo>
                <a:close/>
              </a:path>
              <a:path w="7510780" h="2475865">
                <a:moveTo>
                  <a:pt x="5506504" y="2475712"/>
                </a:moveTo>
                <a:lnTo>
                  <a:pt x="5481104" y="2475712"/>
                </a:lnTo>
                <a:lnTo>
                  <a:pt x="5481104" y="2450312"/>
                </a:lnTo>
                <a:lnTo>
                  <a:pt x="5506504" y="2450312"/>
                </a:lnTo>
                <a:lnTo>
                  <a:pt x="5506504" y="2475712"/>
                </a:lnTo>
                <a:close/>
              </a:path>
              <a:path w="7510780" h="2475865">
                <a:moveTo>
                  <a:pt x="5455704" y="2475712"/>
                </a:moveTo>
                <a:lnTo>
                  <a:pt x="5430304" y="2475712"/>
                </a:lnTo>
                <a:lnTo>
                  <a:pt x="5430304" y="2450312"/>
                </a:lnTo>
                <a:lnTo>
                  <a:pt x="5455704" y="2450312"/>
                </a:lnTo>
                <a:lnTo>
                  <a:pt x="5455704" y="2475712"/>
                </a:lnTo>
                <a:close/>
              </a:path>
              <a:path w="7510780" h="2475865">
                <a:moveTo>
                  <a:pt x="5404904" y="2475712"/>
                </a:moveTo>
                <a:lnTo>
                  <a:pt x="5379504" y="2475712"/>
                </a:lnTo>
                <a:lnTo>
                  <a:pt x="5379504" y="2450312"/>
                </a:lnTo>
                <a:lnTo>
                  <a:pt x="5404904" y="2450312"/>
                </a:lnTo>
                <a:lnTo>
                  <a:pt x="5404904" y="2475712"/>
                </a:lnTo>
                <a:close/>
              </a:path>
              <a:path w="7510780" h="2475865">
                <a:moveTo>
                  <a:pt x="5354104" y="2475712"/>
                </a:moveTo>
                <a:lnTo>
                  <a:pt x="5328704" y="2475712"/>
                </a:lnTo>
                <a:lnTo>
                  <a:pt x="5328704" y="2450312"/>
                </a:lnTo>
                <a:lnTo>
                  <a:pt x="5354104" y="2450312"/>
                </a:lnTo>
                <a:lnTo>
                  <a:pt x="5354104" y="2475712"/>
                </a:lnTo>
                <a:close/>
              </a:path>
              <a:path w="7510780" h="2475865">
                <a:moveTo>
                  <a:pt x="5303304" y="2475712"/>
                </a:moveTo>
                <a:lnTo>
                  <a:pt x="5277904" y="2475712"/>
                </a:lnTo>
                <a:lnTo>
                  <a:pt x="5277904" y="2450312"/>
                </a:lnTo>
                <a:lnTo>
                  <a:pt x="5303304" y="2450312"/>
                </a:lnTo>
                <a:lnTo>
                  <a:pt x="5303304" y="2475712"/>
                </a:lnTo>
                <a:close/>
              </a:path>
              <a:path w="7510780" h="2475865">
                <a:moveTo>
                  <a:pt x="5252504" y="2475712"/>
                </a:moveTo>
                <a:lnTo>
                  <a:pt x="5227104" y="2475712"/>
                </a:lnTo>
                <a:lnTo>
                  <a:pt x="5227104" y="2450312"/>
                </a:lnTo>
                <a:lnTo>
                  <a:pt x="5252504" y="2450312"/>
                </a:lnTo>
                <a:lnTo>
                  <a:pt x="5252504" y="2475712"/>
                </a:lnTo>
                <a:close/>
              </a:path>
              <a:path w="7510780" h="2475865">
                <a:moveTo>
                  <a:pt x="5201704" y="2475712"/>
                </a:moveTo>
                <a:lnTo>
                  <a:pt x="5176304" y="2475712"/>
                </a:lnTo>
                <a:lnTo>
                  <a:pt x="5176304" y="2450312"/>
                </a:lnTo>
                <a:lnTo>
                  <a:pt x="5201704" y="2450312"/>
                </a:lnTo>
                <a:lnTo>
                  <a:pt x="5201704" y="2475712"/>
                </a:lnTo>
                <a:close/>
              </a:path>
              <a:path w="7510780" h="2475865">
                <a:moveTo>
                  <a:pt x="5150904" y="2475712"/>
                </a:moveTo>
                <a:lnTo>
                  <a:pt x="5125504" y="2475712"/>
                </a:lnTo>
                <a:lnTo>
                  <a:pt x="5125504" y="2450312"/>
                </a:lnTo>
                <a:lnTo>
                  <a:pt x="5150904" y="2450312"/>
                </a:lnTo>
                <a:lnTo>
                  <a:pt x="5150904" y="2475712"/>
                </a:lnTo>
                <a:close/>
              </a:path>
              <a:path w="7510780" h="2475865">
                <a:moveTo>
                  <a:pt x="5100104" y="2475712"/>
                </a:moveTo>
                <a:lnTo>
                  <a:pt x="5074704" y="2475712"/>
                </a:lnTo>
                <a:lnTo>
                  <a:pt x="5074704" y="2450312"/>
                </a:lnTo>
                <a:lnTo>
                  <a:pt x="5100104" y="2450312"/>
                </a:lnTo>
                <a:lnTo>
                  <a:pt x="5100104" y="2475712"/>
                </a:lnTo>
                <a:close/>
              </a:path>
              <a:path w="7510780" h="2475865">
                <a:moveTo>
                  <a:pt x="5049304" y="2475712"/>
                </a:moveTo>
                <a:lnTo>
                  <a:pt x="5023904" y="2475712"/>
                </a:lnTo>
                <a:lnTo>
                  <a:pt x="5023904" y="2450312"/>
                </a:lnTo>
                <a:lnTo>
                  <a:pt x="5049304" y="2450312"/>
                </a:lnTo>
                <a:lnTo>
                  <a:pt x="5049304" y="2475712"/>
                </a:lnTo>
                <a:close/>
              </a:path>
              <a:path w="7510780" h="2475865">
                <a:moveTo>
                  <a:pt x="4998504" y="2475712"/>
                </a:moveTo>
                <a:lnTo>
                  <a:pt x="4973104" y="2475712"/>
                </a:lnTo>
                <a:lnTo>
                  <a:pt x="4973104" y="2450312"/>
                </a:lnTo>
                <a:lnTo>
                  <a:pt x="4998504" y="2450312"/>
                </a:lnTo>
                <a:lnTo>
                  <a:pt x="4998504" y="2475712"/>
                </a:lnTo>
                <a:close/>
              </a:path>
              <a:path w="7510780" h="2475865">
                <a:moveTo>
                  <a:pt x="4947704" y="2475712"/>
                </a:moveTo>
                <a:lnTo>
                  <a:pt x="4922304" y="2475712"/>
                </a:lnTo>
                <a:lnTo>
                  <a:pt x="4922304" y="2450312"/>
                </a:lnTo>
                <a:lnTo>
                  <a:pt x="4947704" y="2450312"/>
                </a:lnTo>
                <a:lnTo>
                  <a:pt x="4947704" y="2475712"/>
                </a:lnTo>
                <a:close/>
              </a:path>
              <a:path w="7510780" h="2475865">
                <a:moveTo>
                  <a:pt x="4896904" y="2475712"/>
                </a:moveTo>
                <a:lnTo>
                  <a:pt x="4871504" y="2475712"/>
                </a:lnTo>
                <a:lnTo>
                  <a:pt x="4871504" y="2450312"/>
                </a:lnTo>
                <a:lnTo>
                  <a:pt x="4896904" y="2450312"/>
                </a:lnTo>
                <a:lnTo>
                  <a:pt x="4896904" y="2475712"/>
                </a:lnTo>
                <a:close/>
              </a:path>
              <a:path w="7510780" h="2475865">
                <a:moveTo>
                  <a:pt x="4846104" y="2475712"/>
                </a:moveTo>
                <a:lnTo>
                  <a:pt x="4820704" y="2475712"/>
                </a:lnTo>
                <a:lnTo>
                  <a:pt x="4820704" y="2450312"/>
                </a:lnTo>
                <a:lnTo>
                  <a:pt x="4846104" y="2450312"/>
                </a:lnTo>
                <a:lnTo>
                  <a:pt x="4846104" y="2475712"/>
                </a:lnTo>
                <a:close/>
              </a:path>
              <a:path w="7510780" h="2475865">
                <a:moveTo>
                  <a:pt x="4795304" y="2475712"/>
                </a:moveTo>
                <a:lnTo>
                  <a:pt x="4769904" y="2475712"/>
                </a:lnTo>
                <a:lnTo>
                  <a:pt x="4769904" y="2450312"/>
                </a:lnTo>
                <a:lnTo>
                  <a:pt x="4795304" y="2450312"/>
                </a:lnTo>
                <a:lnTo>
                  <a:pt x="4795304" y="2475712"/>
                </a:lnTo>
                <a:close/>
              </a:path>
              <a:path w="7510780" h="2475865">
                <a:moveTo>
                  <a:pt x="4744504" y="2475712"/>
                </a:moveTo>
                <a:lnTo>
                  <a:pt x="4719104" y="2475712"/>
                </a:lnTo>
                <a:lnTo>
                  <a:pt x="4719104" y="2450312"/>
                </a:lnTo>
                <a:lnTo>
                  <a:pt x="4744504" y="2450312"/>
                </a:lnTo>
                <a:lnTo>
                  <a:pt x="4744504" y="2475712"/>
                </a:lnTo>
                <a:close/>
              </a:path>
              <a:path w="7510780" h="2475865">
                <a:moveTo>
                  <a:pt x="4693704" y="2475712"/>
                </a:moveTo>
                <a:lnTo>
                  <a:pt x="4668304" y="2475712"/>
                </a:lnTo>
                <a:lnTo>
                  <a:pt x="4668304" y="2450312"/>
                </a:lnTo>
                <a:lnTo>
                  <a:pt x="4693704" y="2450312"/>
                </a:lnTo>
                <a:lnTo>
                  <a:pt x="4693704" y="2475712"/>
                </a:lnTo>
                <a:close/>
              </a:path>
              <a:path w="7510780" h="2475865">
                <a:moveTo>
                  <a:pt x="4642904" y="2475712"/>
                </a:moveTo>
                <a:lnTo>
                  <a:pt x="4617504" y="2475712"/>
                </a:lnTo>
                <a:lnTo>
                  <a:pt x="4617504" y="2450312"/>
                </a:lnTo>
                <a:lnTo>
                  <a:pt x="4642904" y="2450312"/>
                </a:lnTo>
                <a:lnTo>
                  <a:pt x="4642904" y="2475712"/>
                </a:lnTo>
                <a:close/>
              </a:path>
              <a:path w="7510780" h="2475865">
                <a:moveTo>
                  <a:pt x="4592104" y="2475712"/>
                </a:moveTo>
                <a:lnTo>
                  <a:pt x="4566704" y="2475712"/>
                </a:lnTo>
                <a:lnTo>
                  <a:pt x="4566704" y="2450312"/>
                </a:lnTo>
                <a:lnTo>
                  <a:pt x="4592104" y="2450312"/>
                </a:lnTo>
                <a:lnTo>
                  <a:pt x="4592104" y="2475712"/>
                </a:lnTo>
                <a:close/>
              </a:path>
              <a:path w="7510780" h="2475865">
                <a:moveTo>
                  <a:pt x="4541304" y="2475712"/>
                </a:moveTo>
                <a:lnTo>
                  <a:pt x="4515904" y="2475712"/>
                </a:lnTo>
                <a:lnTo>
                  <a:pt x="4515904" y="2450312"/>
                </a:lnTo>
                <a:lnTo>
                  <a:pt x="4541304" y="2450312"/>
                </a:lnTo>
                <a:lnTo>
                  <a:pt x="4541304" y="2475712"/>
                </a:lnTo>
                <a:close/>
              </a:path>
              <a:path w="7510780" h="2475865">
                <a:moveTo>
                  <a:pt x="4490504" y="2475712"/>
                </a:moveTo>
                <a:lnTo>
                  <a:pt x="4465104" y="2475712"/>
                </a:lnTo>
                <a:lnTo>
                  <a:pt x="4465104" y="2450312"/>
                </a:lnTo>
                <a:lnTo>
                  <a:pt x="4490504" y="2450312"/>
                </a:lnTo>
                <a:lnTo>
                  <a:pt x="4490504" y="2475712"/>
                </a:lnTo>
                <a:close/>
              </a:path>
              <a:path w="7510780" h="2475865">
                <a:moveTo>
                  <a:pt x="4439704" y="2475712"/>
                </a:moveTo>
                <a:lnTo>
                  <a:pt x="4414304" y="2475712"/>
                </a:lnTo>
                <a:lnTo>
                  <a:pt x="4414304" y="2450312"/>
                </a:lnTo>
                <a:lnTo>
                  <a:pt x="4439704" y="2450312"/>
                </a:lnTo>
                <a:lnTo>
                  <a:pt x="4439704" y="2475712"/>
                </a:lnTo>
                <a:close/>
              </a:path>
              <a:path w="7510780" h="2475865">
                <a:moveTo>
                  <a:pt x="4388904" y="2475712"/>
                </a:moveTo>
                <a:lnTo>
                  <a:pt x="4363504" y="2475712"/>
                </a:lnTo>
                <a:lnTo>
                  <a:pt x="4363504" y="2450312"/>
                </a:lnTo>
                <a:lnTo>
                  <a:pt x="4388904" y="2450312"/>
                </a:lnTo>
                <a:lnTo>
                  <a:pt x="4388904" y="2475712"/>
                </a:lnTo>
                <a:close/>
              </a:path>
              <a:path w="7510780" h="2475865">
                <a:moveTo>
                  <a:pt x="4338104" y="2475712"/>
                </a:moveTo>
                <a:lnTo>
                  <a:pt x="4312704" y="2475712"/>
                </a:lnTo>
                <a:lnTo>
                  <a:pt x="4312704" y="2450312"/>
                </a:lnTo>
                <a:lnTo>
                  <a:pt x="4338104" y="2450312"/>
                </a:lnTo>
                <a:lnTo>
                  <a:pt x="4338104" y="2475712"/>
                </a:lnTo>
                <a:close/>
              </a:path>
              <a:path w="7510780" h="2475865">
                <a:moveTo>
                  <a:pt x="4287304" y="2475712"/>
                </a:moveTo>
                <a:lnTo>
                  <a:pt x="4261904" y="2475712"/>
                </a:lnTo>
                <a:lnTo>
                  <a:pt x="4261904" y="2450312"/>
                </a:lnTo>
                <a:lnTo>
                  <a:pt x="4287304" y="2450312"/>
                </a:lnTo>
                <a:lnTo>
                  <a:pt x="4287304" y="2475712"/>
                </a:lnTo>
                <a:close/>
              </a:path>
              <a:path w="7510780" h="2475865">
                <a:moveTo>
                  <a:pt x="4236504" y="2475712"/>
                </a:moveTo>
                <a:lnTo>
                  <a:pt x="4211104" y="2475712"/>
                </a:lnTo>
                <a:lnTo>
                  <a:pt x="4211104" y="2450312"/>
                </a:lnTo>
                <a:lnTo>
                  <a:pt x="4236504" y="2450312"/>
                </a:lnTo>
                <a:lnTo>
                  <a:pt x="4236504" y="2475712"/>
                </a:lnTo>
                <a:close/>
              </a:path>
              <a:path w="7510780" h="2475865">
                <a:moveTo>
                  <a:pt x="4185704" y="2475712"/>
                </a:moveTo>
                <a:lnTo>
                  <a:pt x="4160304" y="2475712"/>
                </a:lnTo>
                <a:lnTo>
                  <a:pt x="4160304" y="2450312"/>
                </a:lnTo>
                <a:lnTo>
                  <a:pt x="4185704" y="2450312"/>
                </a:lnTo>
                <a:lnTo>
                  <a:pt x="4185704" y="2475712"/>
                </a:lnTo>
                <a:close/>
              </a:path>
              <a:path w="7510780" h="2475865">
                <a:moveTo>
                  <a:pt x="4134904" y="2475712"/>
                </a:moveTo>
                <a:lnTo>
                  <a:pt x="4109504" y="2475712"/>
                </a:lnTo>
                <a:lnTo>
                  <a:pt x="4109504" y="2450312"/>
                </a:lnTo>
                <a:lnTo>
                  <a:pt x="4134904" y="2450312"/>
                </a:lnTo>
                <a:lnTo>
                  <a:pt x="4134904" y="2475712"/>
                </a:lnTo>
                <a:close/>
              </a:path>
              <a:path w="7510780" h="2475865">
                <a:moveTo>
                  <a:pt x="4084104" y="2475712"/>
                </a:moveTo>
                <a:lnTo>
                  <a:pt x="4058704" y="2475712"/>
                </a:lnTo>
                <a:lnTo>
                  <a:pt x="4058704" y="2450312"/>
                </a:lnTo>
                <a:lnTo>
                  <a:pt x="4084104" y="2450312"/>
                </a:lnTo>
                <a:lnTo>
                  <a:pt x="4084104" y="2475712"/>
                </a:lnTo>
                <a:close/>
              </a:path>
              <a:path w="7510780" h="2475865">
                <a:moveTo>
                  <a:pt x="4033304" y="2475712"/>
                </a:moveTo>
                <a:lnTo>
                  <a:pt x="4007904" y="2475712"/>
                </a:lnTo>
                <a:lnTo>
                  <a:pt x="4007904" y="2450312"/>
                </a:lnTo>
                <a:lnTo>
                  <a:pt x="4033304" y="2450312"/>
                </a:lnTo>
                <a:lnTo>
                  <a:pt x="4033304" y="2475712"/>
                </a:lnTo>
                <a:close/>
              </a:path>
              <a:path w="7510780" h="2475865">
                <a:moveTo>
                  <a:pt x="3982504" y="2475712"/>
                </a:moveTo>
                <a:lnTo>
                  <a:pt x="3957104" y="2475712"/>
                </a:lnTo>
                <a:lnTo>
                  <a:pt x="3957104" y="2450312"/>
                </a:lnTo>
                <a:lnTo>
                  <a:pt x="3982504" y="2450312"/>
                </a:lnTo>
                <a:lnTo>
                  <a:pt x="3982504" y="2475712"/>
                </a:lnTo>
                <a:close/>
              </a:path>
              <a:path w="7510780" h="2475865">
                <a:moveTo>
                  <a:pt x="3931704" y="2475712"/>
                </a:moveTo>
                <a:lnTo>
                  <a:pt x="3906304" y="2475712"/>
                </a:lnTo>
                <a:lnTo>
                  <a:pt x="3906304" y="2450312"/>
                </a:lnTo>
                <a:lnTo>
                  <a:pt x="3931704" y="2450312"/>
                </a:lnTo>
                <a:lnTo>
                  <a:pt x="3931704" y="2475712"/>
                </a:lnTo>
                <a:close/>
              </a:path>
              <a:path w="7510780" h="2475865">
                <a:moveTo>
                  <a:pt x="3880904" y="2475712"/>
                </a:moveTo>
                <a:lnTo>
                  <a:pt x="3855504" y="2475712"/>
                </a:lnTo>
                <a:lnTo>
                  <a:pt x="3855504" y="2450312"/>
                </a:lnTo>
                <a:lnTo>
                  <a:pt x="3880904" y="2450312"/>
                </a:lnTo>
                <a:lnTo>
                  <a:pt x="3880904" y="2475712"/>
                </a:lnTo>
                <a:close/>
              </a:path>
              <a:path w="7510780" h="2475865">
                <a:moveTo>
                  <a:pt x="3830104" y="2475712"/>
                </a:moveTo>
                <a:lnTo>
                  <a:pt x="3804704" y="2475712"/>
                </a:lnTo>
                <a:lnTo>
                  <a:pt x="3804704" y="2450312"/>
                </a:lnTo>
                <a:lnTo>
                  <a:pt x="3830104" y="2450312"/>
                </a:lnTo>
                <a:lnTo>
                  <a:pt x="3830104" y="2475712"/>
                </a:lnTo>
                <a:close/>
              </a:path>
              <a:path w="7510780" h="2475865">
                <a:moveTo>
                  <a:pt x="3779304" y="2475712"/>
                </a:moveTo>
                <a:lnTo>
                  <a:pt x="3753904" y="2475712"/>
                </a:lnTo>
                <a:lnTo>
                  <a:pt x="3753904" y="2450312"/>
                </a:lnTo>
                <a:lnTo>
                  <a:pt x="3779304" y="2450312"/>
                </a:lnTo>
                <a:lnTo>
                  <a:pt x="3779304" y="2475712"/>
                </a:lnTo>
                <a:close/>
              </a:path>
              <a:path w="7510780" h="2475865">
                <a:moveTo>
                  <a:pt x="3728504" y="2475712"/>
                </a:moveTo>
                <a:lnTo>
                  <a:pt x="3703104" y="2475712"/>
                </a:lnTo>
                <a:lnTo>
                  <a:pt x="3703104" y="2450312"/>
                </a:lnTo>
                <a:lnTo>
                  <a:pt x="3728504" y="2450312"/>
                </a:lnTo>
                <a:lnTo>
                  <a:pt x="3728504" y="2475712"/>
                </a:lnTo>
                <a:close/>
              </a:path>
              <a:path w="7510780" h="2475865">
                <a:moveTo>
                  <a:pt x="3677704" y="2475712"/>
                </a:moveTo>
                <a:lnTo>
                  <a:pt x="3652304" y="2475712"/>
                </a:lnTo>
                <a:lnTo>
                  <a:pt x="3652304" y="2450312"/>
                </a:lnTo>
                <a:lnTo>
                  <a:pt x="3677704" y="2450312"/>
                </a:lnTo>
                <a:lnTo>
                  <a:pt x="3677704" y="2475712"/>
                </a:lnTo>
                <a:close/>
              </a:path>
              <a:path w="7510780" h="2475865">
                <a:moveTo>
                  <a:pt x="3626904" y="2475712"/>
                </a:moveTo>
                <a:lnTo>
                  <a:pt x="3601504" y="2475712"/>
                </a:lnTo>
                <a:lnTo>
                  <a:pt x="3601504" y="2450312"/>
                </a:lnTo>
                <a:lnTo>
                  <a:pt x="3626904" y="2450312"/>
                </a:lnTo>
                <a:lnTo>
                  <a:pt x="3626904" y="2475712"/>
                </a:lnTo>
                <a:close/>
              </a:path>
              <a:path w="7510780" h="2475865">
                <a:moveTo>
                  <a:pt x="3576104" y="2475712"/>
                </a:moveTo>
                <a:lnTo>
                  <a:pt x="3550704" y="2475712"/>
                </a:lnTo>
                <a:lnTo>
                  <a:pt x="3550704" y="2450312"/>
                </a:lnTo>
                <a:lnTo>
                  <a:pt x="3576104" y="2450312"/>
                </a:lnTo>
                <a:lnTo>
                  <a:pt x="3576104" y="2475712"/>
                </a:lnTo>
                <a:close/>
              </a:path>
              <a:path w="7510780" h="2475865">
                <a:moveTo>
                  <a:pt x="3525304" y="2475712"/>
                </a:moveTo>
                <a:lnTo>
                  <a:pt x="3499904" y="2475712"/>
                </a:lnTo>
                <a:lnTo>
                  <a:pt x="3499904" y="2450312"/>
                </a:lnTo>
                <a:lnTo>
                  <a:pt x="3525304" y="2450312"/>
                </a:lnTo>
                <a:lnTo>
                  <a:pt x="3525304" y="2475712"/>
                </a:lnTo>
                <a:close/>
              </a:path>
              <a:path w="7510780" h="2475865">
                <a:moveTo>
                  <a:pt x="3474504" y="2475712"/>
                </a:moveTo>
                <a:lnTo>
                  <a:pt x="3449104" y="2475712"/>
                </a:lnTo>
                <a:lnTo>
                  <a:pt x="3449104" y="2450312"/>
                </a:lnTo>
                <a:lnTo>
                  <a:pt x="3474504" y="2450312"/>
                </a:lnTo>
                <a:lnTo>
                  <a:pt x="3474504" y="2475712"/>
                </a:lnTo>
                <a:close/>
              </a:path>
              <a:path w="7510780" h="2475865">
                <a:moveTo>
                  <a:pt x="3423704" y="2475712"/>
                </a:moveTo>
                <a:lnTo>
                  <a:pt x="3398304" y="2475712"/>
                </a:lnTo>
                <a:lnTo>
                  <a:pt x="3398304" y="2450312"/>
                </a:lnTo>
                <a:lnTo>
                  <a:pt x="3423704" y="2450312"/>
                </a:lnTo>
                <a:lnTo>
                  <a:pt x="3423704" y="2475712"/>
                </a:lnTo>
                <a:close/>
              </a:path>
              <a:path w="7510780" h="2475865">
                <a:moveTo>
                  <a:pt x="3372904" y="2475712"/>
                </a:moveTo>
                <a:lnTo>
                  <a:pt x="3347504" y="2475712"/>
                </a:lnTo>
                <a:lnTo>
                  <a:pt x="3347504" y="2450312"/>
                </a:lnTo>
                <a:lnTo>
                  <a:pt x="3372904" y="2450312"/>
                </a:lnTo>
                <a:lnTo>
                  <a:pt x="3372904" y="2475712"/>
                </a:lnTo>
                <a:close/>
              </a:path>
              <a:path w="7510780" h="2475865">
                <a:moveTo>
                  <a:pt x="3322104" y="2475712"/>
                </a:moveTo>
                <a:lnTo>
                  <a:pt x="3296704" y="2475712"/>
                </a:lnTo>
                <a:lnTo>
                  <a:pt x="3296704" y="2450312"/>
                </a:lnTo>
                <a:lnTo>
                  <a:pt x="3322104" y="2450312"/>
                </a:lnTo>
                <a:lnTo>
                  <a:pt x="3322104" y="2475712"/>
                </a:lnTo>
                <a:close/>
              </a:path>
              <a:path w="7510780" h="2475865">
                <a:moveTo>
                  <a:pt x="3271304" y="2475712"/>
                </a:moveTo>
                <a:lnTo>
                  <a:pt x="3245904" y="2475712"/>
                </a:lnTo>
                <a:lnTo>
                  <a:pt x="3245904" y="2450312"/>
                </a:lnTo>
                <a:lnTo>
                  <a:pt x="3271304" y="2450312"/>
                </a:lnTo>
                <a:lnTo>
                  <a:pt x="3271304" y="2475712"/>
                </a:lnTo>
                <a:close/>
              </a:path>
              <a:path w="7510780" h="2475865">
                <a:moveTo>
                  <a:pt x="3220504" y="2475712"/>
                </a:moveTo>
                <a:lnTo>
                  <a:pt x="3195104" y="2475712"/>
                </a:lnTo>
                <a:lnTo>
                  <a:pt x="3195104" y="2450312"/>
                </a:lnTo>
                <a:lnTo>
                  <a:pt x="3220504" y="2450312"/>
                </a:lnTo>
                <a:lnTo>
                  <a:pt x="3220504" y="2475712"/>
                </a:lnTo>
                <a:close/>
              </a:path>
              <a:path w="7510780" h="2475865">
                <a:moveTo>
                  <a:pt x="3169704" y="2475712"/>
                </a:moveTo>
                <a:lnTo>
                  <a:pt x="3144304" y="2475712"/>
                </a:lnTo>
                <a:lnTo>
                  <a:pt x="3144304" y="2450312"/>
                </a:lnTo>
                <a:lnTo>
                  <a:pt x="3169704" y="2450312"/>
                </a:lnTo>
                <a:lnTo>
                  <a:pt x="3169704" y="2475712"/>
                </a:lnTo>
                <a:close/>
              </a:path>
              <a:path w="7510780" h="2475865">
                <a:moveTo>
                  <a:pt x="3118904" y="2475712"/>
                </a:moveTo>
                <a:lnTo>
                  <a:pt x="3093504" y="2475712"/>
                </a:lnTo>
                <a:lnTo>
                  <a:pt x="3093504" y="2450312"/>
                </a:lnTo>
                <a:lnTo>
                  <a:pt x="3118904" y="2450312"/>
                </a:lnTo>
                <a:lnTo>
                  <a:pt x="3118904" y="2475712"/>
                </a:lnTo>
                <a:close/>
              </a:path>
              <a:path w="7510780" h="2475865">
                <a:moveTo>
                  <a:pt x="3068104" y="2475712"/>
                </a:moveTo>
                <a:lnTo>
                  <a:pt x="3042704" y="2475712"/>
                </a:lnTo>
                <a:lnTo>
                  <a:pt x="3042704" y="2450312"/>
                </a:lnTo>
                <a:lnTo>
                  <a:pt x="3068104" y="2450312"/>
                </a:lnTo>
                <a:lnTo>
                  <a:pt x="3068104" y="2475712"/>
                </a:lnTo>
                <a:close/>
              </a:path>
              <a:path w="7510780" h="2475865">
                <a:moveTo>
                  <a:pt x="3017304" y="2475712"/>
                </a:moveTo>
                <a:lnTo>
                  <a:pt x="2991904" y="2475712"/>
                </a:lnTo>
                <a:lnTo>
                  <a:pt x="2991904" y="2450312"/>
                </a:lnTo>
                <a:lnTo>
                  <a:pt x="3017304" y="2450312"/>
                </a:lnTo>
                <a:lnTo>
                  <a:pt x="3017304" y="2475712"/>
                </a:lnTo>
                <a:close/>
              </a:path>
              <a:path w="7510780" h="2475865">
                <a:moveTo>
                  <a:pt x="2966504" y="2475712"/>
                </a:moveTo>
                <a:lnTo>
                  <a:pt x="2941104" y="2475712"/>
                </a:lnTo>
                <a:lnTo>
                  <a:pt x="2941104" y="2450312"/>
                </a:lnTo>
                <a:lnTo>
                  <a:pt x="2966504" y="2450312"/>
                </a:lnTo>
                <a:lnTo>
                  <a:pt x="2966504" y="2475712"/>
                </a:lnTo>
                <a:close/>
              </a:path>
              <a:path w="7510780" h="2475865">
                <a:moveTo>
                  <a:pt x="2915704" y="2475712"/>
                </a:moveTo>
                <a:lnTo>
                  <a:pt x="2890304" y="2475712"/>
                </a:lnTo>
                <a:lnTo>
                  <a:pt x="2890304" y="2450312"/>
                </a:lnTo>
                <a:lnTo>
                  <a:pt x="2915704" y="2450312"/>
                </a:lnTo>
                <a:lnTo>
                  <a:pt x="2915704" y="2475712"/>
                </a:lnTo>
                <a:close/>
              </a:path>
              <a:path w="7510780" h="2475865">
                <a:moveTo>
                  <a:pt x="2864904" y="2475712"/>
                </a:moveTo>
                <a:lnTo>
                  <a:pt x="2839504" y="2475712"/>
                </a:lnTo>
                <a:lnTo>
                  <a:pt x="2839504" y="2450312"/>
                </a:lnTo>
                <a:lnTo>
                  <a:pt x="2864904" y="2450312"/>
                </a:lnTo>
                <a:lnTo>
                  <a:pt x="2864904" y="2475712"/>
                </a:lnTo>
                <a:close/>
              </a:path>
              <a:path w="7510780" h="2475865">
                <a:moveTo>
                  <a:pt x="2814104" y="2475712"/>
                </a:moveTo>
                <a:lnTo>
                  <a:pt x="2788704" y="2475712"/>
                </a:lnTo>
                <a:lnTo>
                  <a:pt x="2788704" y="2450312"/>
                </a:lnTo>
                <a:lnTo>
                  <a:pt x="2814104" y="2450312"/>
                </a:lnTo>
                <a:lnTo>
                  <a:pt x="2814104" y="2475712"/>
                </a:lnTo>
                <a:close/>
              </a:path>
              <a:path w="7510780" h="2475865">
                <a:moveTo>
                  <a:pt x="2763304" y="2475712"/>
                </a:moveTo>
                <a:lnTo>
                  <a:pt x="2737904" y="2475712"/>
                </a:lnTo>
                <a:lnTo>
                  <a:pt x="2737904" y="2450312"/>
                </a:lnTo>
                <a:lnTo>
                  <a:pt x="2763304" y="2450312"/>
                </a:lnTo>
                <a:lnTo>
                  <a:pt x="2763304" y="2475712"/>
                </a:lnTo>
                <a:close/>
              </a:path>
              <a:path w="7510780" h="2475865">
                <a:moveTo>
                  <a:pt x="2712504" y="2475712"/>
                </a:moveTo>
                <a:lnTo>
                  <a:pt x="2687104" y="2475712"/>
                </a:lnTo>
                <a:lnTo>
                  <a:pt x="2687104" y="2450312"/>
                </a:lnTo>
                <a:lnTo>
                  <a:pt x="2712504" y="2450312"/>
                </a:lnTo>
                <a:lnTo>
                  <a:pt x="2712504" y="2475712"/>
                </a:lnTo>
                <a:close/>
              </a:path>
              <a:path w="7510780" h="2475865">
                <a:moveTo>
                  <a:pt x="2661704" y="2475712"/>
                </a:moveTo>
                <a:lnTo>
                  <a:pt x="2636304" y="2475712"/>
                </a:lnTo>
                <a:lnTo>
                  <a:pt x="2636304" y="2450312"/>
                </a:lnTo>
                <a:lnTo>
                  <a:pt x="2661704" y="2450312"/>
                </a:lnTo>
                <a:lnTo>
                  <a:pt x="2661704" y="2475712"/>
                </a:lnTo>
                <a:close/>
              </a:path>
              <a:path w="7510780" h="2475865">
                <a:moveTo>
                  <a:pt x="2610904" y="2475712"/>
                </a:moveTo>
                <a:lnTo>
                  <a:pt x="2585504" y="2475712"/>
                </a:lnTo>
                <a:lnTo>
                  <a:pt x="2585504" y="2450312"/>
                </a:lnTo>
                <a:lnTo>
                  <a:pt x="2610904" y="2450312"/>
                </a:lnTo>
                <a:lnTo>
                  <a:pt x="2610904" y="2475712"/>
                </a:lnTo>
                <a:close/>
              </a:path>
              <a:path w="7510780" h="2475865">
                <a:moveTo>
                  <a:pt x="2560104" y="2475712"/>
                </a:moveTo>
                <a:lnTo>
                  <a:pt x="2534704" y="2475712"/>
                </a:lnTo>
                <a:lnTo>
                  <a:pt x="2534704" y="2450312"/>
                </a:lnTo>
                <a:lnTo>
                  <a:pt x="2560104" y="2450312"/>
                </a:lnTo>
                <a:lnTo>
                  <a:pt x="2560104" y="2475712"/>
                </a:lnTo>
                <a:close/>
              </a:path>
              <a:path w="7510780" h="2475865">
                <a:moveTo>
                  <a:pt x="2509304" y="2475712"/>
                </a:moveTo>
                <a:lnTo>
                  <a:pt x="2483904" y="2475712"/>
                </a:lnTo>
                <a:lnTo>
                  <a:pt x="2483904" y="2450312"/>
                </a:lnTo>
                <a:lnTo>
                  <a:pt x="2509304" y="2450312"/>
                </a:lnTo>
                <a:lnTo>
                  <a:pt x="2509304" y="2475712"/>
                </a:lnTo>
                <a:close/>
              </a:path>
              <a:path w="7510780" h="2475865">
                <a:moveTo>
                  <a:pt x="2458504" y="2475712"/>
                </a:moveTo>
                <a:lnTo>
                  <a:pt x="2433104" y="2475712"/>
                </a:lnTo>
                <a:lnTo>
                  <a:pt x="2433104" y="2450312"/>
                </a:lnTo>
                <a:lnTo>
                  <a:pt x="2458504" y="2450312"/>
                </a:lnTo>
                <a:lnTo>
                  <a:pt x="2458504" y="2475712"/>
                </a:lnTo>
                <a:close/>
              </a:path>
              <a:path w="7510780" h="2475865">
                <a:moveTo>
                  <a:pt x="2407704" y="2475712"/>
                </a:moveTo>
                <a:lnTo>
                  <a:pt x="2382304" y="2475712"/>
                </a:lnTo>
                <a:lnTo>
                  <a:pt x="2382304" y="2450312"/>
                </a:lnTo>
                <a:lnTo>
                  <a:pt x="2407704" y="2450312"/>
                </a:lnTo>
                <a:lnTo>
                  <a:pt x="2407704" y="2475712"/>
                </a:lnTo>
                <a:close/>
              </a:path>
              <a:path w="7510780" h="2475865">
                <a:moveTo>
                  <a:pt x="2356904" y="2475712"/>
                </a:moveTo>
                <a:lnTo>
                  <a:pt x="2331504" y="2475712"/>
                </a:lnTo>
                <a:lnTo>
                  <a:pt x="2331504" y="2450312"/>
                </a:lnTo>
                <a:lnTo>
                  <a:pt x="2356904" y="2450312"/>
                </a:lnTo>
                <a:lnTo>
                  <a:pt x="2356904" y="2475712"/>
                </a:lnTo>
                <a:close/>
              </a:path>
              <a:path w="7510780" h="2475865">
                <a:moveTo>
                  <a:pt x="2306104" y="2475712"/>
                </a:moveTo>
                <a:lnTo>
                  <a:pt x="2280704" y="2475712"/>
                </a:lnTo>
                <a:lnTo>
                  <a:pt x="2280704" y="2450312"/>
                </a:lnTo>
                <a:lnTo>
                  <a:pt x="2306104" y="2450312"/>
                </a:lnTo>
                <a:lnTo>
                  <a:pt x="2306104" y="2475712"/>
                </a:lnTo>
                <a:close/>
              </a:path>
              <a:path w="7510780" h="2475865">
                <a:moveTo>
                  <a:pt x="2255304" y="2475712"/>
                </a:moveTo>
                <a:lnTo>
                  <a:pt x="2229904" y="2475712"/>
                </a:lnTo>
                <a:lnTo>
                  <a:pt x="2229904" y="2450312"/>
                </a:lnTo>
                <a:lnTo>
                  <a:pt x="2255304" y="2450312"/>
                </a:lnTo>
                <a:lnTo>
                  <a:pt x="2255304" y="2475712"/>
                </a:lnTo>
                <a:close/>
              </a:path>
              <a:path w="7510780" h="2475865">
                <a:moveTo>
                  <a:pt x="2204504" y="2475712"/>
                </a:moveTo>
                <a:lnTo>
                  <a:pt x="2179104" y="2475712"/>
                </a:lnTo>
                <a:lnTo>
                  <a:pt x="2179104" y="2450312"/>
                </a:lnTo>
                <a:lnTo>
                  <a:pt x="2204504" y="2450312"/>
                </a:lnTo>
                <a:lnTo>
                  <a:pt x="2204504" y="2475712"/>
                </a:lnTo>
                <a:close/>
              </a:path>
              <a:path w="7510780" h="2475865">
                <a:moveTo>
                  <a:pt x="2153704" y="2475712"/>
                </a:moveTo>
                <a:lnTo>
                  <a:pt x="2128304" y="2475712"/>
                </a:lnTo>
                <a:lnTo>
                  <a:pt x="2128304" y="2450312"/>
                </a:lnTo>
                <a:lnTo>
                  <a:pt x="2153704" y="2450312"/>
                </a:lnTo>
                <a:lnTo>
                  <a:pt x="2153704" y="2475712"/>
                </a:lnTo>
                <a:close/>
              </a:path>
              <a:path w="7510780" h="2475865">
                <a:moveTo>
                  <a:pt x="2102904" y="2475712"/>
                </a:moveTo>
                <a:lnTo>
                  <a:pt x="2077504" y="2475712"/>
                </a:lnTo>
                <a:lnTo>
                  <a:pt x="2077504" y="2450312"/>
                </a:lnTo>
                <a:lnTo>
                  <a:pt x="2102904" y="2450312"/>
                </a:lnTo>
                <a:lnTo>
                  <a:pt x="2102904" y="2475712"/>
                </a:lnTo>
                <a:close/>
              </a:path>
              <a:path w="7510780" h="2475865">
                <a:moveTo>
                  <a:pt x="2052104" y="2475712"/>
                </a:moveTo>
                <a:lnTo>
                  <a:pt x="2026704" y="2475712"/>
                </a:lnTo>
                <a:lnTo>
                  <a:pt x="2026704" y="2450312"/>
                </a:lnTo>
                <a:lnTo>
                  <a:pt x="2052104" y="2450312"/>
                </a:lnTo>
                <a:lnTo>
                  <a:pt x="2052104" y="2475712"/>
                </a:lnTo>
                <a:close/>
              </a:path>
              <a:path w="7510780" h="2475865">
                <a:moveTo>
                  <a:pt x="2001304" y="2475712"/>
                </a:moveTo>
                <a:lnTo>
                  <a:pt x="1975904" y="2475712"/>
                </a:lnTo>
                <a:lnTo>
                  <a:pt x="1975904" y="2450312"/>
                </a:lnTo>
                <a:lnTo>
                  <a:pt x="2001304" y="2450312"/>
                </a:lnTo>
                <a:lnTo>
                  <a:pt x="2001304" y="2475712"/>
                </a:lnTo>
                <a:close/>
              </a:path>
              <a:path w="7510780" h="2475865">
                <a:moveTo>
                  <a:pt x="1950504" y="2475712"/>
                </a:moveTo>
                <a:lnTo>
                  <a:pt x="1925104" y="2475712"/>
                </a:lnTo>
                <a:lnTo>
                  <a:pt x="1925104" y="2450312"/>
                </a:lnTo>
                <a:lnTo>
                  <a:pt x="1950504" y="2450312"/>
                </a:lnTo>
                <a:lnTo>
                  <a:pt x="1950504" y="2475712"/>
                </a:lnTo>
                <a:close/>
              </a:path>
              <a:path w="7510780" h="2475865">
                <a:moveTo>
                  <a:pt x="1899704" y="2475712"/>
                </a:moveTo>
                <a:lnTo>
                  <a:pt x="1874304" y="2475712"/>
                </a:lnTo>
                <a:lnTo>
                  <a:pt x="1874304" y="2450312"/>
                </a:lnTo>
                <a:lnTo>
                  <a:pt x="1899704" y="2450312"/>
                </a:lnTo>
                <a:lnTo>
                  <a:pt x="1899704" y="2475712"/>
                </a:lnTo>
                <a:close/>
              </a:path>
              <a:path w="7510780" h="2475865">
                <a:moveTo>
                  <a:pt x="1848904" y="2475712"/>
                </a:moveTo>
                <a:lnTo>
                  <a:pt x="1823504" y="2475712"/>
                </a:lnTo>
                <a:lnTo>
                  <a:pt x="1823504" y="2450312"/>
                </a:lnTo>
                <a:lnTo>
                  <a:pt x="1848904" y="2450312"/>
                </a:lnTo>
                <a:lnTo>
                  <a:pt x="1848904" y="2475712"/>
                </a:lnTo>
                <a:close/>
              </a:path>
              <a:path w="7510780" h="2475865">
                <a:moveTo>
                  <a:pt x="1798104" y="2475712"/>
                </a:moveTo>
                <a:lnTo>
                  <a:pt x="1772704" y="2475712"/>
                </a:lnTo>
                <a:lnTo>
                  <a:pt x="1772704" y="2450312"/>
                </a:lnTo>
                <a:lnTo>
                  <a:pt x="1798104" y="2450312"/>
                </a:lnTo>
                <a:lnTo>
                  <a:pt x="1798104" y="2475712"/>
                </a:lnTo>
                <a:close/>
              </a:path>
              <a:path w="7510780" h="2475865">
                <a:moveTo>
                  <a:pt x="1747304" y="2475712"/>
                </a:moveTo>
                <a:lnTo>
                  <a:pt x="1721904" y="2475712"/>
                </a:lnTo>
                <a:lnTo>
                  <a:pt x="1721904" y="2450312"/>
                </a:lnTo>
                <a:lnTo>
                  <a:pt x="1747304" y="2450312"/>
                </a:lnTo>
                <a:lnTo>
                  <a:pt x="1747304" y="2475712"/>
                </a:lnTo>
                <a:close/>
              </a:path>
              <a:path w="7510780" h="2475865">
                <a:moveTo>
                  <a:pt x="1696504" y="2475712"/>
                </a:moveTo>
                <a:lnTo>
                  <a:pt x="1671104" y="2475712"/>
                </a:lnTo>
                <a:lnTo>
                  <a:pt x="1671104" y="2450312"/>
                </a:lnTo>
                <a:lnTo>
                  <a:pt x="1696504" y="2450312"/>
                </a:lnTo>
                <a:lnTo>
                  <a:pt x="1696504" y="2475712"/>
                </a:lnTo>
                <a:close/>
              </a:path>
              <a:path w="7510780" h="2475865">
                <a:moveTo>
                  <a:pt x="1645704" y="2475712"/>
                </a:moveTo>
                <a:lnTo>
                  <a:pt x="1620304" y="2475712"/>
                </a:lnTo>
                <a:lnTo>
                  <a:pt x="1620304" y="2450312"/>
                </a:lnTo>
                <a:lnTo>
                  <a:pt x="1645704" y="2450312"/>
                </a:lnTo>
                <a:lnTo>
                  <a:pt x="1645704" y="2475712"/>
                </a:lnTo>
                <a:close/>
              </a:path>
              <a:path w="7510780" h="2475865">
                <a:moveTo>
                  <a:pt x="1594904" y="2475712"/>
                </a:moveTo>
                <a:lnTo>
                  <a:pt x="1569504" y="2475712"/>
                </a:lnTo>
                <a:lnTo>
                  <a:pt x="1569504" y="2450312"/>
                </a:lnTo>
                <a:lnTo>
                  <a:pt x="1594904" y="2450312"/>
                </a:lnTo>
                <a:lnTo>
                  <a:pt x="1594904" y="2475712"/>
                </a:lnTo>
                <a:close/>
              </a:path>
              <a:path w="7510780" h="2475865">
                <a:moveTo>
                  <a:pt x="1544104" y="2475712"/>
                </a:moveTo>
                <a:lnTo>
                  <a:pt x="1518704" y="2475712"/>
                </a:lnTo>
                <a:lnTo>
                  <a:pt x="1518704" y="2450312"/>
                </a:lnTo>
                <a:lnTo>
                  <a:pt x="1544104" y="2450312"/>
                </a:lnTo>
                <a:lnTo>
                  <a:pt x="1544104" y="2475712"/>
                </a:lnTo>
                <a:close/>
              </a:path>
              <a:path w="7510780" h="2475865">
                <a:moveTo>
                  <a:pt x="1493304" y="2475712"/>
                </a:moveTo>
                <a:lnTo>
                  <a:pt x="1467904" y="2475712"/>
                </a:lnTo>
                <a:lnTo>
                  <a:pt x="1467904" y="2450312"/>
                </a:lnTo>
                <a:lnTo>
                  <a:pt x="1493304" y="2450312"/>
                </a:lnTo>
                <a:lnTo>
                  <a:pt x="1493304" y="2475712"/>
                </a:lnTo>
                <a:close/>
              </a:path>
              <a:path w="7510780" h="2475865">
                <a:moveTo>
                  <a:pt x="1442504" y="2475712"/>
                </a:moveTo>
                <a:lnTo>
                  <a:pt x="1417104" y="2475712"/>
                </a:lnTo>
                <a:lnTo>
                  <a:pt x="1417104" y="2450312"/>
                </a:lnTo>
                <a:lnTo>
                  <a:pt x="1442504" y="2450312"/>
                </a:lnTo>
                <a:lnTo>
                  <a:pt x="1442504" y="2475712"/>
                </a:lnTo>
                <a:close/>
              </a:path>
              <a:path w="7510780" h="2475865">
                <a:moveTo>
                  <a:pt x="1391704" y="2475712"/>
                </a:moveTo>
                <a:lnTo>
                  <a:pt x="1366304" y="2475712"/>
                </a:lnTo>
                <a:lnTo>
                  <a:pt x="1366304" y="2450312"/>
                </a:lnTo>
                <a:lnTo>
                  <a:pt x="1391704" y="2450312"/>
                </a:lnTo>
                <a:lnTo>
                  <a:pt x="1391704" y="2475712"/>
                </a:lnTo>
                <a:close/>
              </a:path>
              <a:path w="7510780" h="2475865">
                <a:moveTo>
                  <a:pt x="1340904" y="2475712"/>
                </a:moveTo>
                <a:lnTo>
                  <a:pt x="1315504" y="2475712"/>
                </a:lnTo>
                <a:lnTo>
                  <a:pt x="1315504" y="2450312"/>
                </a:lnTo>
                <a:lnTo>
                  <a:pt x="1340904" y="2450312"/>
                </a:lnTo>
                <a:lnTo>
                  <a:pt x="1340904" y="2475712"/>
                </a:lnTo>
                <a:close/>
              </a:path>
              <a:path w="7510780" h="2475865">
                <a:moveTo>
                  <a:pt x="1290104" y="2475712"/>
                </a:moveTo>
                <a:lnTo>
                  <a:pt x="1264704" y="2475712"/>
                </a:lnTo>
                <a:lnTo>
                  <a:pt x="1264704" y="2450312"/>
                </a:lnTo>
                <a:lnTo>
                  <a:pt x="1290104" y="2450312"/>
                </a:lnTo>
                <a:lnTo>
                  <a:pt x="1290104" y="2475712"/>
                </a:lnTo>
                <a:close/>
              </a:path>
              <a:path w="7510780" h="2475865">
                <a:moveTo>
                  <a:pt x="1239304" y="2475712"/>
                </a:moveTo>
                <a:lnTo>
                  <a:pt x="1213904" y="2475712"/>
                </a:lnTo>
                <a:lnTo>
                  <a:pt x="1213904" y="2450312"/>
                </a:lnTo>
                <a:lnTo>
                  <a:pt x="1239304" y="2450312"/>
                </a:lnTo>
                <a:lnTo>
                  <a:pt x="1239304" y="2475712"/>
                </a:lnTo>
                <a:close/>
              </a:path>
              <a:path w="7510780" h="2475865">
                <a:moveTo>
                  <a:pt x="1188504" y="2475712"/>
                </a:moveTo>
                <a:lnTo>
                  <a:pt x="1163104" y="2475712"/>
                </a:lnTo>
                <a:lnTo>
                  <a:pt x="1163104" y="2450312"/>
                </a:lnTo>
                <a:lnTo>
                  <a:pt x="1188504" y="2450312"/>
                </a:lnTo>
                <a:lnTo>
                  <a:pt x="1188504" y="2475712"/>
                </a:lnTo>
                <a:close/>
              </a:path>
              <a:path w="7510780" h="2475865">
                <a:moveTo>
                  <a:pt x="1137704" y="2475712"/>
                </a:moveTo>
                <a:lnTo>
                  <a:pt x="1112304" y="2475712"/>
                </a:lnTo>
                <a:lnTo>
                  <a:pt x="1112304" y="2450312"/>
                </a:lnTo>
                <a:lnTo>
                  <a:pt x="1137704" y="2450312"/>
                </a:lnTo>
                <a:lnTo>
                  <a:pt x="1137704" y="2475712"/>
                </a:lnTo>
                <a:close/>
              </a:path>
              <a:path w="7510780" h="2475865">
                <a:moveTo>
                  <a:pt x="1086904" y="2475712"/>
                </a:moveTo>
                <a:lnTo>
                  <a:pt x="1061504" y="2475712"/>
                </a:lnTo>
                <a:lnTo>
                  <a:pt x="1061504" y="2450312"/>
                </a:lnTo>
                <a:lnTo>
                  <a:pt x="1086904" y="2450312"/>
                </a:lnTo>
                <a:lnTo>
                  <a:pt x="1086904" y="2475712"/>
                </a:lnTo>
                <a:close/>
              </a:path>
              <a:path w="7510780" h="2475865">
                <a:moveTo>
                  <a:pt x="1036104" y="2475712"/>
                </a:moveTo>
                <a:lnTo>
                  <a:pt x="1010704" y="2475712"/>
                </a:lnTo>
                <a:lnTo>
                  <a:pt x="1010704" y="2450312"/>
                </a:lnTo>
                <a:lnTo>
                  <a:pt x="1036104" y="2450312"/>
                </a:lnTo>
                <a:lnTo>
                  <a:pt x="1036104" y="2475712"/>
                </a:lnTo>
                <a:close/>
              </a:path>
              <a:path w="7510780" h="2475865">
                <a:moveTo>
                  <a:pt x="985304" y="2475712"/>
                </a:moveTo>
                <a:lnTo>
                  <a:pt x="959904" y="2475712"/>
                </a:lnTo>
                <a:lnTo>
                  <a:pt x="959904" y="2450312"/>
                </a:lnTo>
                <a:lnTo>
                  <a:pt x="985304" y="2450312"/>
                </a:lnTo>
                <a:lnTo>
                  <a:pt x="985304" y="2475712"/>
                </a:lnTo>
                <a:close/>
              </a:path>
              <a:path w="7510780" h="2475865">
                <a:moveTo>
                  <a:pt x="934504" y="2475712"/>
                </a:moveTo>
                <a:lnTo>
                  <a:pt x="909104" y="2475712"/>
                </a:lnTo>
                <a:lnTo>
                  <a:pt x="909104" y="2450312"/>
                </a:lnTo>
                <a:lnTo>
                  <a:pt x="934504" y="2450312"/>
                </a:lnTo>
                <a:lnTo>
                  <a:pt x="934504" y="2475712"/>
                </a:lnTo>
                <a:close/>
              </a:path>
              <a:path w="7510780" h="2475865">
                <a:moveTo>
                  <a:pt x="883704" y="2475712"/>
                </a:moveTo>
                <a:lnTo>
                  <a:pt x="858304" y="2475712"/>
                </a:lnTo>
                <a:lnTo>
                  <a:pt x="858304" y="2450312"/>
                </a:lnTo>
                <a:lnTo>
                  <a:pt x="883704" y="2450312"/>
                </a:lnTo>
                <a:lnTo>
                  <a:pt x="883704" y="2475712"/>
                </a:lnTo>
                <a:close/>
              </a:path>
              <a:path w="7510780" h="2475865">
                <a:moveTo>
                  <a:pt x="832904" y="2475712"/>
                </a:moveTo>
                <a:lnTo>
                  <a:pt x="807504" y="2475712"/>
                </a:lnTo>
                <a:lnTo>
                  <a:pt x="807504" y="2450312"/>
                </a:lnTo>
                <a:lnTo>
                  <a:pt x="832904" y="2450312"/>
                </a:lnTo>
                <a:lnTo>
                  <a:pt x="832904" y="2475712"/>
                </a:lnTo>
                <a:close/>
              </a:path>
              <a:path w="7510780" h="2475865">
                <a:moveTo>
                  <a:pt x="782104" y="2475712"/>
                </a:moveTo>
                <a:lnTo>
                  <a:pt x="756704" y="2475712"/>
                </a:lnTo>
                <a:lnTo>
                  <a:pt x="756704" y="2450312"/>
                </a:lnTo>
                <a:lnTo>
                  <a:pt x="782104" y="2450312"/>
                </a:lnTo>
                <a:lnTo>
                  <a:pt x="782104" y="2475712"/>
                </a:lnTo>
                <a:close/>
              </a:path>
              <a:path w="7510780" h="2475865">
                <a:moveTo>
                  <a:pt x="731304" y="2475712"/>
                </a:moveTo>
                <a:lnTo>
                  <a:pt x="705904" y="2475712"/>
                </a:lnTo>
                <a:lnTo>
                  <a:pt x="705904" y="2450312"/>
                </a:lnTo>
                <a:lnTo>
                  <a:pt x="731304" y="2450312"/>
                </a:lnTo>
                <a:lnTo>
                  <a:pt x="731304" y="2475712"/>
                </a:lnTo>
                <a:close/>
              </a:path>
              <a:path w="7510780" h="2475865">
                <a:moveTo>
                  <a:pt x="680504" y="2475712"/>
                </a:moveTo>
                <a:lnTo>
                  <a:pt x="655104" y="2475712"/>
                </a:lnTo>
                <a:lnTo>
                  <a:pt x="655104" y="2450312"/>
                </a:lnTo>
                <a:lnTo>
                  <a:pt x="680504" y="2450312"/>
                </a:lnTo>
                <a:lnTo>
                  <a:pt x="680504" y="2475712"/>
                </a:lnTo>
                <a:close/>
              </a:path>
              <a:path w="7510780" h="2475865">
                <a:moveTo>
                  <a:pt x="629704" y="2475712"/>
                </a:moveTo>
                <a:lnTo>
                  <a:pt x="604304" y="2475712"/>
                </a:lnTo>
                <a:lnTo>
                  <a:pt x="604304" y="2450312"/>
                </a:lnTo>
                <a:lnTo>
                  <a:pt x="629704" y="2450312"/>
                </a:lnTo>
                <a:lnTo>
                  <a:pt x="629704" y="2475712"/>
                </a:lnTo>
                <a:close/>
              </a:path>
              <a:path w="7510780" h="2475865">
                <a:moveTo>
                  <a:pt x="578904" y="2475712"/>
                </a:moveTo>
                <a:lnTo>
                  <a:pt x="553504" y="2475712"/>
                </a:lnTo>
                <a:lnTo>
                  <a:pt x="553504" y="2450312"/>
                </a:lnTo>
                <a:lnTo>
                  <a:pt x="578904" y="2450312"/>
                </a:lnTo>
                <a:lnTo>
                  <a:pt x="578904" y="2475712"/>
                </a:lnTo>
                <a:close/>
              </a:path>
              <a:path w="7510780" h="2475865">
                <a:moveTo>
                  <a:pt x="528104" y="2475712"/>
                </a:moveTo>
                <a:lnTo>
                  <a:pt x="502704" y="2475712"/>
                </a:lnTo>
                <a:lnTo>
                  <a:pt x="502704" y="2450312"/>
                </a:lnTo>
                <a:lnTo>
                  <a:pt x="528104" y="2450312"/>
                </a:lnTo>
                <a:lnTo>
                  <a:pt x="528104" y="2475712"/>
                </a:lnTo>
                <a:close/>
              </a:path>
              <a:path w="7510780" h="2475865">
                <a:moveTo>
                  <a:pt x="477304" y="2475712"/>
                </a:moveTo>
                <a:lnTo>
                  <a:pt x="451904" y="2475712"/>
                </a:lnTo>
                <a:lnTo>
                  <a:pt x="451904" y="2450312"/>
                </a:lnTo>
                <a:lnTo>
                  <a:pt x="477304" y="2450312"/>
                </a:lnTo>
                <a:lnTo>
                  <a:pt x="477304" y="2475712"/>
                </a:lnTo>
                <a:close/>
              </a:path>
              <a:path w="7510780" h="2475865">
                <a:moveTo>
                  <a:pt x="426504" y="2475712"/>
                </a:moveTo>
                <a:lnTo>
                  <a:pt x="401104" y="2475712"/>
                </a:lnTo>
                <a:lnTo>
                  <a:pt x="401104" y="2450312"/>
                </a:lnTo>
                <a:lnTo>
                  <a:pt x="426504" y="2450312"/>
                </a:lnTo>
                <a:lnTo>
                  <a:pt x="426504" y="2475712"/>
                </a:lnTo>
                <a:close/>
              </a:path>
              <a:path w="7510780" h="2475865">
                <a:moveTo>
                  <a:pt x="375704" y="2475712"/>
                </a:moveTo>
                <a:lnTo>
                  <a:pt x="350304" y="2475712"/>
                </a:lnTo>
                <a:lnTo>
                  <a:pt x="350304" y="2450312"/>
                </a:lnTo>
                <a:lnTo>
                  <a:pt x="375704" y="2450312"/>
                </a:lnTo>
                <a:lnTo>
                  <a:pt x="375704" y="2475712"/>
                </a:lnTo>
                <a:close/>
              </a:path>
              <a:path w="7510780" h="2475865">
                <a:moveTo>
                  <a:pt x="324904" y="2475712"/>
                </a:moveTo>
                <a:lnTo>
                  <a:pt x="299504" y="2475712"/>
                </a:lnTo>
                <a:lnTo>
                  <a:pt x="299504" y="2450312"/>
                </a:lnTo>
                <a:lnTo>
                  <a:pt x="324904" y="2450312"/>
                </a:lnTo>
                <a:lnTo>
                  <a:pt x="324904" y="2475712"/>
                </a:lnTo>
                <a:close/>
              </a:path>
              <a:path w="7510780" h="2475865">
                <a:moveTo>
                  <a:pt x="274104" y="2475712"/>
                </a:moveTo>
                <a:lnTo>
                  <a:pt x="248704" y="2475712"/>
                </a:lnTo>
                <a:lnTo>
                  <a:pt x="248704" y="2450312"/>
                </a:lnTo>
                <a:lnTo>
                  <a:pt x="274104" y="2450312"/>
                </a:lnTo>
                <a:lnTo>
                  <a:pt x="274104" y="2475712"/>
                </a:lnTo>
                <a:close/>
              </a:path>
              <a:path w="7510780" h="2475865">
                <a:moveTo>
                  <a:pt x="223304" y="2475712"/>
                </a:moveTo>
                <a:lnTo>
                  <a:pt x="197904" y="2475712"/>
                </a:lnTo>
                <a:lnTo>
                  <a:pt x="197904" y="2450312"/>
                </a:lnTo>
                <a:lnTo>
                  <a:pt x="223304" y="2450312"/>
                </a:lnTo>
                <a:lnTo>
                  <a:pt x="223304" y="2475712"/>
                </a:lnTo>
                <a:close/>
              </a:path>
              <a:path w="7510780" h="2475865">
                <a:moveTo>
                  <a:pt x="172504" y="2475712"/>
                </a:moveTo>
                <a:lnTo>
                  <a:pt x="147104" y="2475712"/>
                </a:lnTo>
                <a:lnTo>
                  <a:pt x="147104" y="2450312"/>
                </a:lnTo>
                <a:lnTo>
                  <a:pt x="172504" y="2450312"/>
                </a:lnTo>
                <a:lnTo>
                  <a:pt x="172504" y="2475712"/>
                </a:lnTo>
                <a:close/>
              </a:path>
              <a:path w="7510780" h="2475865">
                <a:moveTo>
                  <a:pt x="121704" y="2475712"/>
                </a:moveTo>
                <a:lnTo>
                  <a:pt x="96304" y="2475712"/>
                </a:lnTo>
                <a:lnTo>
                  <a:pt x="96304" y="2450312"/>
                </a:lnTo>
                <a:lnTo>
                  <a:pt x="121704" y="2450312"/>
                </a:lnTo>
                <a:lnTo>
                  <a:pt x="121704" y="2475712"/>
                </a:lnTo>
                <a:close/>
              </a:path>
              <a:path w="7510780" h="2475865">
                <a:moveTo>
                  <a:pt x="70904" y="2475712"/>
                </a:moveTo>
                <a:lnTo>
                  <a:pt x="45504" y="2475712"/>
                </a:lnTo>
                <a:lnTo>
                  <a:pt x="45504" y="2450312"/>
                </a:lnTo>
                <a:lnTo>
                  <a:pt x="70904" y="2450312"/>
                </a:lnTo>
                <a:lnTo>
                  <a:pt x="70904" y="2475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42553" y="2967457"/>
            <a:ext cx="7269480" cy="376385"/>
          </a:xfrm>
          <a:prstGeom prst="rect">
            <a:avLst/>
          </a:prstGeom>
          <a:solidFill>
            <a:srgbClr val="F79546">
              <a:alpha val="50199"/>
            </a:srgbClr>
          </a:solidFill>
        </p:spPr>
        <p:txBody>
          <a:bodyPr vert="horz" wrap="square" lIns="0" tIns="98425" rIns="0" bIns="0" rtlCol="0">
            <a:spAutoFit/>
          </a:bodyPr>
          <a:lstStyle/>
          <a:p>
            <a:pPr marL="1118235">
              <a:spcBef>
                <a:spcPts val="775"/>
              </a:spcBef>
            </a:pPr>
            <a:r>
              <a:rPr spc="-15" dirty="0">
                <a:latin typeface="Calibri"/>
                <a:cs typeface="Calibri"/>
              </a:rPr>
              <a:t>Personalized </a:t>
            </a:r>
            <a:r>
              <a:rPr spc="-10" dirty="0">
                <a:latin typeface="Calibri"/>
                <a:cs typeface="Calibri"/>
              </a:rPr>
              <a:t>Propagation </a:t>
            </a:r>
            <a:r>
              <a:rPr spc="-5" dirty="0">
                <a:latin typeface="Calibri"/>
                <a:cs typeface="Calibri"/>
              </a:rPr>
              <a:t>of </a:t>
            </a:r>
            <a:r>
              <a:rPr spc="-10" dirty="0">
                <a:latin typeface="Calibri"/>
                <a:cs typeface="Calibri"/>
              </a:rPr>
              <a:t>Neural </a:t>
            </a:r>
            <a:r>
              <a:rPr spc="-5" dirty="0">
                <a:latin typeface="Calibri"/>
                <a:cs typeface="Calibri"/>
              </a:rPr>
              <a:t>Predictions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(PPNP)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4490" y="3601414"/>
            <a:ext cx="461665" cy="4324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200" dirty="0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709105" y="127397"/>
            <a:ext cx="489775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一个统一的框架:</a:t>
            </a:r>
            <a:r>
              <a:rPr spc="-55" dirty="0"/>
              <a:t> </a:t>
            </a:r>
            <a:r>
              <a:rPr spc="-5" dirty="0"/>
              <a:t>UGNN</a:t>
            </a:r>
          </a:p>
        </p:txBody>
      </p:sp>
      <p:sp>
        <p:nvSpPr>
          <p:cNvPr id="3" name="object 68">
            <a:extLst>
              <a:ext uri="{FF2B5EF4-FFF2-40B4-BE49-F238E27FC236}">
                <a16:creationId xmlns:a16="http://schemas.microsoft.com/office/drawing/2014/main" id="{B3CF828C-33DE-2187-C0BF-BB4F12723EE2}"/>
              </a:ext>
            </a:extLst>
          </p:cNvPr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9">
            <a:extLst>
              <a:ext uri="{FF2B5EF4-FFF2-40B4-BE49-F238E27FC236}">
                <a16:creationId xmlns:a16="http://schemas.microsoft.com/office/drawing/2014/main" id="{16EF6216-4677-A69A-4883-250BBE3916F6}"/>
              </a:ext>
            </a:extLst>
          </p:cNvPr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0">
            <a:extLst>
              <a:ext uri="{FF2B5EF4-FFF2-40B4-BE49-F238E27FC236}">
                <a16:creationId xmlns:a16="http://schemas.microsoft.com/office/drawing/2014/main" id="{06D08EDA-6211-EC76-AA18-D23E612878F8}"/>
              </a:ext>
            </a:extLst>
          </p:cNvPr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1">
            <a:extLst>
              <a:ext uri="{FF2B5EF4-FFF2-40B4-BE49-F238E27FC236}">
                <a16:creationId xmlns:a16="http://schemas.microsoft.com/office/drawing/2014/main" id="{FD3DE13C-A5DB-6CDD-7550-2D9D1BD34ECF}"/>
              </a:ext>
            </a:extLst>
          </p:cNvPr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2">
            <a:extLst>
              <a:ext uri="{FF2B5EF4-FFF2-40B4-BE49-F238E27FC236}">
                <a16:creationId xmlns:a16="http://schemas.microsoft.com/office/drawing/2014/main" id="{10902C0A-20AE-9112-7305-0093A495E0D4}"/>
              </a:ext>
            </a:extLst>
          </p:cNvPr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3">
            <a:extLst>
              <a:ext uri="{FF2B5EF4-FFF2-40B4-BE49-F238E27FC236}">
                <a16:creationId xmlns:a16="http://schemas.microsoft.com/office/drawing/2014/main" id="{2538D1D6-6035-ED21-A5C5-443CAA3A510C}"/>
              </a:ext>
            </a:extLst>
          </p:cNvPr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4">
            <a:extLst>
              <a:ext uri="{FF2B5EF4-FFF2-40B4-BE49-F238E27FC236}">
                <a16:creationId xmlns:a16="http://schemas.microsoft.com/office/drawing/2014/main" id="{458D2632-346D-05FD-B56C-DB6AE0A5279E}"/>
              </a:ext>
            </a:extLst>
          </p:cNvPr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5">
            <a:extLst>
              <a:ext uri="{FF2B5EF4-FFF2-40B4-BE49-F238E27FC236}">
                <a16:creationId xmlns:a16="http://schemas.microsoft.com/office/drawing/2014/main" id="{E261EEC0-E100-30EF-34AE-8DE99B84CC3E}"/>
              </a:ext>
            </a:extLst>
          </p:cNvPr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6">
            <a:extLst>
              <a:ext uri="{FF2B5EF4-FFF2-40B4-BE49-F238E27FC236}">
                <a16:creationId xmlns:a16="http://schemas.microsoft.com/office/drawing/2014/main" id="{73CB6464-6A0C-80F3-A843-B89698993FF8}"/>
              </a:ext>
            </a:extLst>
          </p:cNvPr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79CDE960-8D7E-3B42-C2A8-8CB530DACEC7}"/>
              </a:ext>
            </a:extLst>
          </p:cNvPr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8">
            <a:extLst>
              <a:ext uri="{FF2B5EF4-FFF2-40B4-BE49-F238E27FC236}">
                <a16:creationId xmlns:a16="http://schemas.microsoft.com/office/drawing/2014/main" id="{97918721-B868-28CA-5202-E4903BE985B5}"/>
              </a:ext>
            </a:extLst>
          </p:cNvPr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9">
            <a:extLst>
              <a:ext uri="{FF2B5EF4-FFF2-40B4-BE49-F238E27FC236}">
                <a16:creationId xmlns:a16="http://schemas.microsoft.com/office/drawing/2014/main" id="{FE134F16-B02E-B7F4-6841-FAD95326DAC0}"/>
              </a:ext>
            </a:extLst>
          </p:cNvPr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0">
            <a:extLst>
              <a:ext uri="{FF2B5EF4-FFF2-40B4-BE49-F238E27FC236}">
                <a16:creationId xmlns:a16="http://schemas.microsoft.com/office/drawing/2014/main" id="{465DE03C-2586-4219-0D0F-0AE89D562119}"/>
              </a:ext>
            </a:extLst>
          </p:cNvPr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1">
            <a:extLst>
              <a:ext uri="{FF2B5EF4-FFF2-40B4-BE49-F238E27FC236}">
                <a16:creationId xmlns:a16="http://schemas.microsoft.com/office/drawing/2014/main" id="{C6183244-A098-092A-CEB8-B81999908854}"/>
              </a:ext>
            </a:extLst>
          </p:cNvPr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2">
            <a:extLst>
              <a:ext uri="{FF2B5EF4-FFF2-40B4-BE49-F238E27FC236}">
                <a16:creationId xmlns:a16="http://schemas.microsoft.com/office/drawing/2014/main" id="{9DFCFBD7-5877-D399-AA52-E399340613FE}"/>
              </a:ext>
            </a:extLst>
          </p:cNvPr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99E5ABF3-811B-4894-30A8-9AAC61F8783C}"/>
              </a:ext>
            </a:extLst>
          </p:cNvPr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4">
            <a:extLst>
              <a:ext uri="{FF2B5EF4-FFF2-40B4-BE49-F238E27FC236}">
                <a16:creationId xmlns:a16="http://schemas.microsoft.com/office/drawing/2014/main" id="{EEA4C0A2-C61B-1AF0-ADBE-ABD0608E847E}"/>
              </a:ext>
            </a:extLst>
          </p:cNvPr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5">
            <a:extLst>
              <a:ext uri="{FF2B5EF4-FFF2-40B4-BE49-F238E27FC236}">
                <a16:creationId xmlns:a16="http://schemas.microsoft.com/office/drawing/2014/main" id="{4C53B2FF-9202-203E-C84D-0439F6833461}"/>
              </a:ext>
            </a:extLst>
          </p:cNvPr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6">
            <a:extLst>
              <a:ext uri="{FF2B5EF4-FFF2-40B4-BE49-F238E27FC236}">
                <a16:creationId xmlns:a16="http://schemas.microsoft.com/office/drawing/2014/main" id="{BF4BC360-821C-B2FF-2460-436E5C0DCB4D}"/>
              </a:ext>
            </a:extLst>
          </p:cNvPr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7">
            <a:extLst>
              <a:ext uri="{FF2B5EF4-FFF2-40B4-BE49-F238E27FC236}">
                <a16:creationId xmlns:a16="http://schemas.microsoft.com/office/drawing/2014/main" id="{6F8765CD-9726-E8D4-1FBF-74E85C988463}"/>
              </a:ext>
            </a:extLst>
          </p:cNvPr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8">
            <a:extLst>
              <a:ext uri="{FF2B5EF4-FFF2-40B4-BE49-F238E27FC236}">
                <a16:creationId xmlns:a16="http://schemas.microsoft.com/office/drawing/2014/main" id="{3517946B-BC52-39D6-A14D-A71A683B92F6}"/>
              </a:ext>
            </a:extLst>
          </p:cNvPr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89">
            <a:extLst>
              <a:ext uri="{FF2B5EF4-FFF2-40B4-BE49-F238E27FC236}">
                <a16:creationId xmlns:a16="http://schemas.microsoft.com/office/drawing/2014/main" id="{F90867F4-7CE0-3370-C757-11D0C85DCC3E}"/>
              </a:ext>
            </a:extLst>
          </p:cNvPr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0">
            <a:extLst>
              <a:ext uri="{FF2B5EF4-FFF2-40B4-BE49-F238E27FC236}">
                <a16:creationId xmlns:a16="http://schemas.microsoft.com/office/drawing/2014/main" id="{3C7A5F7B-3156-0DF4-B717-E24D9905B5F9}"/>
              </a:ext>
            </a:extLst>
          </p:cNvPr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1">
            <a:extLst>
              <a:ext uri="{FF2B5EF4-FFF2-40B4-BE49-F238E27FC236}">
                <a16:creationId xmlns:a16="http://schemas.microsoft.com/office/drawing/2014/main" id="{FD4965E9-D6EF-74C1-CEB4-DD71B24217A1}"/>
              </a:ext>
            </a:extLst>
          </p:cNvPr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92">
            <a:extLst>
              <a:ext uri="{FF2B5EF4-FFF2-40B4-BE49-F238E27FC236}">
                <a16:creationId xmlns:a16="http://schemas.microsoft.com/office/drawing/2014/main" id="{D85C859E-0C8F-DF1A-391C-2BDAA0E25EB2}"/>
              </a:ext>
            </a:extLst>
          </p:cNvPr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3">
            <a:extLst>
              <a:ext uri="{FF2B5EF4-FFF2-40B4-BE49-F238E27FC236}">
                <a16:creationId xmlns:a16="http://schemas.microsoft.com/office/drawing/2014/main" id="{836A90A3-3953-D49D-21EA-88B81C39DCDF}"/>
              </a:ext>
            </a:extLst>
          </p:cNvPr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4">
            <a:extLst>
              <a:ext uri="{FF2B5EF4-FFF2-40B4-BE49-F238E27FC236}">
                <a16:creationId xmlns:a16="http://schemas.microsoft.com/office/drawing/2014/main" id="{7A17A3A5-C6A5-59C2-32AE-9D1281C94ECD}"/>
              </a:ext>
            </a:extLst>
          </p:cNvPr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5">
            <a:extLst>
              <a:ext uri="{FF2B5EF4-FFF2-40B4-BE49-F238E27FC236}">
                <a16:creationId xmlns:a16="http://schemas.microsoft.com/office/drawing/2014/main" id="{D0734295-6464-719C-35E3-6EFDE2800CE5}"/>
              </a:ext>
            </a:extLst>
          </p:cNvPr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6">
            <a:extLst>
              <a:ext uri="{FF2B5EF4-FFF2-40B4-BE49-F238E27FC236}">
                <a16:creationId xmlns:a16="http://schemas.microsoft.com/office/drawing/2014/main" id="{5BD62448-7357-24F4-63A3-6F52F3A94998}"/>
              </a:ext>
            </a:extLst>
          </p:cNvPr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97">
            <a:extLst>
              <a:ext uri="{FF2B5EF4-FFF2-40B4-BE49-F238E27FC236}">
                <a16:creationId xmlns:a16="http://schemas.microsoft.com/office/drawing/2014/main" id="{5E878533-9ADF-6350-D82A-465E7BFFD50C}"/>
              </a:ext>
            </a:extLst>
          </p:cNvPr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8">
            <a:extLst>
              <a:ext uri="{FF2B5EF4-FFF2-40B4-BE49-F238E27FC236}">
                <a16:creationId xmlns:a16="http://schemas.microsoft.com/office/drawing/2014/main" id="{5F6C5167-DA2A-C6E3-D9A2-BB4B14D7679D}"/>
              </a:ext>
            </a:extLst>
          </p:cNvPr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99">
            <a:extLst>
              <a:ext uri="{FF2B5EF4-FFF2-40B4-BE49-F238E27FC236}">
                <a16:creationId xmlns:a16="http://schemas.microsoft.com/office/drawing/2014/main" id="{DCAF6D79-B2AA-58B5-CCAB-6E3A49822308}"/>
              </a:ext>
            </a:extLst>
          </p:cNvPr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00">
            <a:extLst>
              <a:ext uri="{FF2B5EF4-FFF2-40B4-BE49-F238E27FC236}">
                <a16:creationId xmlns:a16="http://schemas.microsoft.com/office/drawing/2014/main" id="{E6711C38-C127-7913-3B61-1A5F429C57F8}"/>
              </a:ext>
            </a:extLst>
          </p:cNvPr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01">
            <a:extLst>
              <a:ext uri="{FF2B5EF4-FFF2-40B4-BE49-F238E27FC236}">
                <a16:creationId xmlns:a16="http://schemas.microsoft.com/office/drawing/2014/main" id="{FA6C2033-0E6E-5B36-B47A-97DC0436CA05}"/>
              </a:ext>
            </a:extLst>
          </p:cNvPr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3BAB0D77-FD86-7FCD-D4FB-2CC21951C789}"/>
              </a:ext>
            </a:extLst>
          </p:cNvPr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03">
            <a:extLst>
              <a:ext uri="{FF2B5EF4-FFF2-40B4-BE49-F238E27FC236}">
                <a16:creationId xmlns:a16="http://schemas.microsoft.com/office/drawing/2014/main" id="{F4400864-5BB9-C3E0-3674-D0C22F28D1EF}"/>
              </a:ext>
            </a:extLst>
          </p:cNvPr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04">
            <a:extLst>
              <a:ext uri="{FF2B5EF4-FFF2-40B4-BE49-F238E27FC236}">
                <a16:creationId xmlns:a16="http://schemas.microsoft.com/office/drawing/2014/main" id="{0A7F39D1-14BA-ADDF-8FEB-A81BEF14015B}"/>
              </a:ext>
            </a:extLst>
          </p:cNvPr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05">
            <a:extLst>
              <a:ext uri="{FF2B5EF4-FFF2-40B4-BE49-F238E27FC236}">
                <a16:creationId xmlns:a16="http://schemas.microsoft.com/office/drawing/2014/main" id="{BDF0EE94-7940-9D4F-95CD-DEB65477009A}"/>
              </a:ext>
            </a:extLst>
          </p:cNvPr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06">
            <a:extLst>
              <a:ext uri="{FF2B5EF4-FFF2-40B4-BE49-F238E27FC236}">
                <a16:creationId xmlns:a16="http://schemas.microsoft.com/office/drawing/2014/main" id="{C375544A-A838-5ED0-14A2-527ADCB7F902}"/>
              </a:ext>
            </a:extLst>
          </p:cNvPr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07">
            <a:extLst>
              <a:ext uri="{FF2B5EF4-FFF2-40B4-BE49-F238E27FC236}">
                <a16:creationId xmlns:a16="http://schemas.microsoft.com/office/drawing/2014/main" id="{B6B392EA-C68A-5F8E-84C7-980929D4E922}"/>
              </a:ext>
            </a:extLst>
          </p:cNvPr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08">
            <a:extLst>
              <a:ext uri="{FF2B5EF4-FFF2-40B4-BE49-F238E27FC236}">
                <a16:creationId xmlns:a16="http://schemas.microsoft.com/office/drawing/2014/main" id="{32EFFB63-BF0A-9CD6-7F4C-06639FCC8CA9}"/>
              </a:ext>
            </a:extLst>
          </p:cNvPr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09">
            <a:extLst>
              <a:ext uri="{FF2B5EF4-FFF2-40B4-BE49-F238E27FC236}">
                <a16:creationId xmlns:a16="http://schemas.microsoft.com/office/drawing/2014/main" id="{3650703C-1F30-8B5F-6ACA-714D0211B6E0}"/>
              </a:ext>
            </a:extLst>
          </p:cNvPr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10">
            <a:extLst>
              <a:ext uri="{FF2B5EF4-FFF2-40B4-BE49-F238E27FC236}">
                <a16:creationId xmlns:a16="http://schemas.microsoft.com/office/drawing/2014/main" id="{BA9DDB28-4C8E-2292-7D4F-CEE3792AE039}"/>
              </a:ext>
            </a:extLst>
          </p:cNvPr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111">
            <a:extLst>
              <a:ext uri="{FF2B5EF4-FFF2-40B4-BE49-F238E27FC236}">
                <a16:creationId xmlns:a16="http://schemas.microsoft.com/office/drawing/2014/main" id="{7028806C-3473-97B0-7034-3C3EE672AD73}"/>
              </a:ext>
            </a:extLst>
          </p:cNvPr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12">
            <a:extLst>
              <a:ext uri="{FF2B5EF4-FFF2-40B4-BE49-F238E27FC236}">
                <a16:creationId xmlns:a16="http://schemas.microsoft.com/office/drawing/2014/main" id="{E4BD1060-E5C6-25DE-F29B-96A1C1F4EDB8}"/>
              </a:ext>
            </a:extLst>
          </p:cNvPr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13">
            <a:extLst>
              <a:ext uri="{FF2B5EF4-FFF2-40B4-BE49-F238E27FC236}">
                <a16:creationId xmlns:a16="http://schemas.microsoft.com/office/drawing/2014/main" id="{23225520-23EE-5464-8B24-D1FC95F5F342}"/>
              </a:ext>
            </a:extLst>
          </p:cNvPr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14">
            <a:extLst>
              <a:ext uri="{FF2B5EF4-FFF2-40B4-BE49-F238E27FC236}">
                <a16:creationId xmlns:a16="http://schemas.microsoft.com/office/drawing/2014/main" id="{A28B7653-7C2C-60E5-4804-B07A2C1769E6}"/>
              </a:ext>
            </a:extLst>
          </p:cNvPr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15">
            <a:extLst>
              <a:ext uri="{FF2B5EF4-FFF2-40B4-BE49-F238E27FC236}">
                <a16:creationId xmlns:a16="http://schemas.microsoft.com/office/drawing/2014/main" id="{36825479-C40B-C227-EA3F-A531C778FED9}"/>
              </a:ext>
            </a:extLst>
          </p:cNvPr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16">
            <a:extLst>
              <a:ext uri="{FF2B5EF4-FFF2-40B4-BE49-F238E27FC236}">
                <a16:creationId xmlns:a16="http://schemas.microsoft.com/office/drawing/2014/main" id="{264742E9-DFAC-7BAB-4EFA-3062C77CA12F}"/>
              </a:ext>
            </a:extLst>
          </p:cNvPr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17">
            <a:extLst>
              <a:ext uri="{FF2B5EF4-FFF2-40B4-BE49-F238E27FC236}">
                <a16:creationId xmlns:a16="http://schemas.microsoft.com/office/drawing/2014/main" id="{66B447CF-9A7C-DE3B-B4F9-56A820F6FDC7}"/>
              </a:ext>
            </a:extLst>
          </p:cNvPr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18">
            <a:extLst>
              <a:ext uri="{FF2B5EF4-FFF2-40B4-BE49-F238E27FC236}">
                <a16:creationId xmlns:a16="http://schemas.microsoft.com/office/drawing/2014/main" id="{243E368F-9F9D-E338-743A-6498E7D6F944}"/>
              </a:ext>
            </a:extLst>
          </p:cNvPr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119">
            <a:extLst>
              <a:ext uri="{FF2B5EF4-FFF2-40B4-BE49-F238E27FC236}">
                <a16:creationId xmlns:a16="http://schemas.microsoft.com/office/drawing/2014/main" id="{03A3B90E-F094-7045-D00A-8250D032B54B}"/>
              </a:ext>
            </a:extLst>
          </p:cNvPr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20">
            <a:extLst>
              <a:ext uri="{FF2B5EF4-FFF2-40B4-BE49-F238E27FC236}">
                <a16:creationId xmlns:a16="http://schemas.microsoft.com/office/drawing/2014/main" id="{337FBCD7-873A-C9CD-7589-7F819BFEBB77}"/>
              </a:ext>
            </a:extLst>
          </p:cNvPr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21">
            <a:extLst>
              <a:ext uri="{FF2B5EF4-FFF2-40B4-BE49-F238E27FC236}">
                <a16:creationId xmlns:a16="http://schemas.microsoft.com/office/drawing/2014/main" id="{83D3EE9C-1C81-D7D1-3540-A461EF29C954}"/>
              </a:ext>
            </a:extLst>
          </p:cNvPr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22">
            <a:extLst>
              <a:ext uri="{FF2B5EF4-FFF2-40B4-BE49-F238E27FC236}">
                <a16:creationId xmlns:a16="http://schemas.microsoft.com/office/drawing/2014/main" id="{EC49A938-E4D7-90F9-CBF9-C1B6D3665842}"/>
              </a:ext>
            </a:extLst>
          </p:cNvPr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23">
            <a:extLst>
              <a:ext uri="{FF2B5EF4-FFF2-40B4-BE49-F238E27FC236}">
                <a16:creationId xmlns:a16="http://schemas.microsoft.com/office/drawing/2014/main" id="{404C8B45-A63F-2111-2C4F-C2ECF170C4C8}"/>
              </a:ext>
            </a:extLst>
          </p:cNvPr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24">
            <a:extLst>
              <a:ext uri="{FF2B5EF4-FFF2-40B4-BE49-F238E27FC236}">
                <a16:creationId xmlns:a16="http://schemas.microsoft.com/office/drawing/2014/main" id="{C1405794-F56B-B778-447D-9E72DF717453}"/>
              </a:ext>
            </a:extLst>
          </p:cNvPr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25">
            <a:extLst>
              <a:ext uri="{FF2B5EF4-FFF2-40B4-BE49-F238E27FC236}">
                <a16:creationId xmlns:a16="http://schemas.microsoft.com/office/drawing/2014/main" id="{A1D48432-49C2-98ED-30B3-DE76B807E376}"/>
              </a:ext>
            </a:extLst>
          </p:cNvPr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126">
            <a:extLst>
              <a:ext uri="{FF2B5EF4-FFF2-40B4-BE49-F238E27FC236}">
                <a16:creationId xmlns:a16="http://schemas.microsoft.com/office/drawing/2014/main" id="{79FAEF1A-716C-17D2-E6EA-89E24F10637E}"/>
              </a:ext>
            </a:extLst>
          </p:cNvPr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127">
            <a:extLst>
              <a:ext uri="{FF2B5EF4-FFF2-40B4-BE49-F238E27FC236}">
                <a16:creationId xmlns:a16="http://schemas.microsoft.com/office/drawing/2014/main" id="{1E023D38-51F4-377B-E6D9-C6BD3E2426F2}"/>
              </a:ext>
            </a:extLst>
          </p:cNvPr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128">
            <a:extLst>
              <a:ext uri="{FF2B5EF4-FFF2-40B4-BE49-F238E27FC236}">
                <a16:creationId xmlns:a16="http://schemas.microsoft.com/office/drawing/2014/main" id="{5D8B64A1-1712-CFA6-4A49-65D90812B347}"/>
              </a:ext>
            </a:extLst>
          </p:cNvPr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129">
            <a:extLst>
              <a:ext uri="{FF2B5EF4-FFF2-40B4-BE49-F238E27FC236}">
                <a16:creationId xmlns:a16="http://schemas.microsoft.com/office/drawing/2014/main" id="{C182932C-C64D-3C29-7184-66044C7B2D64}"/>
              </a:ext>
            </a:extLst>
          </p:cNvPr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130">
            <a:extLst>
              <a:ext uri="{FF2B5EF4-FFF2-40B4-BE49-F238E27FC236}">
                <a16:creationId xmlns:a16="http://schemas.microsoft.com/office/drawing/2014/main" id="{41DF99F1-9012-2053-F427-B5B7B47CDE38}"/>
              </a:ext>
            </a:extLst>
          </p:cNvPr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131">
            <a:extLst>
              <a:ext uri="{FF2B5EF4-FFF2-40B4-BE49-F238E27FC236}">
                <a16:creationId xmlns:a16="http://schemas.microsoft.com/office/drawing/2014/main" id="{43440688-5E42-FCA1-788D-8CE96AC2A868}"/>
              </a:ext>
            </a:extLst>
          </p:cNvPr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132">
            <a:extLst>
              <a:ext uri="{FF2B5EF4-FFF2-40B4-BE49-F238E27FC236}">
                <a16:creationId xmlns:a16="http://schemas.microsoft.com/office/drawing/2014/main" id="{E4F097A5-1FF8-EFC6-55CF-F60BB6670BBF}"/>
              </a:ext>
            </a:extLst>
          </p:cNvPr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133">
            <a:extLst>
              <a:ext uri="{FF2B5EF4-FFF2-40B4-BE49-F238E27FC236}">
                <a16:creationId xmlns:a16="http://schemas.microsoft.com/office/drawing/2014/main" id="{D4B801EC-854B-B6DF-AA36-FC3329DBE9B4}"/>
              </a:ext>
            </a:extLst>
          </p:cNvPr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134">
            <a:extLst>
              <a:ext uri="{FF2B5EF4-FFF2-40B4-BE49-F238E27FC236}">
                <a16:creationId xmlns:a16="http://schemas.microsoft.com/office/drawing/2014/main" id="{7C5434E8-B6F6-EF60-79BD-7DD4EECC0318}"/>
              </a:ext>
            </a:extLst>
          </p:cNvPr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135">
            <a:extLst>
              <a:ext uri="{FF2B5EF4-FFF2-40B4-BE49-F238E27FC236}">
                <a16:creationId xmlns:a16="http://schemas.microsoft.com/office/drawing/2014/main" id="{AAD865D8-3C8C-1323-8CCC-469082DEB4E9}"/>
              </a:ext>
            </a:extLst>
          </p:cNvPr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136">
            <a:extLst>
              <a:ext uri="{FF2B5EF4-FFF2-40B4-BE49-F238E27FC236}">
                <a16:creationId xmlns:a16="http://schemas.microsoft.com/office/drawing/2014/main" id="{85EFDE8B-C7C7-752D-5C82-51F98D564349}"/>
              </a:ext>
            </a:extLst>
          </p:cNvPr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137">
            <a:extLst>
              <a:ext uri="{FF2B5EF4-FFF2-40B4-BE49-F238E27FC236}">
                <a16:creationId xmlns:a16="http://schemas.microsoft.com/office/drawing/2014/main" id="{93F9E46F-6C52-3971-C1E4-F71AA3A8A762}"/>
              </a:ext>
            </a:extLst>
          </p:cNvPr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138">
            <a:extLst>
              <a:ext uri="{FF2B5EF4-FFF2-40B4-BE49-F238E27FC236}">
                <a16:creationId xmlns:a16="http://schemas.microsoft.com/office/drawing/2014/main" id="{37238A86-E42F-C47C-35A0-A9451973F216}"/>
              </a:ext>
            </a:extLst>
          </p:cNvPr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139">
            <a:extLst>
              <a:ext uri="{FF2B5EF4-FFF2-40B4-BE49-F238E27FC236}">
                <a16:creationId xmlns:a16="http://schemas.microsoft.com/office/drawing/2014/main" id="{29B60569-8387-8765-0B6D-17D39C810D23}"/>
              </a:ext>
            </a:extLst>
          </p:cNvPr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140">
            <a:extLst>
              <a:ext uri="{FF2B5EF4-FFF2-40B4-BE49-F238E27FC236}">
                <a16:creationId xmlns:a16="http://schemas.microsoft.com/office/drawing/2014/main" id="{8815830C-BCB5-ECF6-77F1-9740835A09DC}"/>
              </a:ext>
            </a:extLst>
          </p:cNvPr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141">
            <a:extLst>
              <a:ext uri="{FF2B5EF4-FFF2-40B4-BE49-F238E27FC236}">
                <a16:creationId xmlns:a16="http://schemas.microsoft.com/office/drawing/2014/main" id="{E2A9525A-D756-57B1-7084-FFFD1EBFBFB8}"/>
              </a:ext>
            </a:extLst>
          </p:cNvPr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142">
            <a:extLst>
              <a:ext uri="{FF2B5EF4-FFF2-40B4-BE49-F238E27FC236}">
                <a16:creationId xmlns:a16="http://schemas.microsoft.com/office/drawing/2014/main" id="{6D41C79E-4D2A-C28A-30F0-216AB9F5F7CD}"/>
              </a:ext>
            </a:extLst>
          </p:cNvPr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143">
            <a:extLst>
              <a:ext uri="{FF2B5EF4-FFF2-40B4-BE49-F238E27FC236}">
                <a16:creationId xmlns:a16="http://schemas.microsoft.com/office/drawing/2014/main" id="{3BBBFF1C-0325-62DF-A688-28280708457A}"/>
              </a:ext>
            </a:extLst>
          </p:cNvPr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144">
            <a:extLst>
              <a:ext uri="{FF2B5EF4-FFF2-40B4-BE49-F238E27FC236}">
                <a16:creationId xmlns:a16="http://schemas.microsoft.com/office/drawing/2014/main" id="{E5BCCFC0-E592-5E3D-2C3F-B055F38AFE6F}"/>
              </a:ext>
            </a:extLst>
          </p:cNvPr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145">
            <a:extLst>
              <a:ext uri="{FF2B5EF4-FFF2-40B4-BE49-F238E27FC236}">
                <a16:creationId xmlns:a16="http://schemas.microsoft.com/office/drawing/2014/main" id="{F6BAAA15-1B33-C9C7-5CA7-F0403598220F}"/>
              </a:ext>
            </a:extLst>
          </p:cNvPr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146">
            <a:extLst>
              <a:ext uri="{FF2B5EF4-FFF2-40B4-BE49-F238E27FC236}">
                <a16:creationId xmlns:a16="http://schemas.microsoft.com/office/drawing/2014/main" id="{EE47932D-93D2-20CB-C3C7-8BDA7A2FE7C3}"/>
              </a:ext>
            </a:extLst>
          </p:cNvPr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147">
            <a:extLst>
              <a:ext uri="{FF2B5EF4-FFF2-40B4-BE49-F238E27FC236}">
                <a16:creationId xmlns:a16="http://schemas.microsoft.com/office/drawing/2014/main" id="{E2F8F568-9556-5948-C827-2FEF2A47D88E}"/>
              </a:ext>
            </a:extLst>
          </p:cNvPr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148">
            <a:extLst>
              <a:ext uri="{FF2B5EF4-FFF2-40B4-BE49-F238E27FC236}">
                <a16:creationId xmlns:a16="http://schemas.microsoft.com/office/drawing/2014/main" id="{EC9D9E36-3B32-20FC-8F18-1D221B4DC251}"/>
              </a:ext>
            </a:extLst>
          </p:cNvPr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149">
            <a:extLst>
              <a:ext uri="{FF2B5EF4-FFF2-40B4-BE49-F238E27FC236}">
                <a16:creationId xmlns:a16="http://schemas.microsoft.com/office/drawing/2014/main" id="{C0B7548B-F225-5D35-A757-C7B5D7D36250}"/>
              </a:ext>
            </a:extLst>
          </p:cNvPr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150">
            <a:extLst>
              <a:ext uri="{FF2B5EF4-FFF2-40B4-BE49-F238E27FC236}">
                <a16:creationId xmlns:a16="http://schemas.microsoft.com/office/drawing/2014/main" id="{18F6ED9D-5C97-AAFC-2DEA-0963B9C67D9B}"/>
              </a:ext>
            </a:extLst>
          </p:cNvPr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151">
            <a:extLst>
              <a:ext uri="{FF2B5EF4-FFF2-40B4-BE49-F238E27FC236}">
                <a16:creationId xmlns:a16="http://schemas.microsoft.com/office/drawing/2014/main" id="{8FB93158-4B62-764D-326A-25F3B84965E1}"/>
              </a:ext>
            </a:extLst>
          </p:cNvPr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152">
            <a:extLst>
              <a:ext uri="{FF2B5EF4-FFF2-40B4-BE49-F238E27FC236}">
                <a16:creationId xmlns:a16="http://schemas.microsoft.com/office/drawing/2014/main" id="{171EF708-E6EC-47E3-55BA-373F5E62EA10}"/>
              </a:ext>
            </a:extLst>
          </p:cNvPr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153">
            <a:extLst>
              <a:ext uri="{FF2B5EF4-FFF2-40B4-BE49-F238E27FC236}">
                <a16:creationId xmlns:a16="http://schemas.microsoft.com/office/drawing/2014/main" id="{5B07680B-DEA6-E00B-AD87-C02BFD941925}"/>
              </a:ext>
            </a:extLst>
          </p:cNvPr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154">
            <a:extLst>
              <a:ext uri="{FF2B5EF4-FFF2-40B4-BE49-F238E27FC236}">
                <a16:creationId xmlns:a16="http://schemas.microsoft.com/office/drawing/2014/main" id="{7C81BBC4-9E8B-B343-3DB7-85DC6767F3BD}"/>
              </a:ext>
            </a:extLst>
          </p:cNvPr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155">
            <a:extLst>
              <a:ext uri="{FF2B5EF4-FFF2-40B4-BE49-F238E27FC236}">
                <a16:creationId xmlns:a16="http://schemas.microsoft.com/office/drawing/2014/main" id="{D79F7C61-85BF-8C70-21B4-3CFA79C31304}"/>
              </a:ext>
            </a:extLst>
          </p:cNvPr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156">
            <a:extLst>
              <a:ext uri="{FF2B5EF4-FFF2-40B4-BE49-F238E27FC236}">
                <a16:creationId xmlns:a16="http://schemas.microsoft.com/office/drawing/2014/main" id="{B05C9126-515B-E25F-1745-0C4163A7E16C}"/>
              </a:ext>
            </a:extLst>
          </p:cNvPr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157">
            <a:extLst>
              <a:ext uri="{FF2B5EF4-FFF2-40B4-BE49-F238E27FC236}">
                <a16:creationId xmlns:a16="http://schemas.microsoft.com/office/drawing/2014/main" id="{FD998DCA-4C25-D356-3C40-3D91C327F7E1}"/>
              </a:ext>
            </a:extLst>
          </p:cNvPr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158">
            <a:extLst>
              <a:ext uri="{FF2B5EF4-FFF2-40B4-BE49-F238E27FC236}">
                <a16:creationId xmlns:a16="http://schemas.microsoft.com/office/drawing/2014/main" id="{76EFCC10-9E1E-F000-E579-3BDB6CA0A79F}"/>
              </a:ext>
            </a:extLst>
          </p:cNvPr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159">
            <a:extLst>
              <a:ext uri="{FF2B5EF4-FFF2-40B4-BE49-F238E27FC236}">
                <a16:creationId xmlns:a16="http://schemas.microsoft.com/office/drawing/2014/main" id="{B28AC17D-06DF-7C7D-FB62-05662ADB221C}"/>
              </a:ext>
            </a:extLst>
          </p:cNvPr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160">
            <a:extLst>
              <a:ext uri="{FF2B5EF4-FFF2-40B4-BE49-F238E27FC236}">
                <a16:creationId xmlns:a16="http://schemas.microsoft.com/office/drawing/2014/main" id="{9C895C8F-3DB5-862F-B38B-5A339CDAA348}"/>
              </a:ext>
            </a:extLst>
          </p:cNvPr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161">
            <a:extLst>
              <a:ext uri="{FF2B5EF4-FFF2-40B4-BE49-F238E27FC236}">
                <a16:creationId xmlns:a16="http://schemas.microsoft.com/office/drawing/2014/main" id="{CD96F69A-4604-BAB3-2DC5-9D34269D4784}"/>
              </a:ext>
            </a:extLst>
          </p:cNvPr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162">
            <a:extLst>
              <a:ext uri="{FF2B5EF4-FFF2-40B4-BE49-F238E27FC236}">
                <a16:creationId xmlns:a16="http://schemas.microsoft.com/office/drawing/2014/main" id="{FDBD2F8B-983B-E838-73F7-8257A5DF786B}"/>
              </a:ext>
            </a:extLst>
          </p:cNvPr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163">
            <a:extLst>
              <a:ext uri="{FF2B5EF4-FFF2-40B4-BE49-F238E27FC236}">
                <a16:creationId xmlns:a16="http://schemas.microsoft.com/office/drawing/2014/main" id="{A013F172-D74A-D194-4042-E58867CF6E94}"/>
              </a:ext>
            </a:extLst>
          </p:cNvPr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164">
            <a:extLst>
              <a:ext uri="{FF2B5EF4-FFF2-40B4-BE49-F238E27FC236}">
                <a16:creationId xmlns:a16="http://schemas.microsoft.com/office/drawing/2014/main" id="{E1115FA8-F80C-2EFA-96C7-6FD2FC17FA58}"/>
              </a:ext>
            </a:extLst>
          </p:cNvPr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165">
            <a:extLst>
              <a:ext uri="{FF2B5EF4-FFF2-40B4-BE49-F238E27FC236}">
                <a16:creationId xmlns:a16="http://schemas.microsoft.com/office/drawing/2014/main" id="{9DE9BF19-1831-4DC1-BBBF-7B494C014DC9}"/>
              </a:ext>
            </a:extLst>
          </p:cNvPr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166">
            <a:extLst>
              <a:ext uri="{FF2B5EF4-FFF2-40B4-BE49-F238E27FC236}">
                <a16:creationId xmlns:a16="http://schemas.microsoft.com/office/drawing/2014/main" id="{522264EC-298B-D906-72CE-E7346A7416AD}"/>
              </a:ext>
            </a:extLst>
          </p:cNvPr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167">
            <a:extLst>
              <a:ext uri="{FF2B5EF4-FFF2-40B4-BE49-F238E27FC236}">
                <a16:creationId xmlns:a16="http://schemas.microsoft.com/office/drawing/2014/main" id="{01D8A53C-AD46-22D8-71A3-AA8DE317C984}"/>
              </a:ext>
            </a:extLst>
          </p:cNvPr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168">
            <a:extLst>
              <a:ext uri="{FF2B5EF4-FFF2-40B4-BE49-F238E27FC236}">
                <a16:creationId xmlns:a16="http://schemas.microsoft.com/office/drawing/2014/main" id="{4F5497C6-9D2F-144D-4032-B92291508747}"/>
              </a:ext>
            </a:extLst>
          </p:cNvPr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169">
            <a:extLst>
              <a:ext uri="{FF2B5EF4-FFF2-40B4-BE49-F238E27FC236}">
                <a16:creationId xmlns:a16="http://schemas.microsoft.com/office/drawing/2014/main" id="{F2DFC533-D2B1-1731-1C5A-02E2DECE6CE7}"/>
              </a:ext>
            </a:extLst>
          </p:cNvPr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170">
            <a:extLst>
              <a:ext uri="{FF2B5EF4-FFF2-40B4-BE49-F238E27FC236}">
                <a16:creationId xmlns:a16="http://schemas.microsoft.com/office/drawing/2014/main" id="{2FA6ADCD-46C2-E0C6-6F25-9E7DCEDA5DA4}"/>
              </a:ext>
            </a:extLst>
          </p:cNvPr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171">
            <a:extLst>
              <a:ext uri="{FF2B5EF4-FFF2-40B4-BE49-F238E27FC236}">
                <a16:creationId xmlns:a16="http://schemas.microsoft.com/office/drawing/2014/main" id="{D62AEDA8-3E75-0BD4-999D-CB40B631BD4C}"/>
              </a:ext>
            </a:extLst>
          </p:cNvPr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172">
            <a:extLst>
              <a:ext uri="{FF2B5EF4-FFF2-40B4-BE49-F238E27FC236}">
                <a16:creationId xmlns:a16="http://schemas.microsoft.com/office/drawing/2014/main" id="{970E19EB-8042-1892-F105-001977CF7509}"/>
              </a:ext>
            </a:extLst>
          </p:cNvPr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173">
            <a:extLst>
              <a:ext uri="{FF2B5EF4-FFF2-40B4-BE49-F238E27FC236}">
                <a16:creationId xmlns:a16="http://schemas.microsoft.com/office/drawing/2014/main" id="{AFE48BD0-5213-8573-16B5-6DC1FC2FD8DA}"/>
              </a:ext>
            </a:extLst>
          </p:cNvPr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174">
            <a:extLst>
              <a:ext uri="{FF2B5EF4-FFF2-40B4-BE49-F238E27FC236}">
                <a16:creationId xmlns:a16="http://schemas.microsoft.com/office/drawing/2014/main" id="{D1554EED-E2F1-A451-41FE-0C8682A326C8}"/>
              </a:ext>
            </a:extLst>
          </p:cNvPr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175">
            <a:extLst>
              <a:ext uri="{FF2B5EF4-FFF2-40B4-BE49-F238E27FC236}">
                <a16:creationId xmlns:a16="http://schemas.microsoft.com/office/drawing/2014/main" id="{1286C45A-0FD6-FCF8-6D35-C1DC502234B3}"/>
              </a:ext>
            </a:extLst>
          </p:cNvPr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176">
            <a:extLst>
              <a:ext uri="{FF2B5EF4-FFF2-40B4-BE49-F238E27FC236}">
                <a16:creationId xmlns:a16="http://schemas.microsoft.com/office/drawing/2014/main" id="{AE7ECB70-C602-952D-9951-7CAF6E5315A4}"/>
              </a:ext>
            </a:extLst>
          </p:cNvPr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177">
            <a:extLst>
              <a:ext uri="{FF2B5EF4-FFF2-40B4-BE49-F238E27FC236}">
                <a16:creationId xmlns:a16="http://schemas.microsoft.com/office/drawing/2014/main" id="{182960C0-4D51-11B7-FA78-7F5DE34B2FC8}"/>
              </a:ext>
            </a:extLst>
          </p:cNvPr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178">
            <a:extLst>
              <a:ext uri="{FF2B5EF4-FFF2-40B4-BE49-F238E27FC236}">
                <a16:creationId xmlns:a16="http://schemas.microsoft.com/office/drawing/2014/main" id="{BCB0EDAF-2DF8-A67E-1414-3251C878B7E0}"/>
              </a:ext>
            </a:extLst>
          </p:cNvPr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179">
            <a:extLst>
              <a:ext uri="{FF2B5EF4-FFF2-40B4-BE49-F238E27FC236}">
                <a16:creationId xmlns:a16="http://schemas.microsoft.com/office/drawing/2014/main" id="{99164F55-1557-FC74-73E5-198C2344A6FC}"/>
              </a:ext>
            </a:extLst>
          </p:cNvPr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180">
            <a:extLst>
              <a:ext uri="{FF2B5EF4-FFF2-40B4-BE49-F238E27FC236}">
                <a16:creationId xmlns:a16="http://schemas.microsoft.com/office/drawing/2014/main" id="{69EF6CE4-F781-B478-D6A1-C03B324A70FD}"/>
              </a:ext>
            </a:extLst>
          </p:cNvPr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181">
            <a:extLst>
              <a:ext uri="{FF2B5EF4-FFF2-40B4-BE49-F238E27FC236}">
                <a16:creationId xmlns:a16="http://schemas.microsoft.com/office/drawing/2014/main" id="{F18B0A24-3315-BC4D-1C01-6D2EFB66157B}"/>
              </a:ext>
            </a:extLst>
          </p:cNvPr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182">
            <a:extLst>
              <a:ext uri="{FF2B5EF4-FFF2-40B4-BE49-F238E27FC236}">
                <a16:creationId xmlns:a16="http://schemas.microsoft.com/office/drawing/2014/main" id="{444470DB-41D7-2E7F-91B3-FEE319CFEFFB}"/>
              </a:ext>
            </a:extLst>
          </p:cNvPr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183">
            <a:extLst>
              <a:ext uri="{FF2B5EF4-FFF2-40B4-BE49-F238E27FC236}">
                <a16:creationId xmlns:a16="http://schemas.microsoft.com/office/drawing/2014/main" id="{140E2870-D0ED-FB50-FD5F-764044C1B177}"/>
              </a:ext>
            </a:extLst>
          </p:cNvPr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184">
            <a:extLst>
              <a:ext uri="{FF2B5EF4-FFF2-40B4-BE49-F238E27FC236}">
                <a16:creationId xmlns:a16="http://schemas.microsoft.com/office/drawing/2014/main" id="{90E7AABE-CF9C-98E3-802A-1B7310A69391}"/>
              </a:ext>
            </a:extLst>
          </p:cNvPr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185">
            <a:extLst>
              <a:ext uri="{FF2B5EF4-FFF2-40B4-BE49-F238E27FC236}">
                <a16:creationId xmlns:a16="http://schemas.microsoft.com/office/drawing/2014/main" id="{AF3A6200-230A-D629-7900-7E4958CD61D4}"/>
              </a:ext>
            </a:extLst>
          </p:cNvPr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186">
            <a:extLst>
              <a:ext uri="{FF2B5EF4-FFF2-40B4-BE49-F238E27FC236}">
                <a16:creationId xmlns:a16="http://schemas.microsoft.com/office/drawing/2014/main" id="{ED541004-AD7F-6E0D-084F-C71F768D73DE}"/>
              </a:ext>
            </a:extLst>
          </p:cNvPr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187">
            <a:extLst>
              <a:ext uri="{FF2B5EF4-FFF2-40B4-BE49-F238E27FC236}">
                <a16:creationId xmlns:a16="http://schemas.microsoft.com/office/drawing/2014/main" id="{660EA0A9-BC6A-D3C8-F2D8-21FC756C0955}"/>
              </a:ext>
            </a:extLst>
          </p:cNvPr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188">
            <a:extLst>
              <a:ext uri="{FF2B5EF4-FFF2-40B4-BE49-F238E27FC236}">
                <a16:creationId xmlns:a16="http://schemas.microsoft.com/office/drawing/2014/main" id="{7E655074-9F01-3203-CE05-2358A086B9D1}"/>
              </a:ext>
            </a:extLst>
          </p:cNvPr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189">
            <a:extLst>
              <a:ext uri="{FF2B5EF4-FFF2-40B4-BE49-F238E27FC236}">
                <a16:creationId xmlns:a16="http://schemas.microsoft.com/office/drawing/2014/main" id="{86ACBD44-5C5F-0068-F553-522EA71AF402}"/>
              </a:ext>
            </a:extLst>
          </p:cNvPr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190">
            <a:extLst>
              <a:ext uri="{FF2B5EF4-FFF2-40B4-BE49-F238E27FC236}">
                <a16:creationId xmlns:a16="http://schemas.microsoft.com/office/drawing/2014/main" id="{959E15D6-2736-8EFE-4C06-942EA95FE240}"/>
              </a:ext>
            </a:extLst>
          </p:cNvPr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191">
            <a:extLst>
              <a:ext uri="{FF2B5EF4-FFF2-40B4-BE49-F238E27FC236}">
                <a16:creationId xmlns:a16="http://schemas.microsoft.com/office/drawing/2014/main" id="{5FBD42B3-DF68-C007-68F0-0BE73E19EC42}"/>
              </a:ext>
            </a:extLst>
          </p:cNvPr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192">
            <a:extLst>
              <a:ext uri="{FF2B5EF4-FFF2-40B4-BE49-F238E27FC236}">
                <a16:creationId xmlns:a16="http://schemas.microsoft.com/office/drawing/2014/main" id="{2955F46A-D8C8-4511-F879-BD387E5C1C24}"/>
              </a:ext>
            </a:extLst>
          </p:cNvPr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93">
            <a:extLst>
              <a:ext uri="{FF2B5EF4-FFF2-40B4-BE49-F238E27FC236}">
                <a16:creationId xmlns:a16="http://schemas.microsoft.com/office/drawing/2014/main" id="{CB2A9EEE-073C-016D-084C-BE65712BB599}"/>
              </a:ext>
            </a:extLst>
          </p:cNvPr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94">
            <a:extLst>
              <a:ext uri="{FF2B5EF4-FFF2-40B4-BE49-F238E27FC236}">
                <a16:creationId xmlns:a16="http://schemas.microsoft.com/office/drawing/2014/main" id="{CA74484F-5545-9CA4-2B87-EC751699A9EA}"/>
              </a:ext>
            </a:extLst>
          </p:cNvPr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195">
            <a:extLst>
              <a:ext uri="{FF2B5EF4-FFF2-40B4-BE49-F238E27FC236}">
                <a16:creationId xmlns:a16="http://schemas.microsoft.com/office/drawing/2014/main" id="{EEC2905C-F6AF-792D-1342-B17A4A3806F4}"/>
              </a:ext>
            </a:extLst>
          </p:cNvPr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196">
            <a:extLst>
              <a:ext uri="{FF2B5EF4-FFF2-40B4-BE49-F238E27FC236}">
                <a16:creationId xmlns:a16="http://schemas.microsoft.com/office/drawing/2014/main" id="{C36C3BBA-BF60-F9D0-97C1-69168EB33950}"/>
              </a:ext>
            </a:extLst>
          </p:cNvPr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197">
            <a:extLst>
              <a:ext uri="{FF2B5EF4-FFF2-40B4-BE49-F238E27FC236}">
                <a16:creationId xmlns:a16="http://schemas.microsoft.com/office/drawing/2014/main" id="{02A4FDBB-439E-5FB3-A3B3-67679014A398}"/>
              </a:ext>
            </a:extLst>
          </p:cNvPr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198">
            <a:extLst>
              <a:ext uri="{FF2B5EF4-FFF2-40B4-BE49-F238E27FC236}">
                <a16:creationId xmlns:a16="http://schemas.microsoft.com/office/drawing/2014/main" id="{963FB159-1C74-C367-39D1-6CFC6F5AB8E6}"/>
              </a:ext>
            </a:extLst>
          </p:cNvPr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199">
            <a:extLst>
              <a:ext uri="{FF2B5EF4-FFF2-40B4-BE49-F238E27FC236}">
                <a16:creationId xmlns:a16="http://schemas.microsoft.com/office/drawing/2014/main" id="{A9397BC0-9C13-8AE8-06DA-515BDC6C4376}"/>
              </a:ext>
            </a:extLst>
          </p:cNvPr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200">
            <a:extLst>
              <a:ext uri="{FF2B5EF4-FFF2-40B4-BE49-F238E27FC236}">
                <a16:creationId xmlns:a16="http://schemas.microsoft.com/office/drawing/2014/main" id="{9859B6FC-DAF3-B660-5753-D95A65250F82}"/>
              </a:ext>
            </a:extLst>
          </p:cNvPr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201">
            <a:extLst>
              <a:ext uri="{FF2B5EF4-FFF2-40B4-BE49-F238E27FC236}">
                <a16:creationId xmlns:a16="http://schemas.microsoft.com/office/drawing/2014/main" id="{5D8B1D50-5486-45B3-7CC6-D7E059855BAF}"/>
              </a:ext>
            </a:extLst>
          </p:cNvPr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202">
            <a:extLst>
              <a:ext uri="{FF2B5EF4-FFF2-40B4-BE49-F238E27FC236}">
                <a16:creationId xmlns:a16="http://schemas.microsoft.com/office/drawing/2014/main" id="{9C1B6DAC-96AF-EEE9-2509-4EDE8B8D891A}"/>
              </a:ext>
            </a:extLst>
          </p:cNvPr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203">
            <a:extLst>
              <a:ext uri="{FF2B5EF4-FFF2-40B4-BE49-F238E27FC236}">
                <a16:creationId xmlns:a16="http://schemas.microsoft.com/office/drawing/2014/main" id="{25638892-8AD1-71DE-AAF2-FD01ABB70EFA}"/>
              </a:ext>
            </a:extLst>
          </p:cNvPr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204">
            <a:extLst>
              <a:ext uri="{FF2B5EF4-FFF2-40B4-BE49-F238E27FC236}">
                <a16:creationId xmlns:a16="http://schemas.microsoft.com/office/drawing/2014/main" id="{67021673-8CA2-4771-7644-AF0A13DE649C}"/>
              </a:ext>
            </a:extLst>
          </p:cNvPr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205">
            <a:extLst>
              <a:ext uri="{FF2B5EF4-FFF2-40B4-BE49-F238E27FC236}">
                <a16:creationId xmlns:a16="http://schemas.microsoft.com/office/drawing/2014/main" id="{B67ACF2E-13EC-33D7-0BD9-B732A3112867}"/>
              </a:ext>
            </a:extLst>
          </p:cNvPr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206">
            <a:extLst>
              <a:ext uri="{FF2B5EF4-FFF2-40B4-BE49-F238E27FC236}">
                <a16:creationId xmlns:a16="http://schemas.microsoft.com/office/drawing/2014/main" id="{C20D5B25-E6A5-E7C0-8749-124A45C55595}"/>
              </a:ext>
            </a:extLst>
          </p:cNvPr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207">
            <a:extLst>
              <a:ext uri="{FF2B5EF4-FFF2-40B4-BE49-F238E27FC236}">
                <a16:creationId xmlns:a16="http://schemas.microsoft.com/office/drawing/2014/main" id="{A11827DC-F8BB-C4E8-7CEB-8F215614B8B9}"/>
              </a:ext>
            </a:extLst>
          </p:cNvPr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208">
            <a:extLst>
              <a:ext uri="{FF2B5EF4-FFF2-40B4-BE49-F238E27FC236}">
                <a16:creationId xmlns:a16="http://schemas.microsoft.com/office/drawing/2014/main" id="{3C8C9C3C-FA77-3297-10E4-AE32A21D346C}"/>
              </a:ext>
            </a:extLst>
          </p:cNvPr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209">
            <a:extLst>
              <a:ext uri="{FF2B5EF4-FFF2-40B4-BE49-F238E27FC236}">
                <a16:creationId xmlns:a16="http://schemas.microsoft.com/office/drawing/2014/main" id="{C3C688E0-FD2A-9CAD-8D0A-EE297822BE52}"/>
              </a:ext>
            </a:extLst>
          </p:cNvPr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210">
            <a:extLst>
              <a:ext uri="{FF2B5EF4-FFF2-40B4-BE49-F238E27FC236}">
                <a16:creationId xmlns:a16="http://schemas.microsoft.com/office/drawing/2014/main" id="{B2F2AD49-0BA5-9BEC-5583-2796F75FDDF8}"/>
              </a:ext>
            </a:extLst>
          </p:cNvPr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211">
            <a:extLst>
              <a:ext uri="{FF2B5EF4-FFF2-40B4-BE49-F238E27FC236}">
                <a16:creationId xmlns:a16="http://schemas.microsoft.com/office/drawing/2014/main" id="{F3ABB0BA-5070-0593-901C-AF13DEB08054}"/>
              </a:ext>
            </a:extLst>
          </p:cNvPr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212">
            <a:extLst>
              <a:ext uri="{FF2B5EF4-FFF2-40B4-BE49-F238E27FC236}">
                <a16:creationId xmlns:a16="http://schemas.microsoft.com/office/drawing/2014/main" id="{E0C014F5-CCE2-4855-784A-A5E15155805D}"/>
              </a:ext>
            </a:extLst>
          </p:cNvPr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213">
            <a:extLst>
              <a:ext uri="{FF2B5EF4-FFF2-40B4-BE49-F238E27FC236}">
                <a16:creationId xmlns:a16="http://schemas.microsoft.com/office/drawing/2014/main" id="{6D2958BB-066D-9D01-7DEA-F883FE80E34F}"/>
              </a:ext>
            </a:extLst>
          </p:cNvPr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214">
            <a:extLst>
              <a:ext uri="{FF2B5EF4-FFF2-40B4-BE49-F238E27FC236}">
                <a16:creationId xmlns:a16="http://schemas.microsoft.com/office/drawing/2014/main" id="{197FDA91-A935-B1D6-8889-C1B2E7B33DDA}"/>
              </a:ext>
            </a:extLst>
          </p:cNvPr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215">
            <a:extLst>
              <a:ext uri="{FF2B5EF4-FFF2-40B4-BE49-F238E27FC236}">
                <a16:creationId xmlns:a16="http://schemas.microsoft.com/office/drawing/2014/main" id="{ECEE1647-AD21-9C51-E4DA-B48C185C0DFB}"/>
              </a:ext>
            </a:extLst>
          </p:cNvPr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216">
            <a:extLst>
              <a:ext uri="{FF2B5EF4-FFF2-40B4-BE49-F238E27FC236}">
                <a16:creationId xmlns:a16="http://schemas.microsoft.com/office/drawing/2014/main" id="{9E5E349C-7918-F279-7FBF-B5DA3B126A7A}"/>
              </a:ext>
            </a:extLst>
          </p:cNvPr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217">
            <a:extLst>
              <a:ext uri="{FF2B5EF4-FFF2-40B4-BE49-F238E27FC236}">
                <a16:creationId xmlns:a16="http://schemas.microsoft.com/office/drawing/2014/main" id="{BCAF9E9E-BDF1-3C18-3218-9B6C2118ED1C}"/>
              </a:ext>
            </a:extLst>
          </p:cNvPr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218">
            <a:extLst>
              <a:ext uri="{FF2B5EF4-FFF2-40B4-BE49-F238E27FC236}">
                <a16:creationId xmlns:a16="http://schemas.microsoft.com/office/drawing/2014/main" id="{4964D65B-25FD-2DBD-A492-DD9CB098F044}"/>
              </a:ext>
            </a:extLst>
          </p:cNvPr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219">
            <a:extLst>
              <a:ext uri="{FF2B5EF4-FFF2-40B4-BE49-F238E27FC236}">
                <a16:creationId xmlns:a16="http://schemas.microsoft.com/office/drawing/2014/main" id="{0EB2E712-029A-EB54-D5CE-B39CD90C7028}"/>
              </a:ext>
            </a:extLst>
          </p:cNvPr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220">
            <a:extLst>
              <a:ext uri="{FF2B5EF4-FFF2-40B4-BE49-F238E27FC236}">
                <a16:creationId xmlns:a16="http://schemas.microsoft.com/office/drawing/2014/main" id="{DED3AE7C-99C1-0D9E-629B-1DB7CB015255}"/>
              </a:ext>
            </a:extLst>
          </p:cNvPr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221">
            <a:extLst>
              <a:ext uri="{FF2B5EF4-FFF2-40B4-BE49-F238E27FC236}">
                <a16:creationId xmlns:a16="http://schemas.microsoft.com/office/drawing/2014/main" id="{49CFB1E9-BC19-9E45-01CA-B8FD734651B3}"/>
              </a:ext>
            </a:extLst>
          </p:cNvPr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222">
            <a:extLst>
              <a:ext uri="{FF2B5EF4-FFF2-40B4-BE49-F238E27FC236}">
                <a16:creationId xmlns:a16="http://schemas.microsoft.com/office/drawing/2014/main" id="{B641842A-FC84-92CD-0A63-05A9C170C030}"/>
              </a:ext>
            </a:extLst>
          </p:cNvPr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223">
            <a:extLst>
              <a:ext uri="{FF2B5EF4-FFF2-40B4-BE49-F238E27FC236}">
                <a16:creationId xmlns:a16="http://schemas.microsoft.com/office/drawing/2014/main" id="{366146C8-F168-D985-859B-DBA363D22E00}"/>
              </a:ext>
            </a:extLst>
          </p:cNvPr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224">
            <a:extLst>
              <a:ext uri="{FF2B5EF4-FFF2-40B4-BE49-F238E27FC236}">
                <a16:creationId xmlns:a16="http://schemas.microsoft.com/office/drawing/2014/main" id="{11D1677B-0A26-1654-F8E1-8C6E5FA4CDFE}"/>
              </a:ext>
            </a:extLst>
          </p:cNvPr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225">
            <a:extLst>
              <a:ext uri="{FF2B5EF4-FFF2-40B4-BE49-F238E27FC236}">
                <a16:creationId xmlns:a16="http://schemas.microsoft.com/office/drawing/2014/main" id="{F2BAF270-6D58-3B95-187A-3DB95675BD56}"/>
              </a:ext>
            </a:extLst>
          </p:cNvPr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226">
            <a:extLst>
              <a:ext uri="{FF2B5EF4-FFF2-40B4-BE49-F238E27FC236}">
                <a16:creationId xmlns:a16="http://schemas.microsoft.com/office/drawing/2014/main" id="{DFAC8383-75A7-B425-39E7-C220CECCA2A1}"/>
              </a:ext>
            </a:extLst>
          </p:cNvPr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227">
            <a:extLst>
              <a:ext uri="{FF2B5EF4-FFF2-40B4-BE49-F238E27FC236}">
                <a16:creationId xmlns:a16="http://schemas.microsoft.com/office/drawing/2014/main" id="{C5F61A42-3C34-717A-680F-46081041B5B2}"/>
              </a:ext>
            </a:extLst>
          </p:cNvPr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228">
            <a:extLst>
              <a:ext uri="{FF2B5EF4-FFF2-40B4-BE49-F238E27FC236}">
                <a16:creationId xmlns:a16="http://schemas.microsoft.com/office/drawing/2014/main" id="{C568175A-BC03-E39E-F1EA-2EAD062AF432}"/>
              </a:ext>
            </a:extLst>
          </p:cNvPr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47" name="object 231">
            <a:extLst>
              <a:ext uri="{FF2B5EF4-FFF2-40B4-BE49-F238E27FC236}">
                <a16:creationId xmlns:a16="http://schemas.microsoft.com/office/drawing/2014/main" id="{742C51BA-2A88-60AB-DAFA-5096F242A08B}"/>
              </a:ext>
            </a:extLst>
          </p:cNvPr>
          <p:cNvSpPr txBox="1"/>
          <p:nvPr/>
        </p:nvSpPr>
        <p:spPr>
          <a:xfrm>
            <a:off x="4360657" y="4343400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lang="en-US" sz="2400" dirty="0">
                <a:latin typeface="Microsoft JhengHei UI"/>
                <a:cs typeface="Microsoft JhengHei UI"/>
              </a:rPr>
              <a:t>Prior Information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348" name="object 237">
            <a:extLst>
              <a:ext uri="{FF2B5EF4-FFF2-40B4-BE49-F238E27FC236}">
                <a16:creationId xmlns:a16="http://schemas.microsoft.com/office/drawing/2014/main" id="{0E2A5313-B2FE-9FEB-8BC4-08CBEFE0911B}"/>
              </a:ext>
            </a:extLst>
          </p:cNvPr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49" name="object 238">
            <a:extLst>
              <a:ext uri="{FF2B5EF4-FFF2-40B4-BE49-F238E27FC236}">
                <a16:creationId xmlns:a16="http://schemas.microsoft.com/office/drawing/2014/main" id="{E96AB6C3-ADE1-DC42-BDE0-12167DB372AC}"/>
              </a:ext>
            </a:extLst>
          </p:cNvPr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0" name="object 241">
            <a:extLst>
              <a:ext uri="{FF2B5EF4-FFF2-40B4-BE49-F238E27FC236}">
                <a16:creationId xmlns:a16="http://schemas.microsoft.com/office/drawing/2014/main" id="{89D43C97-6D38-9720-9E42-8BDB06C7E5B4}"/>
              </a:ext>
            </a:extLst>
          </p:cNvPr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242">
            <a:extLst>
              <a:ext uri="{FF2B5EF4-FFF2-40B4-BE49-F238E27FC236}">
                <a16:creationId xmlns:a16="http://schemas.microsoft.com/office/drawing/2014/main" id="{2BB7609E-802D-2D2F-632A-EF49DCD1BBEA}"/>
              </a:ext>
            </a:extLst>
          </p:cNvPr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243">
            <a:extLst>
              <a:ext uri="{FF2B5EF4-FFF2-40B4-BE49-F238E27FC236}">
                <a16:creationId xmlns:a16="http://schemas.microsoft.com/office/drawing/2014/main" id="{3C0AD080-6A21-0631-AE83-41CED7145540}"/>
              </a:ext>
            </a:extLst>
          </p:cNvPr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244">
            <a:extLst>
              <a:ext uri="{FF2B5EF4-FFF2-40B4-BE49-F238E27FC236}">
                <a16:creationId xmlns:a16="http://schemas.microsoft.com/office/drawing/2014/main" id="{D81D9356-4859-6FA0-7F1F-6FDDEB3A7ABB}"/>
              </a:ext>
            </a:extLst>
          </p:cNvPr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245">
            <a:extLst>
              <a:ext uri="{FF2B5EF4-FFF2-40B4-BE49-F238E27FC236}">
                <a16:creationId xmlns:a16="http://schemas.microsoft.com/office/drawing/2014/main" id="{409D21D8-DB41-8D97-D6E5-E3A45AED29A6}"/>
              </a:ext>
            </a:extLst>
          </p:cNvPr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535234E7-6A81-7B19-6B44-E5F9E8F4056D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EDAA4C2D-6B06-8C3C-48C4-1889FA8DE5E3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DD1FA0DE-16EC-4D3A-E8E1-C93D8892FEEF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669793EF-34EF-0EB8-A831-76ADC3DEF0C9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55CA76EF-0C1E-B776-E7DC-35F59AB8C940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9243D9A4-D8DE-5F4A-D787-EE6C29982531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60576E4D-E8B3-C049-1BDF-2D0E6ABC61E1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98EFEEB6-F7DC-8140-89E6-151699C5D1C6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BE07D4BC-BBD9-08DA-11C7-62D15CF3E2A4}"/>
              </a:ext>
            </a:extLst>
          </p:cNvPr>
          <p:cNvCxnSpPr>
            <a:cxnSpLocks/>
            <a:stCxn id="355" idx="4"/>
            <a:endCxn id="359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AFC06975-2429-C82B-FE9E-3954CE8A0087}"/>
              </a:ext>
            </a:extLst>
          </p:cNvPr>
          <p:cNvCxnSpPr>
            <a:cxnSpLocks/>
            <a:stCxn id="359" idx="0"/>
            <a:endCxn id="357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2368373A-5BCC-91BF-DC93-9D09CE38F270}"/>
              </a:ext>
            </a:extLst>
          </p:cNvPr>
          <p:cNvCxnSpPr>
            <a:cxnSpLocks/>
            <a:stCxn id="359" idx="6"/>
            <a:endCxn id="360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D940B290-0565-4CB6-DF8C-9BECEA3A83AF}"/>
              </a:ext>
            </a:extLst>
          </p:cNvPr>
          <p:cNvCxnSpPr>
            <a:cxnSpLocks/>
            <a:stCxn id="357" idx="6"/>
            <a:endCxn id="358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A1BE7CBA-50F5-0205-49DC-A9EAA60D22DE}"/>
              </a:ext>
            </a:extLst>
          </p:cNvPr>
          <p:cNvCxnSpPr>
            <a:cxnSpLocks/>
            <a:stCxn id="360" idx="6"/>
            <a:endCxn id="358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D0AFAE22-1FFB-4CB3-A4F8-0EF87FFCE359}"/>
              </a:ext>
            </a:extLst>
          </p:cNvPr>
          <p:cNvCxnSpPr>
            <a:cxnSpLocks/>
            <a:stCxn id="361" idx="0"/>
            <a:endCxn id="357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FDAC13E3-1106-B00E-6575-D85B302C8544}"/>
              </a:ext>
            </a:extLst>
          </p:cNvPr>
          <p:cNvCxnSpPr>
            <a:cxnSpLocks/>
            <a:stCxn id="360" idx="1"/>
            <a:endCxn id="357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E0B065CE-9E0C-1BD4-8C6C-EE6560F45B05}"/>
              </a:ext>
            </a:extLst>
          </p:cNvPr>
          <p:cNvCxnSpPr>
            <a:cxnSpLocks/>
            <a:stCxn id="361" idx="6"/>
            <a:endCxn id="362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CB3871FC-1E50-7BD6-4741-EF7445D9ECD3}"/>
              </a:ext>
            </a:extLst>
          </p:cNvPr>
          <p:cNvCxnSpPr>
            <a:cxnSpLocks/>
            <a:stCxn id="358" idx="6"/>
            <a:endCxn id="356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2" name="Picture 371">
            <a:extLst>
              <a:ext uri="{FF2B5EF4-FFF2-40B4-BE49-F238E27FC236}">
                <a16:creationId xmlns:a16="http://schemas.microsoft.com/office/drawing/2014/main" id="{57CCC0CD-8968-51CE-DE56-BCAD386C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5D31001B-65E5-4031-6EE4-C015A37AB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00BEA607-E568-06B6-FF7A-27728555A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E4A39790-8080-0294-C184-A58FEE92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394BC3BE-A441-B702-EDE3-70DD0220F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3A228649-E922-F11D-78E9-450220446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id="{D1F3824E-9175-147D-C17E-EF9A81D9BA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F597CEE5-178F-69A8-0E5D-05A693775C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238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709105" y="127397"/>
            <a:ext cx="489775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一个统一的框架:</a:t>
            </a:r>
            <a:r>
              <a:rPr spc="-55" dirty="0"/>
              <a:t> </a:t>
            </a:r>
            <a:r>
              <a:rPr spc="-5" dirty="0"/>
              <a:t>UGNN</a:t>
            </a:r>
          </a:p>
        </p:txBody>
      </p:sp>
      <p:pic>
        <p:nvPicPr>
          <p:cNvPr id="311" name="图片 310" descr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5E878377-7E16-0C95-9C2B-3D36E4A76D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81" y="4953000"/>
            <a:ext cx="7606649" cy="711982"/>
          </a:xfrm>
          <a:prstGeom prst="rect">
            <a:avLst/>
          </a:prstGeom>
        </p:spPr>
      </p:pic>
      <p:sp>
        <p:nvSpPr>
          <p:cNvPr id="4" name="object 68">
            <a:extLst>
              <a:ext uri="{FF2B5EF4-FFF2-40B4-BE49-F238E27FC236}">
                <a16:creationId xmlns:a16="http://schemas.microsoft.com/office/drawing/2014/main" id="{C12076EE-6595-8594-2385-FBE200F08DCB}"/>
              </a:ext>
            </a:extLst>
          </p:cNvPr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9">
            <a:extLst>
              <a:ext uri="{FF2B5EF4-FFF2-40B4-BE49-F238E27FC236}">
                <a16:creationId xmlns:a16="http://schemas.microsoft.com/office/drawing/2014/main" id="{CCC730CE-1492-431A-1B65-0EA315741055}"/>
              </a:ext>
            </a:extLst>
          </p:cNvPr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0">
            <a:extLst>
              <a:ext uri="{FF2B5EF4-FFF2-40B4-BE49-F238E27FC236}">
                <a16:creationId xmlns:a16="http://schemas.microsoft.com/office/drawing/2014/main" id="{3CA6AD39-C752-FE2E-9BBF-CDFF37009114}"/>
              </a:ext>
            </a:extLst>
          </p:cNvPr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1">
            <a:extLst>
              <a:ext uri="{FF2B5EF4-FFF2-40B4-BE49-F238E27FC236}">
                <a16:creationId xmlns:a16="http://schemas.microsoft.com/office/drawing/2014/main" id="{C78E6443-C718-3D4A-9A21-FAFEA9C63D0D}"/>
              </a:ext>
            </a:extLst>
          </p:cNvPr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2">
            <a:extLst>
              <a:ext uri="{FF2B5EF4-FFF2-40B4-BE49-F238E27FC236}">
                <a16:creationId xmlns:a16="http://schemas.microsoft.com/office/drawing/2014/main" id="{0229C514-EB63-3207-E403-25EE6A6882C4}"/>
              </a:ext>
            </a:extLst>
          </p:cNvPr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3">
            <a:extLst>
              <a:ext uri="{FF2B5EF4-FFF2-40B4-BE49-F238E27FC236}">
                <a16:creationId xmlns:a16="http://schemas.microsoft.com/office/drawing/2014/main" id="{CE01F1E5-2CA4-E496-0103-FC05B9090FF6}"/>
              </a:ext>
            </a:extLst>
          </p:cNvPr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4">
            <a:extLst>
              <a:ext uri="{FF2B5EF4-FFF2-40B4-BE49-F238E27FC236}">
                <a16:creationId xmlns:a16="http://schemas.microsoft.com/office/drawing/2014/main" id="{BCBF200A-3331-9C09-3977-AF7D46AD8C01}"/>
              </a:ext>
            </a:extLst>
          </p:cNvPr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5">
            <a:extLst>
              <a:ext uri="{FF2B5EF4-FFF2-40B4-BE49-F238E27FC236}">
                <a16:creationId xmlns:a16="http://schemas.microsoft.com/office/drawing/2014/main" id="{B9F49A5F-27D5-A76D-6C12-D2CEAFCCBF94}"/>
              </a:ext>
            </a:extLst>
          </p:cNvPr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6">
            <a:extLst>
              <a:ext uri="{FF2B5EF4-FFF2-40B4-BE49-F238E27FC236}">
                <a16:creationId xmlns:a16="http://schemas.microsoft.com/office/drawing/2014/main" id="{E1BE42DB-AB58-F288-976B-1470D0AD889A}"/>
              </a:ext>
            </a:extLst>
          </p:cNvPr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7">
            <a:extLst>
              <a:ext uri="{FF2B5EF4-FFF2-40B4-BE49-F238E27FC236}">
                <a16:creationId xmlns:a16="http://schemas.microsoft.com/office/drawing/2014/main" id="{8F459DAA-8D8A-990D-7A1D-4E928F829EDE}"/>
              </a:ext>
            </a:extLst>
          </p:cNvPr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8">
            <a:extLst>
              <a:ext uri="{FF2B5EF4-FFF2-40B4-BE49-F238E27FC236}">
                <a16:creationId xmlns:a16="http://schemas.microsoft.com/office/drawing/2014/main" id="{234C3FE4-2A3D-5FA4-DC01-AB97DE27E0D8}"/>
              </a:ext>
            </a:extLst>
          </p:cNvPr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9">
            <a:extLst>
              <a:ext uri="{FF2B5EF4-FFF2-40B4-BE49-F238E27FC236}">
                <a16:creationId xmlns:a16="http://schemas.microsoft.com/office/drawing/2014/main" id="{5266E52C-374C-69F3-0142-192D9E5B3289}"/>
              </a:ext>
            </a:extLst>
          </p:cNvPr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0">
            <a:extLst>
              <a:ext uri="{FF2B5EF4-FFF2-40B4-BE49-F238E27FC236}">
                <a16:creationId xmlns:a16="http://schemas.microsoft.com/office/drawing/2014/main" id="{67732F12-2F2F-0E65-62BD-1FAAFC7B5066}"/>
              </a:ext>
            </a:extLst>
          </p:cNvPr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1">
            <a:extLst>
              <a:ext uri="{FF2B5EF4-FFF2-40B4-BE49-F238E27FC236}">
                <a16:creationId xmlns:a16="http://schemas.microsoft.com/office/drawing/2014/main" id="{9A6C8AA6-9777-278E-0895-B12E7D58DDAD}"/>
              </a:ext>
            </a:extLst>
          </p:cNvPr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2">
            <a:extLst>
              <a:ext uri="{FF2B5EF4-FFF2-40B4-BE49-F238E27FC236}">
                <a16:creationId xmlns:a16="http://schemas.microsoft.com/office/drawing/2014/main" id="{5E925BA8-AF49-6E7E-E0EC-070EF6AC4AAA}"/>
              </a:ext>
            </a:extLst>
          </p:cNvPr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3">
            <a:extLst>
              <a:ext uri="{FF2B5EF4-FFF2-40B4-BE49-F238E27FC236}">
                <a16:creationId xmlns:a16="http://schemas.microsoft.com/office/drawing/2014/main" id="{11742030-5FC9-14E8-AC33-DC0C738DDED0}"/>
              </a:ext>
            </a:extLst>
          </p:cNvPr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4">
            <a:extLst>
              <a:ext uri="{FF2B5EF4-FFF2-40B4-BE49-F238E27FC236}">
                <a16:creationId xmlns:a16="http://schemas.microsoft.com/office/drawing/2014/main" id="{CC281AD4-0015-9743-C080-D288C2A3CBFE}"/>
              </a:ext>
            </a:extLst>
          </p:cNvPr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5">
            <a:extLst>
              <a:ext uri="{FF2B5EF4-FFF2-40B4-BE49-F238E27FC236}">
                <a16:creationId xmlns:a16="http://schemas.microsoft.com/office/drawing/2014/main" id="{46F5D754-244D-67DD-D8C8-F73BC8B97B0C}"/>
              </a:ext>
            </a:extLst>
          </p:cNvPr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6">
            <a:extLst>
              <a:ext uri="{FF2B5EF4-FFF2-40B4-BE49-F238E27FC236}">
                <a16:creationId xmlns:a16="http://schemas.microsoft.com/office/drawing/2014/main" id="{918ABCBB-7167-FBE1-259D-17576C53D0C0}"/>
              </a:ext>
            </a:extLst>
          </p:cNvPr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7">
            <a:extLst>
              <a:ext uri="{FF2B5EF4-FFF2-40B4-BE49-F238E27FC236}">
                <a16:creationId xmlns:a16="http://schemas.microsoft.com/office/drawing/2014/main" id="{2BDD59BE-FC22-891D-FBCD-139A3029451C}"/>
              </a:ext>
            </a:extLst>
          </p:cNvPr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88">
            <a:extLst>
              <a:ext uri="{FF2B5EF4-FFF2-40B4-BE49-F238E27FC236}">
                <a16:creationId xmlns:a16="http://schemas.microsoft.com/office/drawing/2014/main" id="{6CB9BC6D-14B0-46AA-723C-5A3EA4FB6674}"/>
              </a:ext>
            </a:extLst>
          </p:cNvPr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9">
            <a:extLst>
              <a:ext uri="{FF2B5EF4-FFF2-40B4-BE49-F238E27FC236}">
                <a16:creationId xmlns:a16="http://schemas.microsoft.com/office/drawing/2014/main" id="{C2E8187F-DD1B-3BCA-55D2-816D271D498E}"/>
              </a:ext>
            </a:extLst>
          </p:cNvPr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0">
            <a:extLst>
              <a:ext uri="{FF2B5EF4-FFF2-40B4-BE49-F238E27FC236}">
                <a16:creationId xmlns:a16="http://schemas.microsoft.com/office/drawing/2014/main" id="{13583D53-55B6-BA09-C222-DB97E257F55A}"/>
              </a:ext>
            </a:extLst>
          </p:cNvPr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91">
            <a:extLst>
              <a:ext uri="{FF2B5EF4-FFF2-40B4-BE49-F238E27FC236}">
                <a16:creationId xmlns:a16="http://schemas.microsoft.com/office/drawing/2014/main" id="{14CE45EA-55B1-3926-24F3-88C0AE20C299}"/>
              </a:ext>
            </a:extLst>
          </p:cNvPr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2">
            <a:extLst>
              <a:ext uri="{FF2B5EF4-FFF2-40B4-BE49-F238E27FC236}">
                <a16:creationId xmlns:a16="http://schemas.microsoft.com/office/drawing/2014/main" id="{B2356058-F091-198D-2A8A-7F4408F4FB29}"/>
              </a:ext>
            </a:extLst>
          </p:cNvPr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3">
            <a:extLst>
              <a:ext uri="{FF2B5EF4-FFF2-40B4-BE49-F238E27FC236}">
                <a16:creationId xmlns:a16="http://schemas.microsoft.com/office/drawing/2014/main" id="{4B15A0E5-4768-F92B-7F9F-03AEB72BFCCA}"/>
              </a:ext>
            </a:extLst>
          </p:cNvPr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4">
            <a:extLst>
              <a:ext uri="{FF2B5EF4-FFF2-40B4-BE49-F238E27FC236}">
                <a16:creationId xmlns:a16="http://schemas.microsoft.com/office/drawing/2014/main" id="{892CE78C-1F3C-F671-7EE4-6E8EDA7F2221}"/>
              </a:ext>
            </a:extLst>
          </p:cNvPr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5">
            <a:extLst>
              <a:ext uri="{FF2B5EF4-FFF2-40B4-BE49-F238E27FC236}">
                <a16:creationId xmlns:a16="http://schemas.microsoft.com/office/drawing/2014/main" id="{430B4AEB-5D57-AD8F-1922-D36BA4C41A05}"/>
              </a:ext>
            </a:extLst>
          </p:cNvPr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96">
            <a:extLst>
              <a:ext uri="{FF2B5EF4-FFF2-40B4-BE49-F238E27FC236}">
                <a16:creationId xmlns:a16="http://schemas.microsoft.com/office/drawing/2014/main" id="{461AFB05-CF2A-4C9A-8BEF-C82958FBAECE}"/>
              </a:ext>
            </a:extLst>
          </p:cNvPr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7">
            <a:extLst>
              <a:ext uri="{FF2B5EF4-FFF2-40B4-BE49-F238E27FC236}">
                <a16:creationId xmlns:a16="http://schemas.microsoft.com/office/drawing/2014/main" id="{77DB939E-915C-B322-8270-FEFBC4ABAA9E}"/>
              </a:ext>
            </a:extLst>
          </p:cNvPr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98">
            <a:extLst>
              <a:ext uri="{FF2B5EF4-FFF2-40B4-BE49-F238E27FC236}">
                <a16:creationId xmlns:a16="http://schemas.microsoft.com/office/drawing/2014/main" id="{18CBBACD-EE61-F0AE-F987-394B20166F45}"/>
              </a:ext>
            </a:extLst>
          </p:cNvPr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99">
            <a:extLst>
              <a:ext uri="{FF2B5EF4-FFF2-40B4-BE49-F238E27FC236}">
                <a16:creationId xmlns:a16="http://schemas.microsoft.com/office/drawing/2014/main" id="{EDE8FC57-4873-C2EB-5F6F-27772770416B}"/>
              </a:ext>
            </a:extLst>
          </p:cNvPr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00">
            <a:extLst>
              <a:ext uri="{FF2B5EF4-FFF2-40B4-BE49-F238E27FC236}">
                <a16:creationId xmlns:a16="http://schemas.microsoft.com/office/drawing/2014/main" id="{E733D093-906F-DE2B-9CE7-2DB45A52DD73}"/>
              </a:ext>
            </a:extLst>
          </p:cNvPr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01">
            <a:extLst>
              <a:ext uri="{FF2B5EF4-FFF2-40B4-BE49-F238E27FC236}">
                <a16:creationId xmlns:a16="http://schemas.microsoft.com/office/drawing/2014/main" id="{D909667F-4424-B9ED-E774-02548CC194D0}"/>
              </a:ext>
            </a:extLst>
          </p:cNvPr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02">
            <a:extLst>
              <a:ext uri="{FF2B5EF4-FFF2-40B4-BE49-F238E27FC236}">
                <a16:creationId xmlns:a16="http://schemas.microsoft.com/office/drawing/2014/main" id="{442553B1-ED51-5BF1-7CC0-BCA27F19AF0B}"/>
              </a:ext>
            </a:extLst>
          </p:cNvPr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03">
            <a:extLst>
              <a:ext uri="{FF2B5EF4-FFF2-40B4-BE49-F238E27FC236}">
                <a16:creationId xmlns:a16="http://schemas.microsoft.com/office/drawing/2014/main" id="{CF5247EA-31F3-E481-D0E2-002666149099}"/>
              </a:ext>
            </a:extLst>
          </p:cNvPr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04">
            <a:extLst>
              <a:ext uri="{FF2B5EF4-FFF2-40B4-BE49-F238E27FC236}">
                <a16:creationId xmlns:a16="http://schemas.microsoft.com/office/drawing/2014/main" id="{DE62CC84-CDCB-20D0-C8E1-250300A9D777}"/>
              </a:ext>
            </a:extLst>
          </p:cNvPr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05">
            <a:extLst>
              <a:ext uri="{FF2B5EF4-FFF2-40B4-BE49-F238E27FC236}">
                <a16:creationId xmlns:a16="http://schemas.microsoft.com/office/drawing/2014/main" id="{9C7450BA-4091-8413-189D-5C405AB1776D}"/>
              </a:ext>
            </a:extLst>
          </p:cNvPr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06">
            <a:extLst>
              <a:ext uri="{FF2B5EF4-FFF2-40B4-BE49-F238E27FC236}">
                <a16:creationId xmlns:a16="http://schemas.microsoft.com/office/drawing/2014/main" id="{F0459793-0994-C336-077B-191F2643677A}"/>
              </a:ext>
            </a:extLst>
          </p:cNvPr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07">
            <a:extLst>
              <a:ext uri="{FF2B5EF4-FFF2-40B4-BE49-F238E27FC236}">
                <a16:creationId xmlns:a16="http://schemas.microsoft.com/office/drawing/2014/main" id="{656A8F0C-2C03-650C-8407-1964F2499B0E}"/>
              </a:ext>
            </a:extLst>
          </p:cNvPr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08">
            <a:extLst>
              <a:ext uri="{FF2B5EF4-FFF2-40B4-BE49-F238E27FC236}">
                <a16:creationId xmlns:a16="http://schemas.microsoft.com/office/drawing/2014/main" id="{ABB73EB3-3033-E9B1-EF97-0DB369C0224A}"/>
              </a:ext>
            </a:extLst>
          </p:cNvPr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09">
            <a:extLst>
              <a:ext uri="{FF2B5EF4-FFF2-40B4-BE49-F238E27FC236}">
                <a16:creationId xmlns:a16="http://schemas.microsoft.com/office/drawing/2014/main" id="{7C1389F2-93BE-DD36-6A49-AD7A83269049}"/>
              </a:ext>
            </a:extLst>
          </p:cNvPr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110">
            <a:extLst>
              <a:ext uri="{FF2B5EF4-FFF2-40B4-BE49-F238E27FC236}">
                <a16:creationId xmlns:a16="http://schemas.microsoft.com/office/drawing/2014/main" id="{7EF647A9-8C36-533C-E508-BC68017E3C3F}"/>
              </a:ext>
            </a:extLst>
          </p:cNvPr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11">
            <a:extLst>
              <a:ext uri="{FF2B5EF4-FFF2-40B4-BE49-F238E27FC236}">
                <a16:creationId xmlns:a16="http://schemas.microsoft.com/office/drawing/2014/main" id="{DC6D8D82-8AFB-2FDA-E19B-F622984EDDAD}"/>
              </a:ext>
            </a:extLst>
          </p:cNvPr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12">
            <a:extLst>
              <a:ext uri="{FF2B5EF4-FFF2-40B4-BE49-F238E27FC236}">
                <a16:creationId xmlns:a16="http://schemas.microsoft.com/office/drawing/2014/main" id="{AAF07AD5-8EAC-0FA0-381B-8920B9FEE45F}"/>
              </a:ext>
            </a:extLst>
          </p:cNvPr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13">
            <a:extLst>
              <a:ext uri="{FF2B5EF4-FFF2-40B4-BE49-F238E27FC236}">
                <a16:creationId xmlns:a16="http://schemas.microsoft.com/office/drawing/2014/main" id="{0F2733F4-4616-B0CC-8EB4-CBE2D1673BCE}"/>
              </a:ext>
            </a:extLst>
          </p:cNvPr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14">
            <a:extLst>
              <a:ext uri="{FF2B5EF4-FFF2-40B4-BE49-F238E27FC236}">
                <a16:creationId xmlns:a16="http://schemas.microsoft.com/office/drawing/2014/main" id="{464BE04F-D44A-AC5A-4E03-0AA4B2E8F963}"/>
              </a:ext>
            </a:extLst>
          </p:cNvPr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15">
            <a:extLst>
              <a:ext uri="{FF2B5EF4-FFF2-40B4-BE49-F238E27FC236}">
                <a16:creationId xmlns:a16="http://schemas.microsoft.com/office/drawing/2014/main" id="{0C915491-B229-DE56-F864-040EFA523ED7}"/>
              </a:ext>
            </a:extLst>
          </p:cNvPr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16">
            <a:extLst>
              <a:ext uri="{FF2B5EF4-FFF2-40B4-BE49-F238E27FC236}">
                <a16:creationId xmlns:a16="http://schemas.microsoft.com/office/drawing/2014/main" id="{32323495-BF3F-BCB9-AE1E-BAE41F19292C}"/>
              </a:ext>
            </a:extLst>
          </p:cNvPr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17">
            <a:extLst>
              <a:ext uri="{FF2B5EF4-FFF2-40B4-BE49-F238E27FC236}">
                <a16:creationId xmlns:a16="http://schemas.microsoft.com/office/drawing/2014/main" id="{76FE64E1-A592-F873-A520-DCC2492D4083}"/>
              </a:ext>
            </a:extLst>
          </p:cNvPr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118">
            <a:extLst>
              <a:ext uri="{FF2B5EF4-FFF2-40B4-BE49-F238E27FC236}">
                <a16:creationId xmlns:a16="http://schemas.microsoft.com/office/drawing/2014/main" id="{97BFFA58-A51E-56C8-F3C5-9E4D6A1AB4BE}"/>
              </a:ext>
            </a:extLst>
          </p:cNvPr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19">
            <a:extLst>
              <a:ext uri="{FF2B5EF4-FFF2-40B4-BE49-F238E27FC236}">
                <a16:creationId xmlns:a16="http://schemas.microsoft.com/office/drawing/2014/main" id="{FB4233A1-5D71-C496-C4B9-3EB17FEB46EB}"/>
              </a:ext>
            </a:extLst>
          </p:cNvPr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20">
            <a:extLst>
              <a:ext uri="{FF2B5EF4-FFF2-40B4-BE49-F238E27FC236}">
                <a16:creationId xmlns:a16="http://schemas.microsoft.com/office/drawing/2014/main" id="{F44D202F-1DF0-8D35-9811-4CEE036600EB}"/>
              </a:ext>
            </a:extLst>
          </p:cNvPr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21">
            <a:extLst>
              <a:ext uri="{FF2B5EF4-FFF2-40B4-BE49-F238E27FC236}">
                <a16:creationId xmlns:a16="http://schemas.microsoft.com/office/drawing/2014/main" id="{477EDCF6-61ED-CE6D-84E2-FF0342CE615E}"/>
              </a:ext>
            </a:extLst>
          </p:cNvPr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22">
            <a:extLst>
              <a:ext uri="{FF2B5EF4-FFF2-40B4-BE49-F238E27FC236}">
                <a16:creationId xmlns:a16="http://schemas.microsoft.com/office/drawing/2014/main" id="{978ABCD1-5022-2DA3-10F0-712A05F2A22D}"/>
              </a:ext>
            </a:extLst>
          </p:cNvPr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23">
            <a:extLst>
              <a:ext uri="{FF2B5EF4-FFF2-40B4-BE49-F238E27FC236}">
                <a16:creationId xmlns:a16="http://schemas.microsoft.com/office/drawing/2014/main" id="{4979F1EC-C246-C30F-15A4-92665721EE31}"/>
              </a:ext>
            </a:extLst>
          </p:cNvPr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24">
            <a:extLst>
              <a:ext uri="{FF2B5EF4-FFF2-40B4-BE49-F238E27FC236}">
                <a16:creationId xmlns:a16="http://schemas.microsoft.com/office/drawing/2014/main" id="{257D25F1-503B-479A-A1C4-FF714A280500}"/>
              </a:ext>
            </a:extLst>
          </p:cNvPr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125">
            <a:extLst>
              <a:ext uri="{FF2B5EF4-FFF2-40B4-BE49-F238E27FC236}">
                <a16:creationId xmlns:a16="http://schemas.microsoft.com/office/drawing/2014/main" id="{0A0B3335-AFA9-B5FF-5D82-B1C9CFACBD48}"/>
              </a:ext>
            </a:extLst>
          </p:cNvPr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126">
            <a:extLst>
              <a:ext uri="{FF2B5EF4-FFF2-40B4-BE49-F238E27FC236}">
                <a16:creationId xmlns:a16="http://schemas.microsoft.com/office/drawing/2014/main" id="{4EB36FC9-BBE8-11F3-2957-EEC726B2D2B1}"/>
              </a:ext>
            </a:extLst>
          </p:cNvPr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127">
            <a:extLst>
              <a:ext uri="{FF2B5EF4-FFF2-40B4-BE49-F238E27FC236}">
                <a16:creationId xmlns:a16="http://schemas.microsoft.com/office/drawing/2014/main" id="{0FCFB0C9-E8C2-62BC-E27C-4C58B1CC5A20}"/>
              </a:ext>
            </a:extLst>
          </p:cNvPr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128">
            <a:extLst>
              <a:ext uri="{FF2B5EF4-FFF2-40B4-BE49-F238E27FC236}">
                <a16:creationId xmlns:a16="http://schemas.microsoft.com/office/drawing/2014/main" id="{F2B49D91-DFDF-9CC6-9082-6F0C12E2F10C}"/>
              </a:ext>
            </a:extLst>
          </p:cNvPr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129">
            <a:extLst>
              <a:ext uri="{FF2B5EF4-FFF2-40B4-BE49-F238E27FC236}">
                <a16:creationId xmlns:a16="http://schemas.microsoft.com/office/drawing/2014/main" id="{8F49062A-5A02-45B5-2EB0-04F02429840B}"/>
              </a:ext>
            </a:extLst>
          </p:cNvPr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130">
            <a:extLst>
              <a:ext uri="{FF2B5EF4-FFF2-40B4-BE49-F238E27FC236}">
                <a16:creationId xmlns:a16="http://schemas.microsoft.com/office/drawing/2014/main" id="{C20F0C4A-883E-9053-7146-8A62E50D018A}"/>
              </a:ext>
            </a:extLst>
          </p:cNvPr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131">
            <a:extLst>
              <a:ext uri="{FF2B5EF4-FFF2-40B4-BE49-F238E27FC236}">
                <a16:creationId xmlns:a16="http://schemas.microsoft.com/office/drawing/2014/main" id="{EA408512-2872-992A-686A-8A0A6727A1A7}"/>
              </a:ext>
            </a:extLst>
          </p:cNvPr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132">
            <a:extLst>
              <a:ext uri="{FF2B5EF4-FFF2-40B4-BE49-F238E27FC236}">
                <a16:creationId xmlns:a16="http://schemas.microsoft.com/office/drawing/2014/main" id="{F06C3ED2-3642-F8CD-A128-960A7D870398}"/>
              </a:ext>
            </a:extLst>
          </p:cNvPr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133">
            <a:extLst>
              <a:ext uri="{FF2B5EF4-FFF2-40B4-BE49-F238E27FC236}">
                <a16:creationId xmlns:a16="http://schemas.microsoft.com/office/drawing/2014/main" id="{DB02820B-0389-04F7-0A0B-A8E9F17719BE}"/>
              </a:ext>
            </a:extLst>
          </p:cNvPr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134">
            <a:extLst>
              <a:ext uri="{FF2B5EF4-FFF2-40B4-BE49-F238E27FC236}">
                <a16:creationId xmlns:a16="http://schemas.microsoft.com/office/drawing/2014/main" id="{FF358735-63AE-DD34-E6AA-29E2433345E9}"/>
              </a:ext>
            </a:extLst>
          </p:cNvPr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135">
            <a:extLst>
              <a:ext uri="{FF2B5EF4-FFF2-40B4-BE49-F238E27FC236}">
                <a16:creationId xmlns:a16="http://schemas.microsoft.com/office/drawing/2014/main" id="{C19713C2-6743-CB15-6B11-02E09CE8AEFF}"/>
              </a:ext>
            </a:extLst>
          </p:cNvPr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136">
            <a:extLst>
              <a:ext uri="{FF2B5EF4-FFF2-40B4-BE49-F238E27FC236}">
                <a16:creationId xmlns:a16="http://schemas.microsoft.com/office/drawing/2014/main" id="{517F67E8-8CF1-4F6D-9A3F-A1EE3E67AAF3}"/>
              </a:ext>
            </a:extLst>
          </p:cNvPr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137">
            <a:extLst>
              <a:ext uri="{FF2B5EF4-FFF2-40B4-BE49-F238E27FC236}">
                <a16:creationId xmlns:a16="http://schemas.microsoft.com/office/drawing/2014/main" id="{FCDFA6B6-9FB6-ED47-C6CF-FD10124DF5B9}"/>
              </a:ext>
            </a:extLst>
          </p:cNvPr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138">
            <a:extLst>
              <a:ext uri="{FF2B5EF4-FFF2-40B4-BE49-F238E27FC236}">
                <a16:creationId xmlns:a16="http://schemas.microsoft.com/office/drawing/2014/main" id="{2F3D4FEB-934C-C83E-7EB0-E48892771673}"/>
              </a:ext>
            </a:extLst>
          </p:cNvPr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139">
            <a:extLst>
              <a:ext uri="{FF2B5EF4-FFF2-40B4-BE49-F238E27FC236}">
                <a16:creationId xmlns:a16="http://schemas.microsoft.com/office/drawing/2014/main" id="{62957A4E-D049-F2F4-D56C-FEF4B21FEA51}"/>
              </a:ext>
            </a:extLst>
          </p:cNvPr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140">
            <a:extLst>
              <a:ext uri="{FF2B5EF4-FFF2-40B4-BE49-F238E27FC236}">
                <a16:creationId xmlns:a16="http://schemas.microsoft.com/office/drawing/2014/main" id="{6F772C86-A0AE-C477-667C-CD4DE6E59122}"/>
              </a:ext>
            </a:extLst>
          </p:cNvPr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141">
            <a:extLst>
              <a:ext uri="{FF2B5EF4-FFF2-40B4-BE49-F238E27FC236}">
                <a16:creationId xmlns:a16="http://schemas.microsoft.com/office/drawing/2014/main" id="{EA815B52-DA5E-D365-1A84-F79FEE560206}"/>
              </a:ext>
            </a:extLst>
          </p:cNvPr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142">
            <a:extLst>
              <a:ext uri="{FF2B5EF4-FFF2-40B4-BE49-F238E27FC236}">
                <a16:creationId xmlns:a16="http://schemas.microsoft.com/office/drawing/2014/main" id="{6C8A94EB-5094-1DD6-2DD1-B5177B3C754A}"/>
              </a:ext>
            </a:extLst>
          </p:cNvPr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143">
            <a:extLst>
              <a:ext uri="{FF2B5EF4-FFF2-40B4-BE49-F238E27FC236}">
                <a16:creationId xmlns:a16="http://schemas.microsoft.com/office/drawing/2014/main" id="{DF15FC15-16CE-9658-C1AC-3574A715639D}"/>
              </a:ext>
            </a:extLst>
          </p:cNvPr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144">
            <a:extLst>
              <a:ext uri="{FF2B5EF4-FFF2-40B4-BE49-F238E27FC236}">
                <a16:creationId xmlns:a16="http://schemas.microsoft.com/office/drawing/2014/main" id="{3487AC16-3FAC-8FD6-E2A4-251B0A70956C}"/>
              </a:ext>
            </a:extLst>
          </p:cNvPr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145">
            <a:extLst>
              <a:ext uri="{FF2B5EF4-FFF2-40B4-BE49-F238E27FC236}">
                <a16:creationId xmlns:a16="http://schemas.microsoft.com/office/drawing/2014/main" id="{47034AE6-2651-FD99-6709-28741B611196}"/>
              </a:ext>
            </a:extLst>
          </p:cNvPr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146">
            <a:extLst>
              <a:ext uri="{FF2B5EF4-FFF2-40B4-BE49-F238E27FC236}">
                <a16:creationId xmlns:a16="http://schemas.microsoft.com/office/drawing/2014/main" id="{BF0DD56F-1F25-5C45-BAA5-424B2873CCF6}"/>
              </a:ext>
            </a:extLst>
          </p:cNvPr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147">
            <a:extLst>
              <a:ext uri="{FF2B5EF4-FFF2-40B4-BE49-F238E27FC236}">
                <a16:creationId xmlns:a16="http://schemas.microsoft.com/office/drawing/2014/main" id="{38270E38-699C-8041-897A-BC0974EFB7FD}"/>
              </a:ext>
            </a:extLst>
          </p:cNvPr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148">
            <a:extLst>
              <a:ext uri="{FF2B5EF4-FFF2-40B4-BE49-F238E27FC236}">
                <a16:creationId xmlns:a16="http://schemas.microsoft.com/office/drawing/2014/main" id="{A0E32A33-69A2-6A22-C6D4-30858E7C53E7}"/>
              </a:ext>
            </a:extLst>
          </p:cNvPr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149">
            <a:extLst>
              <a:ext uri="{FF2B5EF4-FFF2-40B4-BE49-F238E27FC236}">
                <a16:creationId xmlns:a16="http://schemas.microsoft.com/office/drawing/2014/main" id="{7C4161C6-1ABF-36BA-E018-02E60D99F294}"/>
              </a:ext>
            </a:extLst>
          </p:cNvPr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150">
            <a:extLst>
              <a:ext uri="{FF2B5EF4-FFF2-40B4-BE49-F238E27FC236}">
                <a16:creationId xmlns:a16="http://schemas.microsoft.com/office/drawing/2014/main" id="{62CF635A-D818-625B-DF31-41FBB5197CE0}"/>
              </a:ext>
            </a:extLst>
          </p:cNvPr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151">
            <a:extLst>
              <a:ext uri="{FF2B5EF4-FFF2-40B4-BE49-F238E27FC236}">
                <a16:creationId xmlns:a16="http://schemas.microsoft.com/office/drawing/2014/main" id="{2B75B869-D269-CEF5-2183-9F8FE08781A8}"/>
              </a:ext>
            </a:extLst>
          </p:cNvPr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152">
            <a:extLst>
              <a:ext uri="{FF2B5EF4-FFF2-40B4-BE49-F238E27FC236}">
                <a16:creationId xmlns:a16="http://schemas.microsoft.com/office/drawing/2014/main" id="{21840B52-A26D-A927-3340-83CC3368150E}"/>
              </a:ext>
            </a:extLst>
          </p:cNvPr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153">
            <a:extLst>
              <a:ext uri="{FF2B5EF4-FFF2-40B4-BE49-F238E27FC236}">
                <a16:creationId xmlns:a16="http://schemas.microsoft.com/office/drawing/2014/main" id="{AE81A2D9-B7E7-2B70-7E97-C480556EF83F}"/>
              </a:ext>
            </a:extLst>
          </p:cNvPr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154">
            <a:extLst>
              <a:ext uri="{FF2B5EF4-FFF2-40B4-BE49-F238E27FC236}">
                <a16:creationId xmlns:a16="http://schemas.microsoft.com/office/drawing/2014/main" id="{536EB28A-6BA7-784C-3EE5-2A336FA9FAEB}"/>
              </a:ext>
            </a:extLst>
          </p:cNvPr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155">
            <a:extLst>
              <a:ext uri="{FF2B5EF4-FFF2-40B4-BE49-F238E27FC236}">
                <a16:creationId xmlns:a16="http://schemas.microsoft.com/office/drawing/2014/main" id="{B854236F-4428-F76C-0F8D-133FEA2858D6}"/>
              </a:ext>
            </a:extLst>
          </p:cNvPr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156">
            <a:extLst>
              <a:ext uri="{FF2B5EF4-FFF2-40B4-BE49-F238E27FC236}">
                <a16:creationId xmlns:a16="http://schemas.microsoft.com/office/drawing/2014/main" id="{427E49DA-2E01-B896-05E8-84DC22752393}"/>
              </a:ext>
            </a:extLst>
          </p:cNvPr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157">
            <a:extLst>
              <a:ext uri="{FF2B5EF4-FFF2-40B4-BE49-F238E27FC236}">
                <a16:creationId xmlns:a16="http://schemas.microsoft.com/office/drawing/2014/main" id="{24B6FD4D-1FFC-6C5F-EAB0-DB30AD5161CE}"/>
              </a:ext>
            </a:extLst>
          </p:cNvPr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158">
            <a:extLst>
              <a:ext uri="{FF2B5EF4-FFF2-40B4-BE49-F238E27FC236}">
                <a16:creationId xmlns:a16="http://schemas.microsoft.com/office/drawing/2014/main" id="{24305DA1-FBBE-5F87-0A8E-E3697EA72BE5}"/>
              </a:ext>
            </a:extLst>
          </p:cNvPr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159">
            <a:extLst>
              <a:ext uri="{FF2B5EF4-FFF2-40B4-BE49-F238E27FC236}">
                <a16:creationId xmlns:a16="http://schemas.microsoft.com/office/drawing/2014/main" id="{7F1DADE3-98AF-06FB-8D1C-9B5AB28433FC}"/>
              </a:ext>
            </a:extLst>
          </p:cNvPr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160">
            <a:extLst>
              <a:ext uri="{FF2B5EF4-FFF2-40B4-BE49-F238E27FC236}">
                <a16:creationId xmlns:a16="http://schemas.microsoft.com/office/drawing/2014/main" id="{97B2F169-2B13-E376-4A46-06E33AD229E5}"/>
              </a:ext>
            </a:extLst>
          </p:cNvPr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161">
            <a:extLst>
              <a:ext uri="{FF2B5EF4-FFF2-40B4-BE49-F238E27FC236}">
                <a16:creationId xmlns:a16="http://schemas.microsoft.com/office/drawing/2014/main" id="{060F559F-D048-6E05-6AB6-067DB587EC08}"/>
              </a:ext>
            </a:extLst>
          </p:cNvPr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162">
            <a:extLst>
              <a:ext uri="{FF2B5EF4-FFF2-40B4-BE49-F238E27FC236}">
                <a16:creationId xmlns:a16="http://schemas.microsoft.com/office/drawing/2014/main" id="{D6936C67-3CE3-FA92-3F39-280F79299D93}"/>
              </a:ext>
            </a:extLst>
          </p:cNvPr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163">
            <a:extLst>
              <a:ext uri="{FF2B5EF4-FFF2-40B4-BE49-F238E27FC236}">
                <a16:creationId xmlns:a16="http://schemas.microsoft.com/office/drawing/2014/main" id="{8DA4B724-2765-467F-B274-8EA890B04CAA}"/>
              </a:ext>
            </a:extLst>
          </p:cNvPr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164">
            <a:extLst>
              <a:ext uri="{FF2B5EF4-FFF2-40B4-BE49-F238E27FC236}">
                <a16:creationId xmlns:a16="http://schemas.microsoft.com/office/drawing/2014/main" id="{D0346617-C075-05F4-C520-17371C5E0C95}"/>
              </a:ext>
            </a:extLst>
          </p:cNvPr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165">
            <a:extLst>
              <a:ext uri="{FF2B5EF4-FFF2-40B4-BE49-F238E27FC236}">
                <a16:creationId xmlns:a16="http://schemas.microsoft.com/office/drawing/2014/main" id="{1FF8DC55-9FAB-4C30-67EC-4114FB715B48}"/>
              </a:ext>
            </a:extLst>
          </p:cNvPr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166">
            <a:extLst>
              <a:ext uri="{FF2B5EF4-FFF2-40B4-BE49-F238E27FC236}">
                <a16:creationId xmlns:a16="http://schemas.microsoft.com/office/drawing/2014/main" id="{D89CBE68-911C-10CE-0E3F-967F8F18D8A9}"/>
              </a:ext>
            </a:extLst>
          </p:cNvPr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167">
            <a:extLst>
              <a:ext uri="{FF2B5EF4-FFF2-40B4-BE49-F238E27FC236}">
                <a16:creationId xmlns:a16="http://schemas.microsoft.com/office/drawing/2014/main" id="{41E04FC9-ED04-86F3-2BE0-9CA110B1EF02}"/>
              </a:ext>
            </a:extLst>
          </p:cNvPr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168">
            <a:extLst>
              <a:ext uri="{FF2B5EF4-FFF2-40B4-BE49-F238E27FC236}">
                <a16:creationId xmlns:a16="http://schemas.microsoft.com/office/drawing/2014/main" id="{F13F4E55-F4BF-0BE9-F6AE-89C2D9D8D6AB}"/>
              </a:ext>
            </a:extLst>
          </p:cNvPr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169">
            <a:extLst>
              <a:ext uri="{FF2B5EF4-FFF2-40B4-BE49-F238E27FC236}">
                <a16:creationId xmlns:a16="http://schemas.microsoft.com/office/drawing/2014/main" id="{5CB88CB9-6574-3808-99B6-6F470D3E2E3E}"/>
              </a:ext>
            </a:extLst>
          </p:cNvPr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170">
            <a:extLst>
              <a:ext uri="{FF2B5EF4-FFF2-40B4-BE49-F238E27FC236}">
                <a16:creationId xmlns:a16="http://schemas.microsoft.com/office/drawing/2014/main" id="{48DD8694-2E86-FA17-96E1-FDD8BD348F1B}"/>
              </a:ext>
            </a:extLst>
          </p:cNvPr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171">
            <a:extLst>
              <a:ext uri="{FF2B5EF4-FFF2-40B4-BE49-F238E27FC236}">
                <a16:creationId xmlns:a16="http://schemas.microsoft.com/office/drawing/2014/main" id="{99473CA4-6F4B-99DA-E20A-AD6B07D8E48A}"/>
              </a:ext>
            </a:extLst>
          </p:cNvPr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172">
            <a:extLst>
              <a:ext uri="{FF2B5EF4-FFF2-40B4-BE49-F238E27FC236}">
                <a16:creationId xmlns:a16="http://schemas.microsoft.com/office/drawing/2014/main" id="{838EA6D7-7A49-77DB-0F70-B1A156C86E95}"/>
              </a:ext>
            </a:extLst>
          </p:cNvPr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173">
            <a:extLst>
              <a:ext uri="{FF2B5EF4-FFF2-40B4-BE49-F238E27FC236}">
                <a16:creationId xmlns:a16="http://schemas.microsoft.com/office/drawing/2014/main" id="{E1624725-3AA4-15CE-9F6B-E17A503E5A0F}"/>
              </a:ext>
            </a:extLst>
          </p:cNvPr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174">
            <a:extLst>
              <a:ext uri="{FF2B5EF4-FFF2-40B4-BE49-F238E27FC236}">
                <a16:creationId xmlns:a16="http://schemas.microsoft.com/office/drawing/2014/main" id="{7240B319-2EC3-E5FC-767A-C42135DC5BE9}"/>
              </a:ext>
            </a:extLst>
          </p:cNvPr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175">
            <a:extLst>
              <a:ext uri="{FF2B5EF4-FFF2-40B4-BE49-F238E27FC236}">
                <a16:creationId xmlns:a16="http://schemas.microsoft.com/office/drawing/2014/main" id="{FD2E3DAA-AD8B-2F8B-C141-B4848E074ACF}"/>
              </a:ext>
            </a:extLst>
          </p:cNvPr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176">
            <a:extLst>
              <a:ext uri="{FF2B5EF4-FFF2-40B4-BE49-F238E27FC236}">
                <a16:creationId xmlns:a16="http://schemas.microsoft.com/office/drawing/2014/main" id="{94CF44DE-ECD8-126D-E682-5AD5FE298FBC}"/>
              </a:ext>
            </a:extLst>
          </p:cNvPr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177">
            <a:extLst>
              <a:ext uri="{FF2B5EF4-FFF2-40B4-BE49-F238E27FC236}">
                <a16:creationId xmlns:a16="http://schemas.microsoft.com/office/drawing/2014/main" id="{BA43E5E2-2E8F-C2B6-60FC-E3CD01CFD1B0}"/>
              </a:ext>
            </a:extLst>
          </p:cNvPr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178">
            <a:extLst>
              <a:ext uri="{FF2B5EF4-FFF2-40B4-BE49-F238E27FC236}">
                <a16:creationId xmlns:a16="http://schemas.microsoft.com/office/drawing/2014/main" id="{835562F8-AB35-E724-D949-004C2822905A}"/>
              </a:ext>
            </a:extLst>
          </p:cNvPr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179">
            <a:extLst>
              <a:ext uri="{FF2B5EF4-FFF2-40B4-BE49-F238E27FC236}">
                <a16:creationId xmlns:a16="http://schemas.microsoft.com/office/drawing/2014/main" id="{703D2071-366C-96C3-820F-463A67EB9D3F}"/>
              </a:ext>
            </a:extLst>
          </p:cNvPr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180">
            <a:extLst>
              <a:ext uri="{FF2B5EF4-FFF2-40B4-BE49-F238E27FC236}">
                <a16:creationId xmlns:a16="http://schemas.microsoft.com/office/drawing/2014/main" id="{B341A819-A1EF-465F-D54C-3066A67456F5}"/>
              </a:ext>
            </a:extLst>
          </p:cNvPr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181">
            <a:extLst>
              <a:ext uri="{FF2B5EF4-FFF2-40B4-BE49-F238E27FC236}">
                <a16:creationId xmlns:a16="http://schemas.microsoft.com/office/drawing/2014/main" id="{A58DB49D-D030-C2DD-AEC9-D564B3D3679B}"/>
              </a:ext>
            </a:extLst>
          </p:cNvPr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182">
            <a:extLst>
              <a:ext uri="{FF2B5EF4-FFF2-40B4-BE49-F238E27FC236}">
                <a16:creationId xmlns:a16="http://schemas.microsoft.com/office/drawing/2014/main" id="{8EA55950-0D0D-2303-B6E6-DAE1BB2D7082}"/>
              </a:ext>
            </a:extLst>
          </p:cNvPr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183">
            <a:extLst>
              <a:ext uri="{FF2B5EF4-FFF2-40B4-BE49-F238E27FC236}">
                <a16:creationId xmlns:a16="http://schemas.microsoft.com/office/drawing/2014/main" id="{BB635D94-E9EE-1440-3E2C-E97E542445FD}"/>
              </a:ext>
            </a:extLst>
          </p:cNvPr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184">
            <a:extLst>
              <a:ext uri="{FF2B5EF4-FFF2-40B4-BE49-F238E27FC236}">
                <a16:creationId xmlns:a16="http://schemas.microsoft.com/office/drawing/2014/main" id="{8B7154F7-CA03-ED1C-16C4-574E7544EEBE}"/>
              </a:ext>
            </a:extLst>
          </p:cNvPr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185">
            <a:extLst>
              <a:ext uri="{FF2B5EF4-FFF2-40B4-BE49-F238E27FC236}">
                <a16:creationId xmlns:a16="http://schemas.microsoft.com/office/drawing/2014/main" id="{78F40EBD-1C96-E5FE-0633-9A4D4141278E}"/>
              </a:ext>
            </a:extLst>
          </p:cNvPr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186">
            <a:extLst>
              <a:ext uri="{FF2B5EF4-FFF2-40B4-BE49-F238E27FC236}">
                <a16:creationId xmlns:a16="http://schemas.microsoft.com/office/drawing/2014/main" id="{B815D137-DD6F-A200-3D18-3643F71D27A1}"/>
              </a:ext>
            </a:extLst>
          </p:cNvPr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187">
            <a:extLst>
              <a:ext uri="{FF2B5EF4-FFF2-40B4-BE49-F238E27FC236}">
                <a16:creationId xmlns:a16="http://schemas.microsoft.com/office/drawing/2014/main" id="{BF55CB62-AF42-8421-335F-EB2B613ECA14}"/>
              </a:ext>
            </a:extLst>
          </p:cNvPr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188">
            <a:extLst>
              <a:ext uri="{FF2B5EF4-FFF2-40B4-BE49-F238E27FC236}">
                <a16:creationId xmlns:a16="http://schemas.microsoft.com/office/drawing/2014/main" id="{95D16C78-018B-A38E-B054-FD4926192482}"/>
              </a:ext>
            </a:extLst>
          </p:cNvPr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189">
            <a:extLst>
              <a:ext uri="{FF2B5EF4-FFF2-40B4-BE49-F238E27FC236}">
                <a16:creationId xmlns:a16="http://schemas.microsoft.com/office/drawing/2014/main" id="{8A7113F4-4673-E793-31A9-EFAD53C9F01C}"/>
              </a:ext>
            </a:extLst>
          </p:cNvPr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190">
            <a:extLst>
              <a:ext uri="{FF2B5EF4-FFF2-40B4-BE49-F238E27FC236}">
                <a16:creationId xmlns:a16="http://schemas.microsoft.com/office/drawing/2014/main" id="{E6E0BBF0-E8A5-C34E-B289-C057BCC172A8}"/>
              </a:ext>
            </a:extLst>
          </p:cNvPr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191">
            <a:extLst>
              <a:ext uri="{FF2B5EF4-FFF2-40B4-BE49-F238E27FC236}">
                <a16:creationId xmlns:a16="http://schemas.microsoft.com/office/drawing/2014/main" id="{AB40E91B-09CF-DA9F-BB3C-84528748DCFC}"/>
              </a:ext>
            </a:extLst>
          </p:cNvPr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92">
            <a:extLst>
              <a:ext uri="{FF2B5EF4-FFF2-40B4-BE49-F238E27FC236}">
                <a16:creationId xmlns:a16="http://schemas.microsoft.com/office/drawing/2014/main" id="{F7102138-15BB-5E9C-90F7-067286C0B84F}"/>
              </a:ext>
            </a:extLst>
          </p:cNvPr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93">
            <a:extLst>
              <a:ext uri="{FF2B5EF4-FFF2-40B4-BE49-F238E27FC236}">
                <a16:creationId xmlns:a16="http://schemas.microsoft.com/office/drawing/2014/main" id="{1B61A129-C086-C37E-5222-39E99DC08231}"/>
              </a:ext>
            </a:extLst>
          </p:cNvPr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194">
            <a:extLst>
              <a:ext uri="{FF2B5EF4-FFF2-40B4-BE49-F238E27FC236}">
                <a16:creationId xmlns:a16="http://schemas.microsoft.com/office/drawing/2014/main" id="{65604155-6B4B-BCF6-6D58-58642B0905DA}"/>
              </a:ext>
            </a:extLst>
          </p:cNvPr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195">
            <a:extLst>
              <a:ext uri="{FF2B5EF4-FFF2-40B4-BE49-F238E27FC236}">
                <a16:creationId xmlns:a16="http://schemas.microsoft.com/office/drawing/2014/main" id="{90CB2466-0685-96E2-FCF2-68CE74B95116}"/>
              </a:ext>
            </a:extLst>
          </p:cNvPr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196">
            <a:extLst>
              <a:ext uri="{FF2B5EF4-FFF2-40B4-BE49-F238E27FC236}">
                <a16:creationId xmlns:a16="http://schemas.microsoft.com/office/drawing/2014/main" id="{F4E0D271-869D-829E-8F4B-78C0F55E0BF3}"/>
              </a:ext>
            </a:extLst>
          </p:cNvPr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197">
            <a:extLst>
              <a:ext uri="{FF2B5EF4-FFF2-40B4-BE49-F238E27FC236}">
                <a16:creationId xmlns:a16="http://schemas.microsoft.com/office/drawing/2014/main" id="{76331E86-9A1A-AE11-91A6-028904C9F235}"/>
              </a:ext>
            </a:extLst>
          </p:cNvPr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198">
            <a:extLst>
              <a:ext uri="{FF2B5EF4-FFF2-40B4-BE49-F238E27FC236}">
                <a16:creationId xmlns:a16="http://schemas.microsoft.com/office/drawing/2014/main" id="{8A98F91B-257D-39CE-3F0C-D62251623953}"/>
              </a:ext>
            </a:extLst>
          </p:cNvPr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199">
            <a:extLst>
              <a:ext uri="{FF2B5EF4-FFF2-40B4-BE49-F238E27FC236}">
                <a16:creationId xmlns:a16="http://schemas.microsoft.com/office/drawing/2014/main" id="{3E18C7F8-F976-FB09-1C9B-A6D4833F96EF}"/>
              </a:ext>
            </a:extLst>
          </p:cNvPr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200">
            <a:extLst>
              <a:ext uri="{FF2B5EF4-FFF2-40B4-BE49-F238E27FC236}">
                <a16:creationId xmlns:a16="http://schemas.microsoft.com/office/drawing/2014/main" id="{D4CE09EC-F2C9-5D88-55AA-5A517280676D}"/>
              </a:ext>
            </a:extLst>
          </p:cNvPr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201">
            <a:extLst>
              <a:ext uri="{FF2B5EF4-FFF2-40B4-BE49-F238E27FC236}">
                <a16:creationId xmlns:a16="http://schemas.microsoft.com/office/drawing/2014/main" id="{BA5E9CBD-CCB4-0741-4917-E1C45D382117}"/>
              </a:ext>
            </a:extLst>
          </p:cNvPr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202">
            <a:extLst>
              <a:ext uri="{FF2B5EF4-FFF2-40B4-BE49-F238E27FC236}">
                <a16:creationId xmlns:a16="http://schemas.microsoft.com/office/drawing/2014/main" id="{2D216F36-082B-376E-EA49-02D739A4285A}"/>
              </a:ext>
            </a:extLst>
          </p:cNvPr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203">
            <a:extLst>
              <a:ext uri="{FF2B5EF4-FFF2-40B4-BE49-F238E27FC236}">
                <a16:creationId xmlns:a16="http://schemas.microsoft.com/office/drawing/2014/main" id="{D385042A-FBAE-9AFC-9113-C3CA2B450F04}"/>
              </a:ext>
            </a:extLst>
          </p:cNvPr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204">
            <a:extLst>
              <a:ext uri="{FF2B5EF4-FFF2-40B4-BE49-F238E27FC236}">
                <a16:creationId xmlns:a16="http://schemas.microsoft.com/office/drawing/2014/main" id="{C93329B3-CA24-50D8-BA13-AFED15ACCFD5}"/>
              </a:ext>
            </a:extLst>
          </p:cNvPr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205">
            <a:extLst>
              <a:ext uri="{FF2B5EF4-FFF2-40B4-BE49-F238E27FC236}">
                <a16:creationId xmlns:a16="http://schemas.microsoft.com/office/drawing/2014/main" id="{DFE75948-29CF-D66A-50E6-C175FE21D117}"/>
              </a:ext>
            </a:extLst>
          </p:cNvPr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206">
            <a:extLst>
              <a:ext uri="{FF2B5EF4-FFF2-40B4-BE49-F238E27FC236}">
                <a16:creationId xmlns:a16="http://schemas.microsoft.com/office/drawing/2014/main" id="{B2E9EB3E-C70F-C67A-92AB-0555EB76D1F4}"/>
              </a:ext>
            </a:extLst>
          </p:cNvPr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207">
            <a:extLst>
              <a:ext uri="{FF2B5EF4-FFF2-40B4-BE49-F238E27FC236}">
                <a16:creationId xmlns:a16="http://schemas.microsoft.com/office/drawing/2014/main" id="{259E21CF-950E-2FF4-F8F0-7F437135248C}"/>
              </a:ext>
            </a:extLst>
          </p:cNvPr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208">
            <a:extLst>
              <a:ext uri="{FF2B5EF4-FFF2-40B4-BE49-F238E27FC236}">
                <a16:creationId xmlns:a16="http://schemas.microsoft.com/office/drawing/2014/main" id="{1521D601-B8A2-0FC7-08E8-EE47DC4646E6}"/>
              </a:ext>
            </a:extLst>
          </p:cNvPr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209">
            <a:extLst>
              <a:ext uri="{FF2B5EF4-FFF2-40B4-BE49-F238E27FC236}">
                <a16:creationId xmlns:a16="http://schemas.microsoft.com/office/drawing/2014/main" id="{8B9C446D-79D1-CFCF-7884-9E2CAAAD98FD}"/>
              </a:ext>
            </a:extLst>
          </p:cNvPr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210">
            <a:extLst>
              <a:ext uri="{FF2B5EF4-FFF2-40B4-BE49-F238E27FC236}">
                <a16:creationId xmlns:a16="http://schemas.microsoft.com/office/drawing/2014/main" id="{459BD0A6-EABC-BB20-0AD4-49E5288E232C}"/>
              </a:ext>
            </a:extLst>
          </p:cNvPr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211">
            <a:extLst>
              <a:ext uri="{FF2B5EF4-FFF2-40B4-BE49-F238E27FC236}">
                <a16:creationId xmlns:a16="http://schemas.microsoft.com/office/drawing/2014/main" id="{6D57CA23-8AE4-A5FB-4501-07896F370C09}"/>
              </a:ext>
            </a:extLst>
          </p:cNvPr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212">
            <a:extLst>
              <a:ext uri="{FF2B5EF4-FFF2-40B4-BE49-F238E27FC236}">
                <a16:creationId xmlns:a16="http://schemas.microsoft.com/office/drawing/2014/main" id="{EF27B71E-5652-5377-E3C9-68D07F8737CE}"/>
              </a:ext>
            </a:extLst>
          </p:cNvPr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213">
            <a:extLst>
              <a:ext uri="{FF2B5EF4-FFF2-40B4-BE49-F238E27FC236}">
                <a16:creationId xmlns:a16="http://schemas.microsoft.com/office/drawing/2014/main" id="{B0368419-2C44-1DA8-C30C-903BB927CCBD}"/>
              </a:ext>
            </a:extLst>
          </p:cNvPr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214">
            <a:extLst>
              <a:ext uri="{FF2B5EF4-FFF2-40B4-BE49-F238E27FC236}">
                <a16:creationId xmlns:a16="http://schemas.microsoft.com/office/drawing/2014/main" id="{193E7A75-FAF5-09C2-54B5-2AB317706150}"/>
              </a:ext>
            </a:extLst>
          </p:cNvPr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215">
            <a:extLst>
              <a:ext uri="{FF2B5EF4-FFF2-40B4-BE49-F238E27FC236}">
                <a16:creationId xmlns:a16="http://schemas.microsoft.com/office/drawing/2014/main" id="{EC6E1D22-1076-9548-49D3-FF696775D1C6}"/>
              </a:ext>
            </a:extLst>
          </p:cNvPr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216">
            <a:extLst>
              <a:ext uri="{FF2B5EF4-FFF2-40B4-BE49-F238E27FC236}">
                <a16:creationId xmlns:a16="http://schemas.microsoft.com/office/drawing/2014/main" id="{327CC39B-5F4B-65CC-65F2-24C17608BC0B}"/>
              </a:ext>
            </a:extLst>
          </p:cNvPr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217">
            <a:extLst>
              <a:ext uri="{FF2B5EF4-FFF2-40B4-BE49-F238E27FC236}">
                <a16:creationId xmlns:a16="http://schemas.microsoft.com/office/drawing/2014/main" id="{3DFC336C-6993-BBA2-4589-0F623FD37E56}"/>
              </a:ext>
            </a:extLst>
          </p:cNvPr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218">
            <a:extLst>
              <a:ext uri="{FF2B5EF4-FFF2-40B4-BE49-F238E27FC236}">
                <a16:creationId xmlns:a16="http://schemas.microsoft.com/office/drawing/2014/main" id="{0F5EC5C6-43F3-7B4B-5C8C-07C108827F55}"/>
              </a:ext>
            </a:extLst>
          </p:cNvPr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219">
            <a:extLst>
              <a:ext uri="{FF2B5EF4-FFF2-40B4-BE49-F238E27FC236}">
                <a16:creationId xmlns:a16="http://schemas.microsoft.com/office/drawing/2014/main" id="{4F25A7B9-1311-C1DD-6836-C6FEFB06630E}"/>
              </a:ext>
            </a:extLst>
          </p:cNvPr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220">
            <a:extLst>
              <a:ext uri="{FF2B5EF4-FFF2-40B4-BE49-F238E27FC236}">
                <a16:creationId xmlns:a16="http://schemas.microsoft.com/office/drawing/2014/main" id="{101A8C7C-DEAF-AFF4-2877-13ADD381DBD9}"/>
              </a:ext>
            </a:extLst>
          </p:cNvPr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221">
            <a:extLst>
              <a:ext uri="{FF2B5EF4-FFF2-40B4-BE49-F238E27FC236}">
                <a16:creationId xmlns:a16="http://schemas.microsoft.com/office/drawing/2014/main" id="{4CAF32B8-F3E4-B212-77B0-E6035FE0AA9E}"/>
              </a:ext>
            </a:extLst>
          </p:cNvPr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222">
            <a:extLst>
              <a:ext uri="{FF2B5EF4-FFF2-40B4-BE49-F238E27FC236}">
                <a16:creationId xmlns:a16="http://schemas.microsoft.com/office/drawing/2014/main" id="{7BEFE707-2C2D-A91C-762F-3ABF5A423A61}"/>
              </a:ext>
            </a:extLst>
          </p:cNvPr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223">
            <a:extLst>
              <a:ext uri="{FF2B5EF4-FFF2-40B4-BE49-F238E27FC236}">
                <a16:creationId xmlns:a16="http://schemas.microsoft.com/office/drawing/2014/main" id="{E4C4B2DF-ECBC-CFE8-EF1F-846BF5EA3553}"/>
              </a:ext>
            </a:extLst>
          </p:cNvPr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224">
            <a:extLst>
              <a:ext uri="{FF2B5EF4-FFF2-40B4-BE49-F238E27FC236}">
                <a16:creationId xmlns:a16="http://schemas.microsoft.com/office/drawing/2014/main" id="{1C823423-0AFF-A7C8-650E-D32F7F717243}"/>
              </a:ext>
            </a:extLst>
          </p:cNvPr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225">
            <a:extLst>
              <a:ext uri="{FF2B5EF4-FFF2-40B4-BE49-F238E27FC236}">
                <a16:creationId xmlns:a16="http://schemas.microsoft.com/office/drawing/2014/main" id="{455680E1-C976-1FBC-3E73-5680349E499B}"/>
              </a:ext>
            </a:extLst>
          </p:cNvPr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226">
            <a:extLst>
              <a:ext uri="{FF2B5EF4-FFF2-40B4-BE49-F238E27FC236}">
                <a16:creationId xmlns:a16="http://schemas.microsoft.com/office/drawing/2014/main" id="{195B6BD6-C177-E54A-350A-46C55C74322B}"/>
              </a:ext>
            </a:extLst>
          </p:cNvPr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227">
            <a:extLst>
              <a:ext uri="{FF2B5EF4-FFF2-40B4-BE49-F238E27FC236}">
                <a16:creationId xmlns:a16="http://schemas.microsoft.com/office/drawing/2014/main" id="{431E5608-F746-A3B6-244E-11BA7C958E78}"/>
              </a:ext>
            </a:extLst>
          </p:cNvPr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228">
            <a:extLst>
              <a:ext uri="{FF2B5EF4-FFF2-40B4-BE49-F238E27FC236}">
                <a16:creationId xmlns:a16="http://schemas.microsoft.com/office/drawing/2014/main" id="{BD5B300C-DDF2-030A-8961-4B11D70ECB4C}"/>
              </a:ext>
            </a:extLst>
          </p:cNvPr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48" name="object 231">
            <a:extLst>
              <a:ext uri="{FF2B5EF4-FFF2-40B4-BE49-F238E27FC236}">
                <a16:creationId xmlns:a16="http://schemas.microsoft.com/office/drawing/2014/main" id="{5D01568D-2459-6227-1795-BD63EDCB1C04}"/>
              </a:ext>
            </a:extLst>
          </p:cNvPr>
          <p:cNvSpPr txBox="1"/>
          <p:nvPr/>
        </p:nvSpPr>
        <p:spPr>
          <a:xfrm>
            <a:off x="4360657" y="4343400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lang="en-US" sz="2400" dirty="0">
                <a:latin typeface="Microsoft JhengHei UI"/>
                <a:cs typeface="Microsoft JhengHei UI"/>
              </a:rPr>
              <a:t>Prior Information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349" name="object 237">
            <a:extLst>
              <a:ext uri="{FF2B5EF4-FFF2-40B4-BE49-F238E27FC236}">
                <a16:creationId xmlns:a16="http://schemas.microsoft.com/office/drawing/2014/main" id="{11C4FE68-DF2C-56D2-397E-7D66189F9E45}"/>
              </a:ext>
            </a:extLst>
          </p:cNvPr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50" name="object 238">
            <a:extLst>
              <a:ext uri="{FF2B5EF4-FFF2-40B4-BE49-F238E27FC236}">
                <a16:creationId xmlns:a16="http://schemas.microsoft.com/office/drawing/2014/main" id="{161D2D4A-E5F0-A0DA-3B84-16866AA65632}"/>
              </a:ext>
            </a:extLst>
          </p:cNvPr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1" name="object 241">
            <a:extLst>
              <a:ext uri="{FF2B5EF4-FFF2-40B4-BE49-F238E27FC236}">
                <a16:creationId xmlns:a16="http://schemas.microsoft.com/office/drawing/2014/main" id="{37E9977E-A3F2-3FD3-3DDC-C62C4D5EB8DA}"/>
              </a:ext>
            </a:extLst>
          </p:cNvPr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242">
            <a:extLst>
              <a:ext uri="{FF2B5EF4-FFF2-40B4-BE49-F238E27FC236}">
                <a16:creationId xmlns:a16="http://schemas.microsoft.com/office/drawing/2014/main" id="{E4BC67E2-6EBB-595A-CC86-81A1A5E6A28E}"/>
              </a:ext>
            </a:extLst>
          </p:cNvPr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243">
            <a:extLst>
              <a:ext uri="{FF2B5EF4-FFF2-40B4-BE49-F238E27FC236}">
                <a16:creationId xmlns:a16="http://schemas.microsoft.com/office/drawing/2014/main" id="{969C84AC-C13E-2996-8436-ED1A4261C7AA}"/>
              </a:ext>
            </a:extLst>
          </p:cNvPr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244">
            <a:extLst>
              <a:ext uri="{FF2B5EF4-FFF2-40B4-BE49-F238E27FC236}">
                <a16:creationId xmlns:a16="http://schemas.microsoft.com/office/drawing/2014/main" id="{D77B7055-43BE-9E45-D6EE-D31C34CD7395}"/>
              </a:ext>
            </a:extLst>
          </p:cNvPr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245">
            <a:extLst>
              <a:ext uri="{FF2B5EF4-FFF2-40B4-BE49-F238E27FC236}">
                <a16:creationId xmlns:a16="http://schemas.microsoft.com/office/drawing/2014/main" id="{5693C951-51FD-3F87-DE3D-6FE996E2C648}"/>
              </a:ext>
            </a:extLst>
          </p:cNvPr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BFCE724E-A101-FA0E-FF7F-79554F77E5A2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D6FC4091-C648-1E64-6570-EECE169B3EB9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B2C49C46-202A-336B-9B88-CB7869951C52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93075C39-2103-2204-9ED8-A5EB0606E50F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39260461-715E-6223-0828-CEB2EAF671E1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92CB501-81E8-5516-1C8C-0EEF292C2F3D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C5FD0068-5EE7-A1EB-3F0E-59C7AB4076A9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AD84FF47-8BCF-0F85-6377-D6197D4CBBDD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07A148D3-7FE1-F77C-520D-799560B508F0}"/>
              </a:ext>
            </a:extLst>
          </p:cNvPr>
          <p:cNvCxnSpPr>
            <a:cxnSpLocks/>
            <a:stCxn id="356" idx="4"/>
            <a:endCxn id="360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573EDDD2-2DFC-D1E1-0892-739773932C4B}"/>
              </a:ext>
            </a:extLst>
          </p:cNvPr>
          <p:cNvCxnSpPr>
            <a:cxnSpLocks/>
            <a:stCxn id="360" idx="0"/>
            <a:endCxn id="358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9F0D8B3E-19C0-85FC-1414-192CB8564296}"/>
              </a:ext>
            </a:extLst>
          </p:cNvPr>
          <p:cNvCxnSpPr>
            <a:cxnSpLocks/>
            <a:stCxn id="360" idx="6"/>
            <a:endCxn id="361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A987C195-F73C-7A87-66B1-4084F0A1BA8C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5D9707FC-0887-2A63-AD2B-06C38853D94F}"/>
              </a:ext>
            </a:extLst>
          </p:cNvPr>
          <p:cNvCxnSpPr>
            <a:cxnSpLocks/>
            <a:stCxn id="361" idx="6"/>
            <a:endCxn id="359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C71C7EE5-DE80-BC23-DB24-8B16A9C53860}"/>
              </a:ext>
            </a:extLst>
          </p:cNvPr>
          <p:cNvCxnSpPr>
            <a:cxnSpLocks/>
            <a:stCxn id="362" idx="0"/>
            <a:endCxn id="358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0CECC65-5001-4E43-7D39-0A5CB85F17AA}"/>
              </a:ext>
            </a:extLst>
          </p:cNvPr>
          <p:cNvCxnSpPr>
            <a:cxnSpLocks/>
            <a:stCxn id="361" idx="1"/>
            <a:endCxn id="358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54C2E96-F390-2F8F-341C-BBB992CCC39E}"/>
              </a:ext>
            </a:extLst>
          </p:cNvPr>
          <p:cNvCxnSpPr>
            <a:cxnSpLocks/>
            <a:stCxn id="362" idx="6"/>
            <a:endCxn id="363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3CEFBDC6-D7A3-4524-927E-E31BCE53C92E}"/>
              </a:ext>
            </a:extLst>
          </p:cNvPr>
          <p:cNvCxnSpPr>
            <a:cxnSpLocks/>
            <a:stCxn id="359" idx="6"/>
            <a:endCxn id="357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3" name="Picture 372">
            <a:extLst>
              <a:ext uri="{FF2B5EF4-FFF2-40B4-BE49-F238E27FC236}">
                <a16:creationId xmlns:a16="http://schemas.microsoft.com/office/drawing/2014/main" id="{8DBAEAE7-F9A7-1C32-24CD-BFC807FAD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7917ACE0-9A3D-BE4B-62A7-DB70861B4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8F283506-90F1-B9D9-E391-3DB60643E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F733EEC5-1B8A-248F-5ED8-C48838E8D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33939872-8A30-94FB-DD61-986BBF45C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id="{DB2A0E16-16D7-E344-9C1C-0BF1F232A4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CCA3EE8F-4C26-3703-BD36-CDE4C46AA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70428EEC-5A65-C1EC-A353-AAAA1AA2B2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459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709105" y="127397"/>
            <a:ext cx="489775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一个统一的框架:</a:t>
            </a:r>
            <a:r>
              <a:rPr spc="-55" dirty="0"/>
              <a:t> </a:t>
            </a:r>
            <a:r>
              <a:rPr spc="-5" dirty="0"/>
              <a:t>UGNN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776398" y="5618901"/>
            <a:ext cx="265303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Enforce the</a:t>
            </a:r>
            <a:r>
              <a:rPr sz="28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prior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311" name="图片 310" descr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5E878377-7E16-0C95-9C2B-3D36E4A76D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81" y="4953000"/>
            <a:ext cx="7606649" cy="711982"/>
          </a:xfrm>
          <a:prstGeom prst="rect">
            <a:avLst/>
          </a:prstGeom>
        </p:spPr>
      </p:pic>
      <p:sp>
        <p:nvSpPr>
          <p:cNvPr id="309" name="object 246">
            <a:extLst>
              <a:ext uri="{FF2B5EF4-FFF2-40B4-BE49-F238E27FC236}">
                <a16:creationId xmlns:a16="http://schemas.microsoft.com/office/drawing/2014/main" id="{21603A98-491E-0F43-8D5C-B19D0729BDDD}"/>
              </a:ext>
            </a:extLst>
          </p:cNvPr>
          <p:cNvSpPr/>
          <p:nvPr/>
        </p:nvSpPr>
        <p:spPr>
          <a:xfrm>
            <a:off x="7649987" y="5387293"/>
            <a:ext cx="1878337" cy="279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8">
            <a:extLst>
              <a:ext uri="{FF2B5EF4-FFF2-40B4-BE49-F238E27FC236}">
                <a16:creationId xmlns:a16="http://schemas.microsoft.com/office/drawing/2014/main" id="{C12076EE-6595-8594-2385-FBE200F08DCB}"/>
              </a:ext>
            </a:extLst>
          </p:cNvPr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9">
            <a:extLst>
              <a:ext uri="{FF2B5EF4-FFF2-40B4-BE49-F238E27FC236}">
                <a16:creationId xmlns:a16="http://schemas.microsoft.com/office/drawing/2014/main" id="{CCC730CE-1492-431A-1B65-0EA315741055}"/>
              </a:ext>
            </a:extLst>
          </p:cNvPr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0">
            <a:extLst>
              <a:ext uri="{FF2B5EF4-FFF2-40B4-BE49-F238E27FC236}">
                <a16:creationId xmlns:a16="http://schemas.microsoft.com/office/drawing/2014/main" id="{3CA6AD39-C752-FE2E-9BBF-CDFF37009114}"/>
              </a:ext>
            </a:extLst>
          </p:cNvPr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1">
            <a:extLst>
              <a:ext uri="{FF2B5EF4-FFF2-40B4-BE49-F238E27FC236}">
                <a16:creationId xmlns:a16="http://schemas.microsoft.com/office/drawing/2014/main" id="{C78E6443-C718-3D4A-9A21-FAFEA9C63D0D}"/>
              </a:ext>
            </a:extLst>
          </p:cNvPr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2">
            <a:extLst>
              <a:ext uri="{FF2B5EF4-FFF2-40B4-BE49-F238E27FC236}">
                <a16:creationId xmlns:a16="http://schemas.microsoft.com/office/drawing/2014/main" id="{0229C514-EB63-3207-E403-25EE6A6882C4}"/>
              </a:ext>
            </a:extLst>
          </p:cNvPr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3">
            <a:extLst>
              <a:ext uri="{FF2B5EF4-FFF2-40B4-BE49-F238E27FC236}">
                <a16:creationId xmlns:a16="http://schemas.microsoft.com/office/drawing/2014/main" id="{CE01F1E5-2CA4-E496-0103-FC05B9090FF6}"/>
              </a:ext>
            </a:extLst>
          </p:cNvPr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4">
            <a:extLst>
              <a:ext uri="{FF2B5EF4-FFF2-40B4-BE49-F238E27FC236}">
                <a16:creationId xmlns:a16="http://schemas.microsoft.com/office/drawing/2014/main" id="{BCBF200A-3331-9C09-3977-AF7D46AD8C01}"/>
              </a:ext>
            </a:extLst>
          </p:cNvPr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5">
            <a:extLst>
              <a:ext uri="{FF2B5EF4-FFF2-40B4-BE49-F238E27FC236}">
                <a16:creationId xmlns:a16="http://schemas.microsoft.com/office/drawing/2014/main" id="{B9F49A5F-27D5-A76D-6C12-D2CEAFCCBF94}"/>
              </a:ext>
            </a:extLst>
          </p:cNvPr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6">
            <a:extLst>
              <a:ext uri="{FF2B5EF4-FFF2-40B4-BE49-F238E27FC236}">
                <a16:creationId xmlns:a16="http://schemas.microsoft.com/office/drawing/2014/main" id="{E1BE42DB-AB58-F288-976B-1470D0AD889A}"/>
              </a:ext>
            </a:extLst>
          </p:cNvPr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7">
            <a:extLst>
              <a:ext uri="{FF2B5EF4-FFF2-40B4-BE49-F238E27FC236}">
                <a16:creationId xmlns:a16="http://schemas.microsoft.com/office/drawing/2014/main" id="{8F459DAA-8D8A-990D-7A1D-4E928F829EDE}"/>
              </a:ext>
            </a:extLst>
          </p:cNvPr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8">
            <a:extLst>
              <a:ext uri="{FF2B5EF4-FFF2-40B4-BE49-F238E27FC236}">
                <a16:creationId xmlns:a16="http://schemas.microsoft.com/office/drawing/2014/main" id="{234C3FE4-2A3D-5FA4-DC01-AB97DE27E0D8}"/>
              </a:ext>
            </a:extLst>
          </p:cNvPr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9">
            <a:extLst>
              <a:ext uri="{FF2B5EF4-FFF2-40B4-BE49-F238E27FC236}">
                <a16:creationId xmlns:a16="http://schemas.microsoft.com/office/drawing/2014/main" id="{5266E52C-374C-69F3-0142-192D9E5B3289}"/>
              </a:ext>
            </a:extLst>
          </p:cNvPr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0">
            <a:extLst>
              <a:ext uri="{FF2B5EF4-FFF2-40B4-BE49-F238E27FC236}">
                <a16:creationId xmlns:a16="http://schemas.microsoft.com/office/drawing/2014/main" id="{67732F12-2F2F-0E65-62BD-1FAAFC7B5066}"/>
              </a:ext>
            </a:extLst>
          </p:cNvPr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1">
            <a:extLst>
              <a:ext uri="{FF2B5EF4-FFF2-40B4-BE49-F238E27FC236}">
                <a16:creationId xmlns:a16="http://schemas.microsoft.com/office/drawing/2014/main" id="{9A6C8AA6-9777-278E-0895-B12E7D58DDAD}"/>
              </a:ext>
            </a:extLst>
          </p:cNvPr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2">
            <a:extLst>
              <a:ext uri="{FF2B5EF4-FFF2-40B4-BE49-F238E27FC236}">
                <a16:creationId xmlns:a16="http://schemas.microsoft.com/office/drawing/2014/main" id="{5E925BA8-AF49-6E7E-E0EC-070EF6AC4AAA}"/>
              </a:ext>
            </a:extLst>
          </p:cNvPr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3">
            <a:extLst>
              <a:ext uri="{FF2B5EF4-FFF2-40B4-BE49-F238E27FC236}">
                <a16:creationId xmlns:a16="http://schemas.microsoft.com/office/drawing/2014/main" id="{11742030-5FC9-14E8-AC33-DC0C738DDED0}"/>
              </a:ext>
            </a:extLst>
          </p:cNvPr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4">
            <a:extLst>
              <a:ext uri="{FF2B5EF4-FFF2-40B4-BE49-F238E27FC236}">
                <a16:creationId xmlns:a16="http://schemas.microsoft.com/office/drawing/2014/main" id="{CC281AD4-0015-9743-C080-D288C2A3CBFE}"/>
              </a:ext>
            </a:extLst>
          </p:cNvPr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5">
            <a:extLst>
              <a:ext uri="{FF2B5EF4-FFF2-40B4-BE49-F238E27FC236}">
                <a16:creationId xmlns:a16="http://schemas.microsoft.com/office/drawing/2014/main" id="{46F5D754-244D-67DD-D8C8-F73BC8B97B0C}"/>
              </a:ext>
            </a:extLst>
          </p:cNvPr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6">
            <a:extLst>
              <a:ext uri="{FF2B5EF4-FFF2-40B4-BE49-F238E27FC236}">
                <a16:creationId xmlns:a16="http://schemas.microsoft.com/office/drawing/2014/main" id="{918ABCBB-7167-FBE1-259D-17576C53D0C0}"/>
              </a:ext>
            </a:extLst>
          </p:cNvPr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7">
            <a:extLst>
              <a:ext uri="{FF2B5EF4-FFF2-40B4-BE49-F238E27FC236}">
                <a16:creationId xmlns:a16="http://schemas.microsoft.com/office/drawing/2014/main" id="{2BDD59BE-FC22-891D-FBCD-139A3029451C}"/>
              </a:ext>
            </a:extLst>
          </p:cNvPr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88">
            <a:extLst>
              <a:ext uri="{FF2B5EF4-FFF2-40B4-BE49-F238E27FC236}">
                <a16:creationId xmlns:a16="http://schemas.microsoft.com/office/drawing/2014/main" id="{6CB9BC6D-14B0-46AA-723C-5A3EA4FB6674}"/>
              </a:ext>
            </a:extLst>
          </p:cNvPr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9">
            <a:extLst>
              <a:ext uri="{FF2B5EF4-FFF2-40B4-BE49-F238E27FC236}">
                <a16:creationId xmlns:a16="http://schemas.microsoft.com/office/drawing/2014/main" id="{C2E8187F-DD1B-3BCA-55D2-816D271D498E}"/>
              </a:ext>
            </a:extLst>
          </p:cNvPr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0">
            <a:extLst>
              <a:ext uri="{FF2B5EF4-FFF2-40B4-BE49-F238E27FC236}">
                <a16:creationId xmlns:a16="http://schemas.microsoft.com/office/drawing/2014/main" id="{13583D53-55B6-BA09-C222-DB97E257F55A}"/>
              </a:ext>
            </a:extLst>
          </p:cNvPr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91">
            <a:extLst>
              <a:ext uri="{FF2B5EF4-FFF2-40B4-BE49-F238E27FC236}">
                <a16:creationId xmlns:a16="http://schemas.microsoft.com/office/drawing/2014/main" id="{14CE45EA-55B1-3926-24F3-88C0AE20C299}"/>
              </a:ext>
            </a:extLst>
          </p:cNvPr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2">
            <a:extLst>
              <a:ext uri="{FF2B5EF4-FFF2-40B4-BE49-F238E27FC236}">
                <a16:creationId xmlns:a16="http://schemas.microsoft.com/office/drawing/2014/main" id="{B2356058-F091-198D-2A8A-7F4408F4FB29}"/>
              </a:ext>
            </a:extLst>
          </p:cNvPr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3">
            <a:extLst>
              <a:ext uri="{FF2B5EF4-FFF2-40B4-BE49-F238E27FC236}">
                <a16:creationId xmlns:a16="http://schemas.microsoft.com/office/drawing/2014/main" id="{4B15A0E5-4768-F92B-7F9F-03AEB72BFCCA}"/>
              </a:ext>
            </a:extLst>
          </p:cNvPr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4">
            <a:extLst>
              <a:ext uri="{FF2B5EF4-FFF2-40B4-BE49-F238E27FC236}">
                <a16:creationId xmlns:a16="http://schemas.microsoft.com/office/drawing/2014/main" id="{892CE78C-1F3C-F671-7EE4-6E8EDA7F2221}"/>
              </a:ext>
            </a:extLst>
          </p:cNvPr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5">
            <a:extLst>
              <a:ext uri="{FF2B5EF4-FFF2-40B4-BE49-F238E27FC236}">
                <a16:creationId xmlns:a16="http://schemas.microsoft.com/office/drawing/2014/main" id="{430B4AEB-5D57-AD8F-1922-D36BA4C41A05}"/>
              </a:ext>
            </a:extLst>
          </p:cNvPr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96">
            <a:extLst>
              <a:ext uri="{FF2B5EF4-FFF2-40B4-BE49-F238E27FC236}">
                <a16:creationId xmlns:a16="http://schemas.microsoft.com/office/drawing/2014/main" id="{461AFB05-CF2A-4C9A-8BEF-C82958FBAECE}"/>
              </a:ext>
            </a:extLst>
          </p:cNvPr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7">
            <a:extLst>
              <a:ext uri="{FF2B5EF4-FFF2-40B4-BE49-F238E27FC236}">
                <a16:creationId xmlns:a16="http://schemas.microsoft.com/office/drawing/2014/main" id="{77DB939E-915C-B322-8270-FEFBC4ABAA9E}"/>
              </a:ext>
            </a:extLst>
          </p:cNvPr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98">
            <a:extLst>
              <a:ext uri="{FF2B5EF4-FFF2-40B4-BE49-F238E27FC236}">
                <a16:creationId xmlns:a16="http://schemas.microsoft.com/office/drawing/2014/main" id="{18CBBACD-EE61-F0AE-F987-394B20166F45}"/>
              </a:ext>
            </a:extLst>
          </p:cNvPr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99">
            <a:extLst>
              <a:ext uri="{FF2B5EF4-FFF2-40B4-BE49-F238E27FC236}">
                <a16:creationId xmlns:a16="http://schemas.microsoft.com/office/drawing/2014/main" id="{EDE8FC57-4873-C2EB-5F6F-27772770416B}"/>
              </a:ext>
            </a:extLst>
          </p:cNvPr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00">
            <a:extLst>
              <a:ext uri="{FF2B5EF4-FFF2-40B4-BE49-F238E27FC236}">
                <a16:creationId xmlns:a16="http://schemas.microsoft.com/office/drawing/2014/main" id="{E733D093-906F-DE2B-9CE7-2DB45A52DD73}"/>
              </a:ext>
            </a:extLst>
          </p:cNvPr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01">
            <a:extLst>
              <a:ext uri="{FF2B5EF4-FFF2-40B4-BE49-F238E27FC236}">
                <a16:creationId xmlns:a16="http://schemas.microsoft.com/office/drawing/2014/main" id="{D909667F-4424-B9ED-E774-02548CC194D0}"/>
              </a:ext>
            </a:extLst>
          </p:cNvPr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02">
            <a:extLst>
              <a:ext uri="{FF2B5EF4-FFF2-40B4-BE49-F238E27FC236}">
                <a16:creationId xmlns:a16="http://schemas.microsoft.com/office/drawing/2014/main" id="{442553B1-ED51-5BF1-7CC0-BCA27F19AF0B}"/>
              </a:ext>
            </a:extLst>
          </p:cNvPr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03">
            <a:extLst>
              <a:ext uri="{FF2B5EF4-FFF2-40B4-BE49-F238E27FC236}">
                <a16:creationId xmlns:a16="http://schemas.microsoft.com/office/drawing/2014/main" id="{CF5247EA-31F3-E481-D0E2-002666149099}"/>
              </a:ext>
            </a:extLst>
          </p:cNvPr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04">
            <a:extLst>
              <a:ext uri="{FF2B5EF4-FFF2-40B4-BE49-F238E27FC236}">
                <a16:creationId xmlns:a16="http://schemas.microsoft.com/office/drawing/2014/main" id="{DE62CC84-CDCB-20D0-C8E1-250300A9D777}"/>
              </a:ext>
            </a:extLst>
          </p:cNvPr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05">
            <a:extLst>
              <a:ext uri="{FF2B5EF4-FFF2-40B4-BE49-F238E27FC236}">
                <a16:creationId xmlns:a16="http://schemas.microsoft.com/office/drawing/2014/main" id="{9C7450BA-4091-8413-189D-5C405AB1776D}"/>
              </a:ext>
            </a:extLst>
          </p:cNvPr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06">
            <a:extLst>
              <a:ext uri="{FF2B5EF4-FFF2-40B4-BE49-F238E27FC236}">
                <a16:creationId xmlns:a16="http://schemas.microsoft.com/office/drawing/2014/main" id="{F0459793-0994-C336-077B-191F2643677A}"/>
              </a:ext>
            </a:extLst>
          </p:cNvPr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07">
            <a:extLst>
              <a:ext uri="{FF2B5EF4-FFF2-40B4-BE49-F238E27FC236}">
                <a16:creationId xmlns:a16="http://schemas.microsoft.com/office/drawing/2014/main" id="{656A8F0C-2C03-650C-8407-1964F2499B0E}"/>
              </a:ext>
            </a:extLst>
          </p:cNvPr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08">
            <a:extLst>
              <a:ext uri="{FF2B5EF4-FFF2-40B4-BE49-F238E27FC236}">
                <a16:creationId xmlns:a16="http://schemas.microsoft.com/office/drawing/2014/main" id="{ABB73EB3-3033-E9B1-EF97-0DB369C0224A}"/>
              </a:ext>
            </a:extLst>
          </p:cNvPr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09">
            <a:extLst>
              <a:ext uri="{FF2B5EF4-FFF2-40B4-BE49-F238E27FC236}">
                <a16:creationId xmlns:a16="http://schemas.microsoft.com/office/drawing/2014/main" id="{7C1389F2-93BE-DD36-6A49-AD7A83269049}"/>
              </a:ext>
            </a:extLst>
          </p:cNvPr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110">
            <a:extLst>
              <a:ext uri="{FF2B5EF4-FFF2-40B4-BE49-F238E27FC236}">
                <a16:creationId xmlns:a16="http://schemas.microsoft.com/office/drawing/2014/main" id="{7EF647A9-8C36-533C-E508-BC68017E3C3F}"/>
              </a:ext>
            </a:extLst>
          </p:cNvPr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11">
            <a:extLst>
              <a:ext uri="{FF2B5EF4-FFF2-40B4-BE49-F238E27FC236}">
                <a16:creationId xmlns:a16="http://schemas.microsoft.com/office/drawing/2014/main" id="{DC6D8D82-8AFB-2FDA-E19B-F622984EDDAD}"/>
              </a:ext>
            </a:extLst>
          </p:cNvPr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12">
            <a:extLst>
              <a:ext uri="{FF2B5EF4-FFF2-40B4-BE49-F238E27FC236}">
                <a16:creationId xmlns:a16="http://schemas.microsoft.com/office/drawing/2014/main" id="{AAF07AD5-8EAC-0FA0-381B-8920B9FEE45F}"/>
              </a:ext>
            </a:extLst>
          </p:cNvPr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13">
            <a:extLst>
              <a:ext uri="{FF2B5EF4-FFF2-40B4-BE49-F238E27FC236}">
                <a16:creationId xmlns:a16="http://schemas.microsoft.com/office/drawing/2014/main" id="{0F2733F4-4616-B0CC-8EB4-CBE2D1673BCE}"/>
              </a:ext>
            </a:extLst>
          </p:cNvPr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14">
            <a:extLst>
              <a:ext uri="{FF2B5EF4-FFF2-40B4-BE49-F238E27FC236}">
                <a16:creationId xmlns:a16="http://schemas.microsoft.com/office/drawing/2014/main" id="{464BE04F-D44A-AC5A-4E03-0AA4B2E8F963}"/>
              </a:ext>
            </a:extLst>
          </p:cNvPr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15">
            <a:extLst>
              <a:ext uri="{FF2B5EF4-FFF2-40B4-BE49-F238E27FC236}">
                <a16:creationId xmlns:a16="http://schemas.microsoft.com/office/drawing/2014/main" id="{0C915491-B229-DE56-F864-040EFA523ED7}"/>
              </a:ext>
            </a:extLst>
          </p:cNvPr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16">
            <a:extLst>
              <a:ext uri="{FF2B5EF4-FFF2-40B4-BE49-F238E27FC236}">
                <a16:creationId xmlns:a16="http://schemas.microsoft.com/office/drawing/2014/main" id="{32323495-BF3F-BCB9-AE1E-BAE41F19292C}"/>
              </a:ext>
            </a:extLst>
          </p:cNvPr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17">
            <a:extLst>
              <a:ext uri="{FF2B5EF4-FFF2-40B4-BE49-F238E27FC236}">
                <a16:creationId xmlns:a16="http://schemas.microsoft.com/office/drawing/2014/main" id="{76FE64E1-A592-F873-A520-DCC2492D4083}"/>
              </a:ext>
            </a:extLst>
          </p:cNvPr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118">
            <a:extLst>
              <a:ext uri="{FF2B5EF4-FFF2-40B4-BE49-F238E27FC236}">
                <a16:creationId xmlns:a16="http://schemas.microsoft.com/office/drawing/2014/main" id="{97BFFA58-A51E-56C8-F3C5-9E4D6A1AB4BE}"/>
              </a:ext>
            </a:extLst>
          </p:cNvPr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19">
            <a:extLst>
              <a:ext uri="{FF2B5EF4-FFF2-40B4-BE49-F238E27FC236}">
                <a16:creationId xmlns:a16="http://schemas.microsoft.com/office/drawing/2014/main" id="{FB4233A1-5D71-C496-C4B9-3EB17FEB46EB}"/>
              </a:ext>
            </a:extLst>
          </p:cNvPr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20">
            <a:extLst>
              <a:ext uri="{FF2B5EF4-FFF2-40B4-BE49-F238E27FC236}">
                <a16:creationId xmlns:a16="http://schemas.microsoft.com/office/drawing/2014/main" id="{F44D202F-1DF0-8D35-9811-4CEE036600EB}"/>
              </a:ext>
            </a:extLst>
          </p:cNvPr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21">
            <a:extLst>
              <a:ext uri="{FF2B5EF4-FFF2-40B4-BE49-F238E27FC236}">
                <a16:creationId xmlns:a16="http://schemas.microsoft.com/office/drawing/2014/main" id="{477EDCF6-61ED-CE6D-84E2-FF0342CE615E}"/>
              </a:ext>
            </a:extLst>
          </p:cNvPr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22">
            <a:extLst>
              <a:ext uri="{FF2B5EF4-FFF2-40B4-BE49-F238E27FC236}">
                <a16:creationId xmlns:a16="http://schemas.microsoft.com/office/drawing/2014/main" id="{978ABCD1-5022-2DA3-10F0-712A05F2A22D}"/>
              </a:ext>
            </a:extLst>
          </p:cNvPr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23">
            <a:extLst>
              <a:ext uri="{FF2B5EF4-FFF2-40B4-BE49-F238E27FC236}">
                <a16:creationId xmlns:a16="http://schemas.microsoft.com/office/drawing/2014/main" id="{4979F1EC-C246-C30F-15A4-92665721EE31}"/>
              </a:ext>
            </a:extLst>
          </p:cNvPr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24">
            <a:extLst>
              <a:ext uri="{FF2B5EF4-FFF2-40B4-BE49-F238E27FC236}">
                <a16:creationId xmlns:a16="http://schemas.microsoft.com/office/drawing/2014/main" id="{257D25F1-503B-479A-A1C4-FF714A280500}"/>
              </a:ext>
            </a:extLst>
          </p:cNvPr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125">
            <a:extLst>
              <a:ext uri="{FF2B5EF4-FFF2-40B4-BE49-F238E27FC236}">
                <a16:creationId xmlns:a16="http://schemas.microsoft.com/office/drawing/2014/main" id="{0A0B3335-AFA9-B5FF-5D82-B1C9CFACBD48}"/>
              </a:ext>
            </a:extLst>
          </p:cNvPr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126">
            <a:extLst>
              <a:ext uri="{FF2B5EF4-FFF2-40B4-BE49-F238E27FC236}">
                <a16:creationId xmlns:a16="http://schemas.microsoft.com/office/drawing/2014/main" id="{4EB36FC9-BBE8-11F3-2957-EEC726B2D2B1}"/>
              </a:ext>
            </a:extLst>
          </p:cNvPr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127">
            <a:extLst>
              <a:ext uri="{FF2B5EF4-FFF2-40B4-BE49-F238E27FC236}">
                <a16:creationId xmlns:a16="http://schemas.microsoft.com/office/drawing/2014/main" id="{0FCFB0C9-E8C2-62BC-E27C-4C58B1CC5A20}"/>
              </a:ext>
            </a:extLst>
          </p:cNvPr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128">
            <a:extLst>
              <a:ext uri="{FF2B5EF4-FFF2-40B4-BE49-F238E27FC236}">
                <a16:creationId xmlns:a16="http://schemas.microsoft.com/office/drawing/2014/main" id="{F2B49D91-DFDF-9CC6-9082-6F0C12E2F10C}"/>
              </a:ext>
            </a:extLst>
          </p:cNvPr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129">
            <a:extLst>
              <a:ext uri="{FF2B5EF4-FFF2-40B4-BE49-F238E27FC236}">
                <a16:creationId xmlns:a16="http://schemas.microsoft.com/office/drawing/2014/main" id="{8F49062A-5A02-45B5-2EB0-04F02429840B}"/>
              </a:ext>
            </a:extLst>
          </p:cNvPr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130">
            <a:extLst>
              <a:ext uri="{FF2B5EF4-FFF2-40B4-BE49-F238E27FC236}">
                <a16:creationId xmlns:a16="http://schemas.microsoft.com/office/drawing/2014/main" id="{C20F0C4A-883E-9053-7146-8A62E50D018A}"/>
              </a:ext>
            </a:extLst>
          </p:cNvPr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131">
            <a:extLst>
              <a:ext uri="{FF2B5EF4-FFF2-40B4-BE49-F238E27FC236}">
                <a16:creationId xmlns:a16="http://schemas.microsoft.com/office/drawing/2014/main" id="{EA408512-2872-992A-686A-8A0A6727A1A7}"/>
              </a:ext>
            </a:extLst>
          </p:cNvPr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132">
            <a:extLst>
              <a:ext uri="{FF2B5EF4-FFF2-40B4-BE49-F238E27FC236}">
                <a16:creationId xmlns:a16="http://schemas.microsoft.com/office/drawing/2014/main" id="{F06C3ED2-3642-F8CD-A128-960A7D870398}"/>
              </a:ext>
            </a:extLst>
          </p:cNvPr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133">
            <a:extLst>
              <a:ext uri="{FF2B5EF4-FFF2-40B4-BE49-F238E27FC236}">
                <a16:creationId xmlns:a16="http://schemas.microsoft.com/office/drawing/2014/main" id="{DB02820B-0389-04F7-0A0B-A8E9F17719BE}"/>
              </a:ext>
            </a:extLst>
          </p:cNvPr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134">
            <a:extLst>
              <a:ext uri="{FF2B5EF4-FFF2-40B4-BE49-F238E27FC236}">
                <a16:creationId xmlns:a16="http://schemas.microsoft.com/office/drawing/2014/main" id="{FF358735-63AE-DD34-E6AA-29E2433345E9}"/>
              </a:ext>
            </a:extLst>
          </p:cNvPr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135">
            <a:extLst>
              <a:ext uri="{FF2B5EF4-FFF2-40B4-BE49-F238E27FC236}">
                <a16:creationId xmlns:a16="http://schemas.microsoft.com/office/drawing/2014/main" id="{C19713C2-6743-CB15-6B11-02E09CE8AEFF}"/>
              </a:ext>
            </a:extLst>
          </p:cNvPr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136">
            <a:extLst>
              <a:ext uri="{FF2B5EF4-FFF2-40B4-BE49-F238E27FC236}">
                <a16:creationId xmlns:a16="http://schemas.microsoft.com/office/drawing/2014/main" id="{517F67E8-8CF1-4F6D-9A3F-A1EE3E67AAF3}"/>
              </a:ext>
            </a:extLst>
          </p:cNvPr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137">
            <a:extLst>
              <a:ext uri="{FF2B5EF4-FFF2-40B4-BE49-F238E27FC236}">
                <a16:creationId xmlns:a16="http://schemas.microsoft.com/office/drawing/2014/main" id="{FCDFA6B6-9FB6-ED47-C6CF-FD10124DF5B9}"/>
              </a:ext>
            </a:extLst>
          </p:cNvPr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138">
            <a:extLst>
              <a:ext uri="{FF2B5EF4-FFF2-40B4-BE49-F238E27FC236}">
                <a16:creationId xmlns:a16="http://schemas.microsoft.com/office/drawing/2014/main" id="{2F3D4FEB-934C-C83E-7EB0-E48892771673}"/>
              </a:ext>
            </a:extLst>
          </p:cNvPr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139">
            <a:extLst>
              <a:ext uri="{FF2B5EF4-FFF2-40B4-BE49-F238E27FC236}">
                <a16:creationId xmlns:a16="http://schemas.microsoft.com/office/drawing/2014/main" id="{62957A4E-D049-F2F4-D56C-FEF4B21FEA51}"/>
              </a:ext>
            </a:extLst>
          </p:cNvPr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140">
            <a:extLst>
              <a:ext uri="{FF2B5EF4-FFF2-40B4-BE49-F238E27FC236}">
                <a16:creationId xmlns:a16="http://schemas.microsoft.com/office/drawing/2014/main" id="{6F772C86-A0AE-C477-667C-CD4DE6E59122}"/>
              </a:ext>
            </a:extLst>
          </p:cNvPr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141">
            <a:extLst>
              <a:ext uri="{FF2B5EF4-FFF2-40B4-BE49-F238E27FC236}">
                <a16:creationId xmlns:a16="http://schemas.microsoft.com/office/drawing/2014/main" id="{EA815B52-DA5E-D365-1A84-F79FEE560206}"/>
              </a:ext>
            </a:extLst>
          </p:cNvPr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142">
            <a:extLst>
              <a:ext uri="{FF2B5EF4-FFF2-40B4-BE49-F238E27FC236}">
                <a16:creationId xmlns:a16="http://schemas.microsoft.com/office/drawing/2014/main" id="{6C8A94EB-5094-1DD6-2DD1-B5177B3C754A}"/>
              </a:ext>
            </a:extLst>
          </p:cNvPr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143">
            <a:extLst>
              <a:ext uri="{FF2B5EF4-FFF2-40B4-BE49-F238E27FC236}">
                <a16:creationId xmlns:a16="http://schemas.microsoft.com/office/drawing/2014/main" id="{DF15FC15-16CE-9658-C1AC-3574A715639D}"/>
              </a:ext>
            </a:extLst>
          </p:cNvPr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144">
            <a:extLst>
              <a:ext uri="{FF2B5EF4-FFF2-40B4-BE49-F238E27FC236}">
                <a16:creationId xmlns:a16="http://schemas.microsoft.com/office/drawing/2014/main" id="{3487AC16-3FAC-8FD6-E2A4-251B0A70956C}"/>
              </a:ext>
            </a:extLst>
          </p:cNvPr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145">
            <a:extLst>
              <a:ext uri="{FF2B5EF4-FFF2-40B4-BE49-F238E27FC236}">
                <a16:creationId xmlns:a16="http://schemas.microsoft.com/office/drawing/2014/main" id="{47034AE6-2651-FD99-6709-28741B611196}"/>
              </a:ext>
            </a:extLst>
          </p:cNvPr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146">
            <a:extLst>
              <a:ext uri="{FF2B5EF4-FFF2-40B4-BE49-F238E27FC236}">
                <a16:creationId xmlns:a16="http://schemas.microsoft.com/office/drawing/2014/main" id="{BF0DD56F-1F25-5C45-BAA5-424B2873CCF6}"/>
              </a:ext>
            </a:extLst>
          </p:cNvPr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147">
            <a:extLst>
              <a:ext uri="{FF2B5EF4-FFF2-40B4-BE49-F238E27FC236}">
                <a16:creationId xmlns:a16="http://schemas.microsoft.com/office/drawing/2014/main" id="{38270E38-699C-8041-897A-BC0974EFB7FD}"/>
              </a:ext>
            </a:extLst>
          </p:cNvPr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148">
            <a:extLst>
              <a:ext uri="{FF2B5EF4-FFF2-40B4-BE49-F238E27FC236}">
                <a16:creationId xmlns:a16="http://schemas.microsoft.com/office/drawing/2014/main" id="{A0E32A33-69A2-6A22-C6D4-30858E7C53E7}"/>
              </a:ext>
            </a:extLst>
          </p:cNvPr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149">
            <a:extLst>
              <a:ext uri="{FF2B5EF4-FFF2-40B4-BE49-F238E27FC236}">
                <a16:creationId xmlns:a16="http://schemas.microsoft.com/office/drawing/2014/main" id="{7C4161C6-1ABF-36BA-E018-02E60D99F294}"/>
              </a:ext>
            </a:extLst>
          </p:cNvPr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150">
            <a:extLst>
              <a:ext uri="{FF2B5EF4-FFF2-40B4-BE49-F238E27FC236}">
                <a16:creationId xmlns:a16="http://schemas.microsoft.com/office/drawing/2014/main" id="{62CF635A-D818-625B-DF31-41FBB5197CE0}"/>
              </a:ext>
            </a:extLst>
          </p:cNvPr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151">
            <a:extLst>
              <a:ext uri="{FF2B5EF4-FFF2-40B4-BE49-F238E27FC236}">
                <a16:creationId xmlns:a16="http://schemas.microsoft.com/office/drawing/2014/main" id="{2B75B869-D269-CEF5-2183-9F8FE08781A8}"/>
              </a:ext>
            </a:extLst>
          </p:cNvPr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152">
            <a:extLst>
              <a:ext uri="{FF2B5EF4-FFF2-40B4-BE49-F238E27FC236}">
                <a16:creationId xmlns:a16="http://schemas.microsoft.com/office/drawing/2014/main" id="{21840B52-A26D-A927-3340-83CC3368150E}"/>
              </a:ext>
            </a:extLst>
          </p:cNvPr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153">
            <a:extLst>
              <a:ext uri="{FF2B5EF4-FFF2-40B4-BE49-F238E27FC236}">
                <a16:creationId xmlns:a16="http://schemas.microsoft.com/office/drawing/2014/main" id="{AE81A2D9-B7E7-2B70-7E97-C480556EF83F}"/>
              </a:ext>
            </a:extLst>
          </p:cNvPr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154">
            <a:extLst>
              <a:ext uri="{FF2B5EF4-FFF2-40B4-BE49-F238E27FC236}">
                <a16:creationId xmlns:a16="http://schemas.microsoft.com/office/drawing/2014/main" id="{536EB28A-6BA7-784C-3EE5-2A336FA9FAEB}"/>
              </a:ext>
            </a:extLst>
          </p:cNvPr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155">
            <a:extLst>
              <a:ext uri="{FF2B5EF4-FFF2-40B4-BE49-F238E27FC236}">
                <a16:creationId xmlns:a16="http://schemas.microsoft.com/office/drawing/2014/main" id="{B854236F-4428-F76C-0F8D-133FEA2858D6}"/>
              </a:ext>
            </a:extLst>
          </p:cNvPr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156">
            <a:extLst>
              <a:ext uri="{FF2B5EF4-FFF2-40B4-BE49-F238E27FC236}">
                <a16:creationId xmlns:a16="http://schemas.microsoft.com/office/drawing/2014/main" id="{427E49DA-2E01-B896-05E8-84DC22752393}"/>
              </a:ext>
            </a:extLst>
          </p:cNvPr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157">
            <a:extLst>
              <a:ext uri="{FF2B5EF4-FFF2-40B4-BE49-F238E27FC236}">
                <a16:creationId xmlns:a16="http://schemas.microsoft.com/office/drawing/2014/main" id="{24B6FD4D-1FFC-6C5F-EAB0-DB30AD5161CE}"/>
              </a:ext>
            </a:extLst>
          </p:cNvPr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158">
            <a:extLst>
              <a:ext uri="{FF2B5EF4-FFF2-40B4-BE49-F238E27FC236}">
                <a16:creationId xmlns:a16="http://schemas.microsoft.com/office/drawing/2014/main" id="{24305DA1-FBBE-5F87-0A8E-E3697EA72BE5}"/>
              </a:ext>
            </a:extLst>
          </p:cNvPr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159">
            <a:extLst>
              <a:ext uri="{FF2B5EF4-FFF2-40B4-BE49-F238E27FC236}">
                <a16:creationId xmlns:a16="http://schemas.microsoft.com/office/drawing/2014/main" id="{7F1DADE3-98AF-06FB-8D1C-9B5AB28433FC}"/>
              </a:ext>
            </a:extLst>
          </p:cNvPr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160">
            <a:extLst>
              <a:ext uri="{FF2B5EF4-FFF2-40B4-BE49-F238E27FC236}">
                <a16:creationId xmlns:a16="http://schemas.microsoft.com/office/drawing/2014/main" id="{97B2F169-2B13-E376-4A46-06E33AD229E5}"/>
              </a:ext>
            </a:extLst>
          </p:cNvPr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161">
            <a:extLst>
              <a:ext uri="{FF2B5EF4-FFF2-40B4-BE49-F238E27FC236}">
                <a16:creationId xmlns:a16="http://schemas.microsoft.com/office/drawing/2014/main" id="{060F559F-D048-6E05-6AB6-067DB587EC08}"/>
              </a:ext>
            </a:extLst>
          </p:cNvPr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162">
            <a:extLst>
              <a:ext uri="{FF2B5EF4-FFF2-40B4-BE49-F238E27FC236}">
                <a16:creationId xmlns:a16="http://schemas.microsoft.com/office/drawing/2014/main" id="{D6936C67-3CE3-FA92-3F39-280F79299D93}"/>
              </a:ext>
            </a:extLst>
          </p:cNvPr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163">
            <a:extLst>
              <a:ext uri="{FF2B5EF4-FFF2-40B4-BE49-F238E27FC236}">
                <a16:creationId xmlns:a16="http://schemas.microsoft.com/office/drawing/2014/main" id="{8DA4B724-2765-467F-B274-8EA890B04CAA}"/>
              </a:ext>
            </a:extLst>
          </p:cNvPr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164">
            <a:extLst>
              <a:ext uri="{FF2B5EF4-FFF2-40B4-BE49-F238E27FC236}">
                <a16:creationId xmlns:a16="http://schemas.microsoft.com/office/drawing/2014/main" id="{D0346617-C075-05F4-C520-17371C5E0C95}"/>
              </a:ext>
            </a:extLst>
          </p:cNvPr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165">
            <a:extLst>
              <a:ext uri="{FF2B5EF4-FFF2-40B4-BE49-F238E27FC236}">
                <a16:creationId xmlns:a16="http://schemas.microsoft.com/office/drawing/2014/main" id="{1FF8DC55-9FAB-4C30-67EC-4114FB715B48}"/>
              </a:ext>
            </a:extLst>
          </p:cNvPr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166">
            <a:extLst>
              <a:ext uri="{FF2B5EF4-FFF2-40B4-BE49-F238E27FC236}">
                <a16:creationId xmlns:a16="http://schemas.microsoft.com/office/drawing/2014/main" id="{D89CBE68-911C-10CE-0E3F-967F8F18D8A9}"/>
              </a:ext>
            </a:extLst>
          </p:cNvPr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167">
            <a:extLst>
              <a:ext uri="{FF2B5EF4-FFF2-40B4-BE49-F238E27FC236}">
                <a16:creationId xmlns:a16="http://schemas.microsoft.com/office/drawing/2014/main" id="{41E04FC9-ED04-86F3-2BE0-9CA110B1EF02}"/>
              </a:ext>
            </a:extLst>
          </p:cNvPr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168">
            <a:extLst>
              <a:ext uri="{FF2B5EF4-FFF2-40B4-BE49-F238E27FC236}">
                <a16:creationId xmlns:a16="http://schemas.microsoft.com/office/drawing/2014/main" id="{F13F4E55-F4BF-0BE9-F6AE-89C2D9D8D6AB}"/>
              </a:ext>
            </a:extLst>
          </p:cNvPr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169">
            <a:extLst>
              <a:ext uri="{FF2B5EF4-FFF2-40B4-BE49-F238E27FC236}">
                <a16:creationId xmlns:a16="http://schemas.microsoft.com/office/drawing/2014/main" id="{5CB88CB9-6574-3808-99B6-6F470D3E2E3E}"/>
              </a:ext>
            </a:extLst>
          </p:cNvPr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170">
            <a:extLst>
              <a:ext uri="{FF2B5EF4-FFF2-40B4-BE49-F238E27FC236}">
                <a16:creationId xmlns:a16="http://schemas.microsoft.com/office/drawing/2014/main" id="{48DD8694-2E86-FA17-96E1-FDD8BD348F1B}"/>
              </a:ext>
            </a:extLst>
          </p:cNvPr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171">
            <a:extLst>
              <a:ext uri="{FF2B5EF4-FFF2-40B4-BE49-F238E27FC236}">
                <a16:creationId xmlns:a16="http://schemas.microsoft.com/office/drawing/2014/main" id="{99473CA4-6F4B-99DA-E20A-AD6B07D8E48A}"/>
              </a:ext>
            </a:extLst>
          </p:cNvPr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172">
            <a:extLst>
              <a:ext uri="{FF2B5EF4-FFF2-40B4-BE49-F238E27FC236}">
                <a16:creationId xmlns:a16="http://schemas.microsoft.com/office/drawing/2014/main" id="{838EA6D7-7A49-77DB-0F70-B1A156C86E95}"/>
              </a:ext>
            </a:extLst>
          </p:cNvPr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173">
            <a:extLst>
              <a:ext uri="{FF2B5EF4-FFF2-40B4-BE49-F238E27FC236}">
                <a16:creationId xmlns:a16="http://schemas.microsoft.com/office/drawing/2014/main" id="{E1624725-3AA4-15CE-9F6B-E17A503E5A0F}"/>
              </a:ext>
            </a:extLst>
          </p:cNvPr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174">
            <a:extLst>
              <a:ext uri="{FF2B5EF4-FFF2-40B4-BE49-F238E27FC236}">
                <a16:creationId xmlns:a16="http://schemas.microsoft.com/office/drawing/2014/main" id="{7240B319-2EC3-E5FC-767A-C42135DC5BE9}"/>
              </a:ext>
            </a:extLst>
          </p:cNvPr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175">
            <a:extLst>
              <a:ext uri="{FF2B5EF4-FFF2-40B4-BE49-F238E27FC236}">
                <a16:creationId xmlns:a16="http://schemas.microsoft.com/office/drawing/2014/main" id="{FD2E3DAA-AD8B-2F8B-C141-B4848E074ACF}"/>
              </a:ext>
            </a:extLst>
          </p:cNvPr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176">
            <a:extLst>
              <a:ext uri="{FF2B5EF4-FFF2-40B4-BE49-F238E27FC236}">
                <a16:creationId xmlns:a16="http://schemas.microsoft.com/office/drawing/2014/main" id="{94CF44DE-ECD8-126D-E682-5AD5FE298FBC}"/>
              </a:ext>
            </a:extLst>
          </p:cNvPr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177">
            <a:extLst>
              <a:ext uri="{FF2B5EF4-FFF2-40B4-BE49-F238E27FC236}">
                <a16:creationId xmlns:a16="http://schemas.microsoft.com/office/drawing/2014/main" id="{BA43E5E2-2E8F-C2B6-60FC-E3CD01CFD1B0}"/>
              </a:ext>
            </a:extLst>
          </p:cNvPr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178">
            <a:extLst>
              <a:ext uri="{FF2B5EF4-FFF2-40B4-BE49-F238E27FC236}">
                <a16:creationId xmlns:a16="http://schemas.microsoft.com/office/drawing/2014/main" id="{835562F8-AB35-E724-D949-004C2822905A}"/>
              </a:ext>
            </a:extLst>
          </p:cNvPr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179">
            <a:extLst>
              <a:ext uri="{FF2B5EF4-FFF2-40B4-BE49-F238E27FC236}">
                <a16:creationId xmlns:a16="http://schemas.microsoft.com/office/drawing/2014/main" id="{703D2071-366C-96C3-820F-463A67EB9D3F}"/>
              </a:ext>
            </a:extLst>
          </p:cNvPr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180">
            <a:extLst>
              <a:ext uri="{FF2B5EF4-FFF2-40B4-BE49-F238E27FC236}">
                <a16:creationId xmlns:a16="http://schemas.microsoft.com/office/drawing/2014/main" id="{B341A819-A1EF-465F-D54C-3066A67456F5}"/>
              </a:ext>
            </a:extLst>
          </p:cNvPr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181">
            <a:extLst>
              <a:ext uri="{FF2B5EF4-FFF2-40B4-BE49-F238E27FC236}">
                <a16:creationId xmlns:a16="http://schemas.microsoft.com/office/drawing/2014/main" id="{A58DB49D-D030-C2DD-AEC9-D564B3D3679B}"/>
              </a:ext>
            </a:extLst>
          </p:cNvPr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182">
            <a:extLst>
              <a:ext uri="{FF2B5EF4-FFF2-40B4-BE49-F238E27FC236}">
                <a16:creationId xmlns:a16="http://schemas.microsoft.com/office/drawing/2014/main" id="{8EA55950-0D0D-2303-B6E6-DAE1BB2D7082}"/>
              </a:ext>
            </a:extLst>
          </p:cNvPr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183">
            <a:extLst>
              <a:ext uri="{FF2B5EF4-FFF2-40B4-BE49-F238E27FC236}">
                <a16:creationId xmlns:a16="http://schemas.microsoft.com/office/drawing/2014/main" id="{BB635D94-E9EE-1440-3E2C-E97E542445FD}"/>
              </a:ext>
            </a:extLst>
          </p:cNvPr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184">
            <a:extLst>
              <a:ext uri="{FF2B5EF4-FFF2-40B4-BE49-F238E27FC236}">
                <a16:creationId xmlns:a16="http://schemas.microsoft.com/office/drawing/2014/main" id="{8B7154F7-CA03-ED1C-16C4-574E7544EEBE}"/>
              </a:ext>
            </a:extLst>
          </p:cNvPr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185">
            <a:extLst>
              <a:ext uri="{FF2B5EF4-FFF2-40B4-BE49-F238E27FC236}">
                <a16:creationId xmlns:a16="http://schemas.microsoft.com/office/drawing/2014/main" id="{78F40EBD-1C96-E5FE-0633-9A4D4141278E}"/>
              </a:ext>
            </a:extLst>
          </p:cNvPr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186">
            <a:extLst>
              <a:ext uri="{FF2B5EF4-FFF2-40B4-BE49-F238E27FC236}">
                <a16:creationId xmlns:a16="http://schemas.microsoft.com/office/drawing/2014/main" id="{B815D137-DD6F-A200-3D18-3643F71D27A1}"/>
              </a:ext>
            </a:extLst>
          </p:cNvPr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187">
            <a:extLst>
              <a:ext uri="{FF2B5EF4-FFF2-40B4-BE49-F238E27FC236}">
                <a16:creationId xmlns:a16="http://schemas.microsoft.com/office/drawing/2014/main" id="{BF55CB62-AF42-8421-335F-EB2B613ECA14}"/>
              </a:ext>
            </a:extLst>
          </p:cNvPr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188">
            <a:extLst>
              <a:ext uri="{FF2B5EF4-FFF2-40B4-BE49-F238E27FC236}">
                <a16:creationId xmlns:a16="http://schemas.microsoft.com/office/drawing/2014/main" id="{95D16C78-018B-A38E-B054-FD4926192482}"/>
              </a:ext>
            </a:extLst>
          </p:cNvPr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189">
            <a:extLst>
              <a:ext uri="{FF2B5EF4-FFF2-40B4-BE49-F238E27FC236}">
                <a16:creationId xmlns:a16="http://schemas.microsoft.com/office/drawing/2014/main" id="{8A7113F4-4673-E793-31A9-EFAD53C9F01C}"/>
              </a:ext>
            </a:extLst>
          </p:cNvPr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190">
            <a:extLst>
              <a:ext uri="{FF2B5EF4-FFF2-40B4-BE49-F238E27FC236}">
                <a16:creationId xmlns:a16="http://schemas.microsoft.com/office/drawing/2014/main" id="{E6E0BBF0-E8A5-C34E-B289-C057BCC172A8}"/>
              </a:ext>
            </a:extLst>
          </p:cNvPr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191">
            <a:extLst>
              <a:ext uri="{FF2B5EF4-FFF2-40B4-BE49-F238E27FC236}">
                <a16:creationId xmlns:a16="http://schemas.microsoft.com/office/drawing/2014/main" id="{AB40E91B-09CF-DA9F-BB3C-84528748DCFC}"/>
              </a:ext>
            </a:extLst>
          </p:cNvPr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92">
            <a:extLst>
              <a:ext uri="{FF2B5EF4-FFF2-40B4-BE49-F238E27FC236}">
                <a16:creationId xmlns:a16="http://schemas.microsoft.com/office/drawing/2014/main" id="{F7102138-15BB-5E9C-90F7-067286C0B84F}"/>
              </a:ext>
            </a:extLst>
          </p:cNvPr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93">
            <a:extLst>
              <a:ext uri="{FF2B5EF4-FFF2-40B4-BE49-F238E27FC236}">
                <a16:creationId xmlns:a16="http://schemas.microsoft.com/office/drawing/2014/main" id="{1B61A129-C086-C37E-5222-39E99DC08231}"/>
              </a:ext>
            </a:extLst>
          </p:cNvPr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194">
            <a:extLst>
              <a:ext uri="{FF2B5EF4-FFF2-40B4-BE49-F238E27FC236}">
                <a16:creationId xmlns:a16="http://schemas.microsoft.com/office/drawing/2014/main" id="{65604155-6B4B-BCF6-6D58-58642B0905DA}"/>
              </a:ext>
            </a:extLst>
          </p:cNvPr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195">
            <a:extLst>
              <a:ext uri="{FF2B5EF4-FFF2-40B4-BE49-F238E27FC236}">
                <a16:creationId xmlns:a16="http://schemas.microsoft.com/office/drawing/2014/main" id="{90CB2466-0685-96E2-FCF2-68CE74B95116}"/>
              </a:ext>
            </a:extLst>
          </p:cNvPr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196">
            <a:extLst>
              <a:ext uri="{FF2B5EF4-FFF2-40B4-BE49-F238E27FC236}">
                <a16:creationId xmlns:a16="http://schemas.microsoft.com/office/drawing/2014/main" id="{F4E0D271-869D-829E-8F4B-78C0F55E0BF3}"/>
              </a:ext>
            </a:extLst>
          </p:cNvPr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197">
            <a:extLst>
              <a:ext uri="{FF2B5EF4-FFF2-40B4-BE49-F238E27FC236}">
                <a16:creationId xmlns:a16="http://schemas.microsoft.com/office/drawing/2014/main" id="{76331E86-9A1A-AE11-91A6-028904C9F235}"/>
              </a:ext>
            </a:extLst>
          </p:cNvPr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198">
            <a:extLst>
              <a:ext uri="{FF2B5EF4-FFF2-40B4-BE49-F238E27FC236}">
                <a16:creationId xmlns:a16="http://schemas.microsoft.com/office/drawing/2014/main" id="{8A98F91B-257D-39CE-3F0C-D62251623953}"/>
              </a:ext>
            </a:extLst>
          </p:cNvPr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199">
            <a:extLst>
              <a:ext uri="{FF2B5EF4-FFF2-40B4-BE49-F238E27FC236}">
                <a16:creationId xmlns:a16="http://schemas.microsoft.com/office/drawing/2014/main" id="{3E18C7F8-F976-FB09-1C9B-A6D4833F96EF}"/>
              </a:ext>
            </a:extLst>
          </p:cNvPr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200">
            <a:extLst>
              <a:ext uri="{FF2B5EF4-FFF2-40B4-BE49-F238E27FC236}">
                <a16:creationId xmlns:a16="http://schemas.microsoft.com/office/drawing/2014/main" id="{D4CE09EC-F2C9-5D88-55AA-5A517280676D}"/>
              </a:ext>
            </a:extLst>
          </p:cNvPr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201">
            <a:extLst>
              <a:ext uri="{FF2B5EF4-FFF2-40B4-BE49-F238E27FC236}">
                <a16:creationId xmlns:a16="http://schemas.microsoft.com/office/drawing/2014/main" id="{BA5E9CBD-CCB4-0741-4917-E1C45D382117}"/>
              </a:ext>
            </a:extLst>
          </p:cNvPr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202">
            <a:extLst>
              <a:ext uri="{FF2B5EF4-FFF2-40B4-BE49-F238E27FC236}">
                <a16:creationId xmlns:a16="http://schemas.microsoft.com/office/drawing/2014/main" id="{2D216F36-082B-376E-EA49-02D739A4285A}"/>
              </a:ext>
            </a:extLst>
          </p:cNvPr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203">
            <a:extLst>
              <a:ext uri="{FF2B5EF4-FFF2-40B4-BE49-F238E27FC236}">
                <a16:creationId xmlns:a16="http://schemas.microsoft.com/office/drawing/2014/main" id="{D385042A-FBAE-9AFC-9113-C3CA2B450F04}"/>
              </a:ext>
            </a:extLst>
          </p:cNvPr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204">
            <a:extLst>
              <a:ext uri="{FF2B5EF4-FFF2-40B4-BE49-F238E27FC236}">
                <a16:creationId xmlns:a16="http://schemas.microsoft.com/office/drawing/2014/main" id="{C93329B3-CA24-50D8-BA13-AFED15ACCFD5}"/>
              </a:ext>
            </a:extLst>
          </p:cNvPr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205">
            <a:extLst>
              <a:ext uri="{FF2B5EF4-FFF2-40B4-BE49-F238E27FC236}">
                <a16:creationId xmlns:a16="http://schemas.microsoft.com/office/drawing/2014/main" id="{DFE75948-29CF-D66A-50E6-C175FE21D117}"/>
              </a:ext>
            </a:extLst>
          </p:cNvPr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206">
            <a:extLst>
              <a:ext uri="{FF2B5EF4-FFF2-40B4-BE49-F238E27FC236}">
                <a16:creationId xmlns:a16="http://schemas.microsoft.com/office/drawing/2014/main" id="{B2E9EB3E-C70F-C67A-92AB-0555EB76D1F4}"/>
              </a:ext>
            </a:extLst>
          </p:cNvPr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207">
            <a:extLst>
              <a:ext uri="{FF2B5EF4-FFF2-40B4-BE49-F238E27FC236}">
                <a16:creationId xmlns:a16="http://schemas.microsoft.com/office/drawing/2014/main" id="{259E21CF-950E-2FF4-F8F0-7F437135248C}"/>
              </a:ext>
            </a:extLst>
          </p:cNvPr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208">
            <a:extLst>
              <a:ext uri="{FF2B5EF4-FFF2-40B4-BE49-F238E27FC236}">
                <a16:creationId xmlns:a16="http://schemas.microsoft.com/office/drawing/2014/main" id="{1521D601-B8A2-0FC7-08E8-EE47DC4646E6}"/>
              </a:ext>
            </a:extLst>
          </p:cNvPr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209">
            <a:extLst>
              <a:ext uri="{FF2B5EF4-FFF2-40B4-BE49-F238E27FC236}">
                <a16:creationId xmlns:a16="http://schemas.microsoft.com/office/drawing/2014/main" id="{8B9C446D-79D1-CFCF-7884-9E2CAAAD98FD}"/>
              </a:ext>
            </a:extLst>
          </p:cNvPr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210">
            <a:extLst>
              <a:ext uri="{FF2B5EF4-FFF2-40B4-BE49-F238E27FC236}">
                <a16:creationId xmlns:a16="http://schemas.microsoft.com/office/drawing/2014/main" id="{459BD0A6-EABC-BB20-0AD4-49E5288E232C}"/>
              </a:ext>
            </a:extLst>
          </p:cNvPr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211">
            <a:extLst>
              <a:ext uri="{FF2B5EF4-FFF2-40B4-BE49-F238E27FC236}">
                <a16:creationId xmlns:a16="http://schemas.microsoft.com/office/drawing/2014/main" id="{6D57CA23-8AE4-A5FB-4501-07896F370C09}"/>
              </a:ext>
            </a:extLst>
          </p:cNvPr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212">
            <a:extLst>
              <a:ext uri="{FF2B5EF4-FFF2-40B4-BE49-F238E27FC236}">
                <a16:creationId xmlns:a16="http://schemas.microsoft.com/office/drawing/2014/main" id="{EF27B71E-5652-5377-E3C9-68D07F8737CE}"/>
              </a:ext>
            </a:extLst>
          </p:cNvPr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213">
            <a:extLst>
              <a:ext uri="{FF2B5EF4-FFF2-40B4-BE49-F238E27FC236}">
                <a16:creationId xmlns:a16="http://schemas.microsoft.com/office/drawing/2014/main" id="{B0368419-2C44-1DA8-C30C-903BB927CCBD}"/>
              </a:ext>
            </a:extLst>
          </p:cNvPr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214">
            <a:extLst>
              <a:ext uri="{FF2B5EF4-FFF2-40B4-BE49-F238E27FC236}">
                <a16:creationId xmlns:a16="http://schemas.microsoft.com/office/drawing/2014/main" id="{193E7A75-FAF5-09C2-54B5-2AB317706150}"/>
              </a:ext>
            </a:extLst>
          </p:cNvPr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215">
            <a:extLst>
              <a:ext uri="{FF2B5EF4-FFF2-40B4-BE49-F238E27FC236}">
                <a16:creationId xmlns:a16="http://schemas.microsoft.com/office/drawing/2014/main" id="{EC6E1D22-1076-9548-49D3-FF696775D1C6}"/>
              </a:ext>
            </a:extLst>
          </p:cNvPr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216">
            <a:extLst>
              <a:ext uri="{FF2B5EF4-FFF2-40B4-BE49-F238E27FC236}">
                <a16:creationId xmlns:a16="http://schemas.microsoft.com/office/drawing/2014/main" id="{327CC39B-5F4B-65CC-65F2-24C17608BC0B}"/>
              </a:ext>
            </a:extLst>
          </p:cNvPr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217">
            <a:extLst>
              <a:ext uri="{FF2B5EF4-FFF2-40B4-BE49-F238E27FC236}">
                <a16:creationId xmlns:a16="http://schemas.microsoft.com/office/drawing/2014/main" id="{3DFC336C-6993-BBA2-4589-0F623FD37E56}"/>
              </a:ext>
            </a:extLst>
          </p:cNvPr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218">
            <a:extLst>
              <a:ext uri="{FF2B5EF4-FFF2-40B4-BE49-F238E27FC236}">
                <a16:creationId xmlns:a16="http://schemas.microsoft.com/office/drawing/2014/main" id="{0F5EC5C6-43F3-7B4B-5C8C-07C108827F55}"/>
              </a:ext>
            </a:extLst>
          </p:cNvPr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219">
            <a:extLst>
              <a:ext uri="{FF2B5EF4-FFF2-40B4-BE49-F238E27FC236}">
                <a16:creationId xmlns:a16="http://schemas.microsoft.com/office/drawing/2014/main" id="{4F25A7B9-1311-C1DD-6836-C6FEFB06630E}"/>
              </a:ext>
            </a:extLst>
          </p:cNvPr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220">
            <a:extLst>
              <a:ext uri="{FF2B5EF4-FFF2-40B4-BE49-F238E27FC236}">
                <a16:creationId xmlns:a16="http://schemas.microsoft.com/office/drawing/2014/main" id="{101A8C7C-DEAF-AFF4-2877-13ADD381DBD9}"/>
              </a:ext>
            </a:extLst>
          </p:cNvPr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221">
            <a:extLst>
              <a:ext uri="{FF2B5EF4-FFF2-40B4-BE49-F238E27FC236}">
                <a16:creationId xmlns:a16="http://schemas.microsoft.com/office/drawing/2014/main" id="{4CAF32B8-F3E4-B212-77B0-E6035FE0AA9E}"/>
              </a:ext>
            </a:extLst>
          </p:cNvPr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222">
            <a:extLst>
              <a:ext uri="{FF2B5EF4-FFF2-40B4-BE49-F238E27FC236}">
                <a16:creationId xmlns:a16="http://schemas.microsoft.com/office/drawing/2014/main" id="{7BEFE707-2C2D-A91C-762F-3ABF5A423A61}"/>
              </a:ext>
            </a:extLst>
          </p:cNvPr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223">
            <a:extLst>
              <a:ext uri="{FF2B5EF4-FFF2-40B4-BE49-F238E27FC236}">
                <a16:creationId xmlns:a16="http://schemas.microsoft.com/office/drawing/2014/main" id="{E4C4B2DF-ECBC-CFE8-EF1F-846BF5EA3553}"/>
              </a:ext>
            </a:extLst>
          </p:cNvPr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224">
            <a:extLst>
              <a:ext uri="{FF2B5EF4-FFF2-40B4-BE49-F238E27FC236}">
                <a16:creationId xmlns:a16="http://schemas.microsoft.com/office/drawing/2014/main" id="{1C823423-0AFF-A7C8-650E-D32F7F717243}"/>
              </a:ext>
            </a:extLst>
          </p:cNvPr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225">
            <a:extLst>
              <a:ext uri="{FF2B5EF4-FFF2-40B4-BE49-F238E27FC236}">
                <a16:creationId xmlns:a16="http://schemas.microsoft.com/office/drawing/2014/main" id="{455680E1-C976-1FBC-3E73-5680349E499B}"/>
              </a:ext>
            </a:extLst>
          </p:cNvPr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226">
            <a:extLst>
              <a:ext uri="{FF2B5EF4-FFF2-40B4-BE49-F238E27FC236}">
                <a16:creationId xmlns:a16="http://schemas.microsoft.com/office/drawing/2014/main" id="{195B6BD6-C177-E54A-350A-46C55C74322B}"/>
              </a:ext>
            </a:extLst>
          </p:cNvPr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227">
            <a:extLst>
              <a:ext uri="{FF2B5EF4-FFF2-40B4-BE49-F238E27FC236}">
                <a16:creationId xmlns:a16="http://schemas.microsoft.com/office/drawing/2014/main" id="{431E5608-F746-A3B6-244E-11BA7C958E78}"/>
              </a:ext>
            </a:extLst>
          </p:cNvPr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228">
            <a:extLst>
              <a:ext uri="{FF2B5EF4-FFF2-40B4-BE49-F238E27FC236}">
                <a16:creationId xmlns:a16="http://schemas.microsoft.com/office/drawing/2014/main" id="{BD5B300C-DDF2-030A-8961-4B11D70ECB4C}"/>
              </a:ext>
            </a:extLst>
          </p:cNvPr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48" name="object 231">
            <a:extLst>
              <a:ext uri="{FF2B5EF4-FFF2-40B4-BE49-F238E27FC236}">
                <a16:creationId xmlns:a16="http://schemas.microsoft.com/office/drawing/2014/main" id="{5D01568D-2459-6227-1795-BD63EDCB1C04}"/>
              </a:ext>
            </a:extLst>
          </p:cNvPr>
          <p:cNvSpPr txBox="1"/>
          <p:nvPr/>
        </p:nvSpPr>
        <p:spPr>
          <a:xfrm>
            <a:off x="4360657" y="4343400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lang="en-US" sz="2400" dirty="0">
                <a:latin typeface="Microsoft JhengHei UI"/>
                <a:cs typeface="Microsoft JhengHei UI"/>
              </a:rPr>
              <a:t>Prior Information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349" name="object 237">
            <a:extLst>
              <a:ext uri="{FF2B5EF4-FFF2-40B4-BE49-F238E27FC236}">
                <a16:creationId xmlns:a16="http://schemas.microsoft.com/office/drawing/2014/main" id="{11C4FE68-DF2C-56D2-397E-7D66189F9E45}"/>
              </a:ext>
            </a:extLst>
          </p:cNvPr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50" name="object 238">
            <a:extLst>
              <a:ext uri="{FF2B5EF4-FFF2-40B4-BE49-F238E27FC236}">
                <a16:creationId xmlns:a16="http://schemas.microsoft.com/office/drawing/2014/main" id="{161D2D4A-E5F0-A0DA-3B84-16866AA65632}"/>
              </a:ext>
            </a:extLst>
          </p:cNvPr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1" name="object 241">
            <a:extLst>
              <a:ext uri="{FF2B5EF4-FFF2-40B4-BE49-F238E27FC236}">
                <a16:creationId xmlns:a16="http://schemas.microsoft.com/office/drawing/2014/main" id="{37E9977E-A3F2-3FD3-3DDC-C62C4D5EB8DA}"/>
              </a:ext>
            </a:extLst>
          </p:cNvPr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242">
            <a:extLst>
              <a:ext uri="{FF2B5EF4-FFF2-40B4-BE49-F238E27FC236}">
                <a16:creationId xmlns:a16="http://schemas.microsoft.com/office/drawing/2014/main" id="{E4BC67E2-6EBB-595A-CC86-81A1A5E6A28E}"/>
              </a:ext>
            </a:extLst>
          </p:cNvPr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243">
            <a:extLst>
              <a:ext uri="{FF2B5EF4-FFF2-40B4-BE49-F238E27FC236}">
                <a16:creationId xmlns:a16="http://schemas.microsoft.com/office/drawing/2014/main" id="{969C84AC-C13E-2996-8436-ED1A4261C7AA}"/>
              </a:ext>
            </a:extLst>
          </p:cNvPr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244">
            <a:extLst>
              <a:ext uri="{FF2B5EF4-FFF2-40B4-BE49-F238E27FC236}">
                <a16:creationId xmlns:a16="http://schemas.microsoft.com/office/drawing/2014/main" id="{D77B7055-43BE-9E45-D6EE-D31C34CD7395}"/>
              </a:ext>
            </a:extLst>
          </p:cNvPr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245">
            <a:extLst>
              <a:ext uri="{FF2B5EF4-FFF2-40B4-BE49-F238E27FC236}">
                <a16:creationId xmlns:a16="http://schemas.microsoft.com/office/drawing/2014/main" id="{5693C951-51FD-3F87-DE3D-6FE996E2C648}"/>
              </a:ext>
            </a:extLst>
          </p:cNvPr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BFCE724E-A101-FA0E-FF7F-79554F77E5A2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D6FC4091-C648-1E64-6570-EECE169B3EB9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B2C49C46-202A-336B-9B88-CB7869951C52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93075C39-2103-2204-9ED8-A5EB0606E50F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39260461-715E-6223-0828-CEB2EAF671E1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92CB501-81E8-5516-1C8C-0EEF292C2F3D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C5FD0068-5EE7-A1EB-3F0E-59C7AB4076A9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AD84FF47-8BCF-0F85-6377-D6197D4CBBDD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07A148D3-7FE1-F77C-520D-799560B508F0}"/>
              </a:ext>
            </a:extLst>
          </p:cNvPr>
          <p:cNvCxnSpPr>
            <a:cxnSpLocks/>
            <a:stCxn id="356" idx="4"/>
            <a:endCxn id="360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573EDDD2-2DFC-D1E1-0892-739773932C4B}"/>
              </a:ext>
            </a:extLst>
          </p:cNvPr>
          <p:cNvCxnSpPr>
            <a:cxnSpLocks/>
            <a:stCxn id="360" idx="0"/>
            <a:endCxn id="358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9F0D8B3E-19C0-85FC-1414-192CB8564296}"/>
              </a:ext>
            </a:extLst>
          </p:cNvPr>
          <p:cNvCxnSpPr>
            <a:cxnSpLocks/>
            <a:stCxn id="360" idx="6"/>
            <a:endCxn id="361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A987C195-F73C-7A87-66B1-4084F0A1BA8C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5D9707FC-0887-2A63-AD2B-06C38853D94F}"/>
              </a:ext>
            </a:extLst>
          </p:cNvPr>
          <p:cNvCxnSpPr>
            <a:cxnSpLocks/>
            <a:stCxn id="361" idx="6"/>
            <a:endCxn id="359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C71C7EE5-DE80-BC23-DB24-8B16A9C53860}"/>
              </a:ext>
            </a:extLst>
          </p:cNvPr>
          <p:cNvCxnSpPr>
            <a:cxnSpLocks/>
            <a:stCxn id="362" idx="0"/>
            <a:endCxn id="358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0CECC65-5001-4E43-7D39-0A5CB85F17AA}"/>
              </a:ext>
            </a:extLst>
          </p:cNvPr>
          <p:cNvCxnSpPr>
            <a:cxnSpLocks/>
            <a:stCxn id="361" idx="1"/>
            <a:endCxn id="358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54C2E96-F390-2F8F-341C-BBB992CCC39E}"/>
              </a:ext>
            </a:extLst>
          </p:cNvPr>
          <p:cNvCxnSpPr>
            <a:cxnSpLocks/>
            <a:stCxn id="362" idx="6"/>
            <a:endCxn id="363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3CEFBDC6-D7A3-4524-927E-E31BCE53C92E}"/>
              </a:ext>
            </a:extLst>
          </p:cNvPr>
          <p:cNvCxnSpPr>
            <a:cxnSpLocks/>
            <a:stCxn id="359" idx="6"/>
            <a:endCxn id="357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3" name="Picture 372">
            <a:extLst>
              <a:ext uri="{FF2B5EF4-FFF2-40B4-BE49-F238E27FC236}">
                <a16:creationId xmlns:a16="http://schemas.microsoft.com/office/drawing/2014/main" id="{8DBAEAE7-F9A7-1C32-24CD-BFC807FAD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7917ACE0-9A3D-BE4B-62A7-DB70861B4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8F283506-90F1-B9D9-E391-3DB60643E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F733EEC5-1B8A-248F-5ED8-C48838E8D3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33939872-8A30-94FB-DD61-986BBF45C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id="{DB2A0E16-16D7-E344-9C1C-0BF1F232A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CCA3EE8F-4C26-3703-BD36-CDE4C46AA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70428EEC-5A65-C1EC-A353-AAAA1AA2B2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05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3C30-2DD0-B4BE-5CEA-B727ACB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图和图信号</a:t>
            </a:r>
            <a:r>
              <a:rPr lang="zh-CN" altLang="en-US" dirty="0"/>
              <a:t> （回顾）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55A24-48C9-F3E3-32B4-7ED40AF5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0" y="4477694"/>
            <a:ext cx="3352800" cy="457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313554E-CFBD-C793-81A1-EC23510BDD84}"/>
              </a:ext>
            </a:extLst>
          </p:cNvPr>
          <p:cNvSpPr/>
          <p:nvPr/>
        </p:nvSpPr>
        <p:spPr>
          <a:xfrm>
            <a:off x="1005792" y="230666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1690E-65BA-AFF7-025B-02AB9EC40E97}"/>
              </a:ext>
            </a:extLst>
          </p:cNvPr>
          <p:cNvSpPr/>
          <p:nvPr/>
        </p:nvSpPr>
        <p:spPr>
          <a:xfrm>
            <a:off x="4767429" y="17730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BF39C-1E76-AEF8-48A0-1AF0AE451074}"/>
              </a:ext>
            </a:extLst>
          </p:cNvPr>
          <p:cNvSpPr/>
          <p:nvPr/>
        </p:nvSpPr>
        <p:spPr>
          <a:xfrm>
            <a:off x="2488063" y="213231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4CC663-56DA-6C92-4255-85CC94812F0F}"/>
              </a:ext>
            </a:extLst>
          </p:cNvPr>
          <p:cNvSpPr/>
          <p:nvPr/>
        </p:nvSpPr>
        <p:spPr>
          <a:xfrm>
            <a:off x="3683810" y="207625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15910-0CE0-3A1C-9400-2E07AF24A030}"/>
              </a:ext>
            </a:extLst>
          </p:cNvPr>
          <p:cNvSpPr/>
          <p:nvPr/>
        </p:nvSpPr>
        <p:spPr>
          <a:xfrm>
            <a:off x="1719410" y="31923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FC059D-5519-BD09-8214-D933ACE898FC}"/>
              </a:ext>
            </a:extLst>
          </p:cNvPr>
          <p:cNvSpPr/>
          <p:nvPr/>
        </p:nvSpPr>
        <p:spPr>
          <a:xfrm>
            <a:off x="3119909" y="271323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E87249-2CE5-1EB3-932A-B042967EDD13}"/>
              </a:ext>
            </a:extLst>
          </p:cNvPr>
          <p:cNvSpPr/>
          <p:nvPr/>
        </p:nvSpPr>
        <p:spPr>
          <a:xfrm>
            <a:off x="2975909" y="35821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903371-8604-CD1A-0989-32778B814E8C}"/>
              </a:ext>
            </a:extLst>
          </p:cNvPr>
          <p:cNvSpPr/>
          <p:nvPr/>
        </p:nvSpPr>
        <p:spPr>
          <a:xfrm>
            <a:off x="3995657" y="294650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0DACB-7441-6284-3E33-ED684CDBD621}"/>
              </a:ext>
            </a:extLst>
          </p:cNvPr>
          <p:cNvCxnSpPr>
            <a:cxnSpLocks/>
            <a:stCxn id="8" idx="4"/>
            <a:endCxn id="12" idx="1"/>
          </p:cNvCxnSpPr>
          <p:nvPr/>
        </p:nvCxnSpPr>
        <p:spPr>
          <a:xfrm>
            <a:off x="1149792" y="2594667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3EA156-2C2C-4418-E63D-5A0EC562EB46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1863410" y="2378134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8F6FE7-9FF6-56C7-F5AE-5AE0F056618D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2007410" y="2959053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96478-758D-3A79-4FDF-C307D00E3E08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776063" y="2220259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9B1AD2-0B90-FDE2-B1D0-571BE19840B4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3407909" y="2322082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FCEAAC-6094-E1E0-F82A-7E812B7E38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2632063" y="2420311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9BF94B-77A9-24EA-CB8F-1EBA5787F7A8}"/>
              </a:ext>
            </a:extLst>
          </p:cNvPr>
          <p:cNvCxnSpPr>
            <a:cxnSpLocks/>
            <a:stCxn id="13" idx="1"/>
            <a:endCxn id="10" idx="5"/>
          </p:cNvCxnSpPr>
          <p:nvPr/>
        </p:nvCxnSpPr>
        <p:spPr>
          <a:xfrm flipH="1" flipV="1">
            <a:off x="2733886" y="2378134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1DE70A-7377-6871-DEFD-4FF121471025}"/>
              </a:ext>
            </a:extLst>
          </p:cNvPr>
          <p:cNvCxnSpPr>
            <a:cxnSpLocks/>
            <a:stCxn id="14" idx="6"/>
            <a:endCxn id="15" idx="3"/>
          </p:cNvCxnSpPr>
          <p:nvPr/>
        </p:nvCxnSpPr>
        <p:spPr>
          <a:xfrm flipV="1">
            <a:off x="3263909" y="3192326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D35E6B-B67F-9371-6481-3CADB4AD568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3971810" y="1917083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1568854-FC42-E57D-294D-B055A07F2B64}"/>
              </a:ext>
            </a:extLst>
          </p:cNvPr>
          <p:cNvGrpSpPr/>
          <p:nvPr/>
        </p:nvGrpSpPr>
        <p:grpSpPr>
          <a:xfrm>
            <a:off x="604434" y="2028810"/>
            <a:ext cx="896746" cy="183491"/>
            <a:chOff x="714375" y="2445217"/>
            <a:chExt cx="896746" cy="18349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148C683-1D40-1CEC-011C-2EE37D9B13B9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61F3536-6D2F-26E9-F192-03ED370FC711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AB384CF-5EA0-CD2F-5E3C-C6CAD616B94E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2295776-D2FB-0C9A-44E6-83343E905B96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D23395-8BA6-3D41-F66D-C7A7F40E2F99}"/>
              </a:ext>
            </a:extLst>
          </p:cNvPr>
          <p:cNvGrpSpPr/>
          <p:nvPr/>
        </p:nvGrpSpPr>
        <p:grpSpPr>
          <a:xfrm>
            <a:off x="1411180" y="3606494"/>
            <a:ext cx="896746" cy="183491"/>
            <a:chOff x="714375" y="2445217"/>
            <a:chExt cx="896746" cy="18349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A79CBDB-B105-6476-9CF3-E9A0D188BA99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3B368D-0737-281C-647B-53B72D98EF99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C9E14FC-DA4D-CC18-FDE3-CA5AF380608B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C942AFF-CCD5-9EFC-C9F6-B2D412D0D430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34FD004-DEEA-7227-75A2-1DC50C628717}"/>
              </a:ext>
            </a:extLst>
          </p:cNvPr>
          <p:cNvGrpSpPr/>
          <p:nvPr/>
        </p:nvGrpSpPr>
        <p:grpSpPr>
          <a:xfrm>
            <a:off x="2733886" y="3971972"/>
            <a:ext cx="896746" cy="183491"/>
            <a:chOff x="714375" y="2445217"/>
            <a:chExt cx="896746" cy="18349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6D07779-B1AC-FC37-D572-16F3E595E5E2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C2A5A73-0A5D-48A0-DEA0-98AEBB325EF5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D165B3E-2B73-E358-436A-FECE05EA0FBE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AA9AEDA-6391-F367-92E8-EB29E71AEA16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7C0A131-B891-0545-1A2B-063D707DA39B}"/>
              </a:ext>
            </a:extLst>
          </p:cNvPr>
          <p:cNvGrpSpPr/>
          <p:nvPr/>
        </p:nvGrpSpPr>
        <p:grpSpPr>
          <a:xfrm>
            <a:off x="3824759" y="2664756"/>
            <a:ext cx="896746" cy="183491"/>
            <a:chOff x="714375" y="2445217"/>
            <a:chExt cx="896746" cy="18349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9477085-0F06-DF1C-B102-584FDD8E2CE7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479ABAF-98D8-C383-52BA-6940749F958D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BF9515-434C-D971-6A68-E94CA1489C4D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9138C10-1F2A-5851-05DC-E43B6268EB6C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C819796-A87D-C3C1-0D4D-BF54618D7AF3}"/>
              </a:ext>
            </a:extLst>
          </p:cNvPr>
          <p:cNvGrpSpPr/>
          <p:nvPr/>
        </p:nvGrpSpPr>
        <p:grpSpPr>
          <a:xfrm>
            <a:off x="3008590" y="3101675"/>
            <a:ext cx="896746" cy="183491"/>
            <a:chOff x="714375" y="2445217"/>
            <a:chExt cx="896746" cy="18349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13044EE-138E-EE89-335F-BBB89905F59F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8CF324F-1CFD-74BE-76CD-4411E3E95B36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CCDA2DC-CED8-802A-CD10-1DF766BCC1FB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7248E61-1079-2F9A-E1FA-C7BF0723F975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47F370-B645-C1D1-3A6D-4E0DC74D763A}"/>
              </a:ext>
            </a:extLst>
          </p:cNvPr>
          <p:cNvGrpSpPr/>
          <p:nvPr/>
        </p:nvGrpSpPr>
        <p:grpSpPr>
          <a:xfrm>
            <a:off x="2166540" y="1854615"/>
            <a:ext cx="896746" cy="183491"/>
            <a:chOff x="714375" y="2445217"/>
            <a:chExt cx="896746" cy="18349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83BB422-28F5-743B-EFF5-F9ECACC86E31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7E5604-420A-461A-1D60-3492D41C32B2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B7AF8CA-A6A7-EE8B-D588-76F789A69EBC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81632BA-7CFE-A81B-F8FE-0E4993619F7D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F346A3C-0DE2-3FF1-DE7E-D2969BCE1374}"/>
              </a:ext>
            </a:extLst>
          </p:cNvPr>
          <p:cNvGrpSpPr/>
          <p:nvPr/>
        </p:nvGrpSpPr>
        <p:grpSpPr>
          <a:xfrm>
            <a:off x="3347413" y="1850819"/>
            <a:ext cx="896746" cy="183491"/>
            <a:chOff x="714375" y="2445217"/>
            <a:chExt cx="896746" cy="183491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A41419D-09D2-E0F4-D3AC-9838C18D52F0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7DE38E8-C1E9-F786-022A-0BD2568F468C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DAF9FC2-7D9B-7F1F-FE02-B72A2E87F13B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3B35134-1F46-23CA-7CC4-910A151C09EC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C4DE24D-7D86-8360-3A47-DF5890555274}"/>
              </a:ext>
            </a:extLst>
          </p:cNvPr>
          <p:cNvGrpSpPr/>
          <p:nvPr/>
        </p:nvGrpSpPr>
        <p:grpSpPr>
          <a:xfrm>
            <a:off x="4463056" y="1511343"/>
            <a:ext cx="896746" cy="183491"/>
            <a:chOff x="714375" y="2445217"/>
            <a:chExt cx="896746" cy="18349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1E5894E-F1E6-D661-E257-28F2D15AC310}"/>
                </a:ext>
              </a:extLst>
            </p:cNvPr>
            <p:cNvSpPr/>
            <p:nvPr/>
          </p:nvSpPr>
          <p:spPr>
            <a:xfrm>
              <a:off x="7143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715B82A-AFAA-1A16-A71A-C99BA98A3C5E}"/>
                </a:ext>
              </a:extLst>
            </p:cNvPr>
            <p:cNvSpPr/>
            <p:nvPr/>
          </p:nvSpPr>
          <p:spPr>
            <a:xfrm>
              <a:off x="953775" y="2448708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FCCF58D-BDD3-C2D0-6B91-2151E6D14C9A}"/>
                </a:ext>
              </a:extLst>
            </p:cNvPr>
            <p:cNvSpPr/>
            <p:nvPr/>
          </p:nvSpPr>
          <p:spPr>
            <a:xfrm>
              <a:off x="1193175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945E8D6-59EE-5B6F-0ABD-19506DCC57FF}"/>
                </a:ext>
              </a:extLst>
            </p:cNvPr>
            <p:cNvSpPr/>
            <p:nvPr/>
          </p:nvSpPr>
          <p:spPr>
            <a:xfrm>
              <a:off x="1431121" y="244521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71FEDBF8-A4F3-18BD-9CC2-4BB65234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10" y="5174118"/>
            <a:ext cx="3352800" cy="4572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94DB93A-059D-CF28-48CF-AE5408307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10" y="5932262"/>
            <a:ext cx="2120900" cy="4572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CA4DAB4-DD74-38CA-AB5F-381F006F8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937" y="2118810"/>
            <a:ext cx="2794000" cy="4953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1F7AB2B-256E-219D-C1D4-04DE1E2A3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937" y="3090503"/>
            <a:ext cx="2453653" cy="350811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521A4D16-E418-5077-115E-BFF1B977690A}"/>
              </a:ext>
            </a:extLst>
          </p:cNvPr>
          <p:cNvSpPr txBox="1"/>
          <p:nvPr/>
        </p:nvSpPr>
        <p:spPr>
          <a:xfrm>
            <a:off x="6371417" y="2126492"/>
            <a:ext cx="145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/>
              <a:t>图信号</a:t>
            </a:r>
            <a:r>
              <a:rPr lang="zh-CN" altLang="en-US" sz="2400" dirty="0"/>
              <a:t>：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2642922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709105" y="127397"/>
            <a:ext cx="489775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一个统一的框架:</a:t>
            </a:r>
            <a:r>
              <a:rPr spc="-55" dirty="0"/>
              <a:t> </a:t>
            </a:r>
            <a:r>
              <a:rPr spc="-5" dirty="0"/>
              <a:t>UGNN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776398" y="5618901"/>
            <a:ext cx="2653030" cy="443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Enforce the</a:t>
            </a:r>
            <a:r>
              <a:rPr sz="28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prior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228769" y="5691033"/>
            <a:ext cx="2026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GCN,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PPNP: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311" name="图片 310" descr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5E878377-7E16-0C95-9C2B-3D36E4A76D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81" y="4953000"/>
            <a:ext cx="7606649" cy="711982"/>
          </a:xfrm>
          <a:prstGeom prst="rect">
            <a:avLst/>
          </a:prstGeom>
        </p:spPr>
      </p:pic>
      <p:pic>
        <p:nvPicPr>
          <p:cNvPr id="327" name="图片 326" descr="\documentclass{article}&#10;\usepackage{amsmath}&#10;\pagestyle{empty}&#10;\begin{document}&#10;\begin{equation}&#10;\mathcal{R} (\mathbf{F}^\prime)  = c \cdot \frac12 \sum_{i \in \mathcal{V} }  \frac1{|\mathcal{N}(i)|}\sum_{i \in \mathcal{N}(i)} \lVert  \mathbf{F}^\prime_i - \mathbf{F}^\prime_j \rVert_2^2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37E4B48F-40C8-F6F9-CD8C-839BB032DE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095" y="5517431"/>
            <a:ext cx="5635646" cy="867024"/>
          </a:xfrm>
          <a:prstGeom prst="rect">
            <a:avLst/>
          </a:prstGeom>
        </p:spPr>
      </p:pic>
      <p:sp>
        <p:nvSpPr>
          <p:cNvPr id="2" name="object 217">
            <a:extLst>
              <a:ext uri="{FF2B5EF4-FFF2-40B4-BE49-F238E27FC236}">
                <a16:creationId xmlns:a16="http://schemas.microsoft.com/office/drawing/2014/main" id="{0558392F-0CE6-B179-12D8-999CAF4A1370}"/>
              </a:ext>
            </a:extLst>
          </p:cNvPr>
          <p:cNvSpPr txBox="1"/>
          <p:nvPr/>
        </p:nvSpPr>
        <p:spPr>
          <a:xfrm>
            <a:off x="259885" y="6477200"/>
            <a:ext cx="2026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9565">
              <a:spcBef>
                <a:spcPts val="1770"/>
              </a:spcBef>
            </a:pPr>
            <a:r>
              <a:rPr sz="2400" spc="-90" dirty="0">
                <a:latin typeface="Arial"/>
                <a:cs typeface="Arial"/>
              </a:rPr>
              <a:t>GAT: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09" name="object 246">
            <a:extLst>
              <a:ext uri="{FF2B5EF4-FFF2-40B4-BE49-F238E27FC236}">
                <a16:creationId xmlns:a16="http://schemas.microsoft.com/office/drawing/2014/main" id="{21603A98-491E-0F43-8D5C-B19D0729BDDD}"/>
              </a:ext>
            </a:extLst>
          </p:cNvPr>
          <p:cNvSpPr/>
          <p:nvPr/>
        </p:nvSpPr>
        <p:spPr>
          <a:xfrm>
            <a:off x="7649987" y="5387293"/>
            <a:ext cx="1878337" cy="279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A4A9A-CF72-9773-EF39-3FF1631E5E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4018" y="6401503"/>
            <a:ext cx="6527920" cy="456497"/>
          </a:xfrm>
          <a:prstGeom prst="rect">
            <a:avLst/>
          </a:prstGeom>
        </p:spPr>
      </p:pic>
      <p:sp>
        <p:nvSpPr>
          <p:cNvPr id="4" name="object 68">
            <a:extLst>
              <a:ext uri="{FF2B5EF4-FFF2-40B4-BE49-F238E27FC236}">
                <a16:creationId xmlns:a16="http://schemas.microsoft.com/office/drawing/2014/main" id="{C12076EE-6595-8594-2385-FBE200F08DCB}"/>
              </a:ext>
            </a:extLst>
          </p:cNvPr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9">
            <a:extLst>
              <a:ext uri="{FF2B5EF4-FFF2-40B4-BE49-F238E27FC236}">
                <a16:creationId xmlns:a16="http://schemas.microsoft.com/office/drawing/2014/main" id="{CCC730CE-1492-431A-1B65-0EA315741055}"/>
              </a:ext>
            </a:extLst>
          </p:cNvPr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0">
            <a:extLst>
              <a:ext uri="{FF2B5EF4-FFF2-40B4-BE49-F238E27FC236}">
                <a16:creationId xmlns:a16="http://schemas.microsoft.com/office/drawing/2014/main" id="{3CA6AD39-C752-FE2E-9BBF-CDFF37009114}"/>
              </a:ext>
            </a:extLst>
          </p:cNvPr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1">
            <a:extLst>
              <a:ext uri="{FF2B5EF4-FFF2-40B4-BE49-F238E27FC236}">
                <a16:creationId xmlns:a16="http://schemas.microsoft.com/office/drawing/2014/main" id="{C78E6443-C718-3D4A-9A21-FAFEA9C63D0D}"/>
              </a:ext>
            </a:extLst>
          </p:cNvPr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2">
            <a:extLst>
              <a:ext uri="{FF2B5EF4-FFF2-40B4-BE49-F238E27FC236}">
                <a16:creationId xmlns:a16="http://schemas.microsoft.com/office/drawing/2014/main" id="{0229C514-EB63-3207-E403-25EE6A6882C4}"/>
              </a:ext>
            </a:extLst>
          </p:cNvPr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3">
            <a:extLst>
              <a:ext uri="{FF2B5EF4-FFF2-40B4-BE49-F238E27FC236}">
                <a16:creationId xmlns:a16="http://schemas.microsoft.com/office/drawing/2014/main" id="{CE01F1E5-2CA4-E496-0103-FC05B9090FF6}"/>
              </a:ext>
            </a:extLst>
          </p:cNvPr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4">
            <a:extLst>
              <a:ext uri="{FF2B5EF4-FFF2-40B4-BE49-F238E27FC236}">
                <a16:creationId xmlns:a16="http://schemas.microsoft.com/office/drawing/2014/main" id="{BCBF200A-3331-9C09-3977-AF7D46AD8C01}"/>
              </a:ext>
            </a:extLst>
          </p:cNvPr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5">
            <a:extLst>
              <a:ext uri="{FF2B5EF4-FFF2-40B4-BE49-F238E27FC236}">
                <a16:creationId xmlns:a16="http://schemas.microsoft.com/office/drawing/2014/main" id="{B9F49A5F-27D5-A76D-6C12-D2CEAFCCBF94}"/>
              </a:ext>
            </a:extLst>
          </p:cNvPr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6">
            <a:extLst>
              <a:ext uri="{FF2B5EF4-FFF2-40B4-BE49-F238E27FC236}">
                <a16:creationId xmlns:a16="http://schemas.microsoft.com/office/drawing/2014/main" id="{E1BE42DB-AB58-F288-976B-1470D0AD889A}"/>
              </a:ext>
            </a:extLst>
          </p:cNvPr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7">
            <a:extLst>
              <a:ext uri="{FF2B5EF4-FFF2-40B4-BE49-F238E27FC236}">
                <a16:creationId xmlns:a16="http://schemas.microsoft.com/office/drawing/2014/main" id="{8F459DAA-8D8A-990D-7A1D-4E928F829EDE}"/>
              </a:ext>
            </a:extLst>
          </p:cNvPr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8">
            <a:extLst>
              <a:ext uri="{FF2B5EF4-FFF2-40B4-BE49-F238E27FC236}">
                <a16:creationId xmlns:a16="http://schemas.microsoft.com/office/drawing/2014/main" id="{234C3FE4-2A3D-5FA4-DC01-AB97DE27E0D8}"/>
              </a:ext>
            </a:extLst>
          </p:cNvPr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9">
            <a:extLst>
              <a:ext uri="{FF2B5EF4-FFF2-40B4-BE49-F238E27FC236}">
                <a16:creationId xmlns:a16="http://schemas.microsoft.com/office/drawing/2014/main" id="{5266E52C-374C-69F3-0142-192D9E5B3289}"/>
              </a:ext>
            </a:extLst>
          </p:cNvPr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0">
            <a:extLst>
              <a:ext uri="{FF2B5EF4-FFF2-40B4-BE49-F238E27FC236}">
                <a16:creationId xmlns:a16="http://schemas.microsoft.com/office/drawing/2014/main" id="{67732F12-2F2F-0E65-62BD-1FAAFC7B5066}"/>
              </a:ext>
            </a:extLst>
          </p:cNvPr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1">
            <a:extLst>
              <a:ext uri="{FF2B5EF4-FFF2-40B4-BE49-F238E27FC236}">
                <a16:creationId xmlns:a16="http://schemas.microsoft.com/office/drawing/2014/main" id="{9A6C8AA6-9777-278E-0895-B12E7D58DDAD}"/>
              </a:ext>
            </a:extLst>
          </p:cNvPr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2">
            <a:extLst>
              <a:ext uri="{FF2B5EF4-FFF2-40B4-BE49-F238E27FC236}">
                <a16:creationId xmlns:a16="http://schemas.microsoft.com/office/drawing/2014/main" id="{5E925BA8-AF49-6E7E-E0EC-070EF6AC4AAA}"/>
              </a:ext>
            </a:extLst>
          </p:cNvPr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3">
            <a:extLst>
              <a:ext uri="{FF2B5EF4-FFF2-40B4-BE49-F238E27FC236}">
                <a16:creationId xmlns:a16="http://schemas.microsoft.com/office/drawing/2014/main" id="{11742030-5FC9-14E8-AC33-DC0C738DDED0}"/>
              </a:ext>
            </a:extLst>
          </p:cNvPr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4">
            <a:extLst>
              <a:ext uri="{FF2B5EF4-FFF2-40B4-BE49-F238E27FC236}">
                <a16:creationId xmlns:a16="http://schemas.microsoft.com/office/drawing/2014/main" id="{CC281AD4-0015-9743-C080-D288C2A3CBFE}"/>
              </a:ext>
            </a:extLst>
          </p:cNvPr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5">
            <a:extLst>
              <a:ext uri="{FF2B5EF4-FFF2-40B4-BE49-F238E27FC236}">
                <a16:creationId xmlns:a16="http://schemas.microsoft.com/office/drawing/2014/main" id="{46F5D754-244D-67DD-D8C8-F73BC8B97B0C}"/>
              </a:ext>
            </a:extLst>
          </p:cNvPr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6">
            <a:extLst>
              <a:ext uri="{FF2B5EF4-FFF2-40B4-BE49-F238E27FC236}">
                <a16:creationId xmlns:a16="http://schemas.microsoft.com/office/drawing/2014/main" id="{918ABCBB-7167-FBE1-259D-17576C53D0C0}"/>
              </a:ext>
            </a:extLst>
          </p:cNvPr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7">
            <a:extLst>
              <a:ext uri="{FF2B5EF4-FFF2-40B4-BE49-F238E27FC236}">
                <a16:creationId xmlns:a16="http://schemas.microsoft.com/office/drawing/2014/main" id="{2BDD59BE-FC22-891D-FBCD-139A3029451C}"/>
              </a:ext>
            </a:extLst>
          </p:cNvPr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88">
            <a:extLst>
              <a:ext uri="{FF2B5EF4-FFF2-40B4-BE49-F238E27FC236}">
                <a16:creationId xmlns:a16="http://schemas.microsoft.com/office/drawing/2014/main" id="{6CB9BC6D-14B0-46AA-723C-5A3EA4FB6674}"/>
              </a:ext>
            </a:extLst>
          </p:cNvPr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9">
            <a:extLst>
              <a:ext uri="{FF2B5EF4-FFF2-40B4-BE49-F238E27FC236}">
                <a16:creationId xmlns:a16="http://schemas.microsoft.com/office/drawing/2014/main" id="{C2E8187F-DD1B-3BCA-55D2-816D271D498E}"/>
              </a:ext>
            </a:extLst>
          </p:cNvPr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0">
            <a:extLst>
              <a:ext uri="{FF2B5EF4-FFF2-40B4-BE49-F238E27FC236}">
                <a16:creationId xmlns:a16="http://schemas.microsoft.com/office/drawing/2014/main" id="{13583D53-55B6-BA09-C222-DB97E257F55A}"/>
              </a:ext>
            </a:extLst>
          </p:cNvPr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91">
            <a:extLst>
              <a:ext uri="{FF2B5EF4-FFF2-40B4-BE49-F238E27FC236}">
                <a16:creationId xmlns:a16="http://schemas.microsoft.com/office/drawing/2014/main" id="{14CE45EA-55B1-3926-24F3-88C0AE20C299}"/>
              </a:ext>
            </a:extLst>
          </p:cNvPr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2">
            <a:extLst>
              <a:ext uri="{FF2B5EF4-FFF2-40B4-BE49-F238E27FC236}">
                <a16:creationId xmlns:a16="http://schemas.microsoft.com/office/drawing/2014/main" id="{B2356058-F091-198D-2A8A-7F4408F4FB29}"/>
              </a:ext>
            </a:extLst>
          </p:cNvPr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3">
            <a:extLst>
              <a:ext uri="{FF2B5EF4-FFF2-40B4-BE49-F238E27FC236}">
                <a16:creationId xmlns:a16="http://schemas.microsoft.com/office/drawing/2014/main" id="{4B15A0E5-4768-F92B-7F9F-03AEB72BFCCA}"/>
              </a:ext>
            </a:extLst>
          </p:cNvPr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4">
            <a:extLst>
              <a:ext uri="{FF2B5EF4-FFF2-40B4-BE49-F238E27FC236}">
                <a16:creationId xmlns:a16="http://schemas.microsoft.com/office/drawing/2014/main" id="{892CE78C-1F3C-F671-7EE4-6E8EDA7F2221}"/>
              </a:ext>
            </a:extLst>
          </p:cNvPr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5">
            <a:extLst>
              <a:ext uri="{FF2B5EF4-FFF2-40B4-BE49-F238E27FC236}">
                <a16:creationId xmlns:a16="http://schemas.microsoft.com/office/drawing/2014/main" id="{430B4AEB-5D57-AD8F-1922-D36BA4C41A05}"/>
              </a:ext>
            </a:extLst>
          </p:cNvPr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96">
            <a:extLst>
              <a:ext uri="{FF2B5EF4-FFF2-40B4-BE49-F238E27FC236}">
                <a16:creationId xmlns:a16="http://schemas.microsoft.com/office/drawing/2014/main" id="{461AFB05-CF2A-4C9A-8BEF-C82958FBAECE}"/>
              </a:ext>
            </a:extLst>
          </p:cNvPr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7">
            <a:extLst>
              <a:ext uri="{FF2B5EF4-FFF2-40B4-BE49-F238E27FC236}">
                <a16:creationId xmlns:a16="http://schemas.microsoft.com/office/drawing/2014/main" id="{77DB939E-915C-B322-8270-FEFBC4ABAA9E}"/>
              </a:ext>
            </a:extLst>
          </p:cNvPr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98">
            <a:extLst>
              <a:ext uri="{FF2B5EF4-FFF2-40B4-BE49-F238E27FC236}">
                <a16:creationId xmlns:a16="http://schemas.microsoft.com/office/drawing/2014/main" id="{18CBBACD-EE61-F0AE-F987-394B20166F45}"/>
              </a:ext>
            </a:extLst>
          </p:cNvPr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99">
            <a:extLst>
              <a:ext uri="{FF2B5EF4-FFF2-40B4-BE49-F238E27FC236}">
                <a16:creationId xmlns:a16="http://schemas.microsoft.com/office/drawing/2014/main" id="{EDE8FC57-4873-C2EB-5F6F-27772770416B}"/>
              </a:ext>
            </a:extLst>
          </p:cNvPr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00">
            <a:extLst>
              <a:ext uri="{FF2B5EF4-FFF2-40B4-BE49-F238E27FC236}">
                <a16:creationId xmlns:a16="http://schemas.microsoft.com/office/drawing/2014/main" id="{E733D093-906F-DE2B-9CE7-2DB45A52DD73}"/>
              </a:ext>
            </a:extLst>
          </p:cNvPr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01">
            <a:extLst>
              <a:ext uri="{FF2B5EF4-FFF2-40B4-BE49-F238E27FC236}">
                <a16:creationId xmlns:a16="http://schemas.microsoft.com/office/drawing/2014/main" id="{D909667F-4424-B9ED-E774-02548CC194D0}"/>
              </a:ext>
            </a:extLst>
          </p:cNvPr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02">
            <a:extLst>
              <a:ext uri="{FF2B5EF4-FFF2-40B4-BE49-F238E27FC236}">
                <a16:creationId xmlns:a16="http://schemas.microsoft.com/office/drawing/2014/main" id="{442553B1-ED51-5BF1-7CC0-BCA27F19AF0B}"/>
              </a:ext>
            </a:extLst>
          </p:cNvPr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03">
            <a:extLst>
              <a:ext uri="{FF2B5EF4-FFF2-40B4-BE49-F238E27FC236}">
                <a16:creationId xmlns:a16="http://schemas.microsoft.com/office/drawing/2014/main" id="{CF5247EA-31F3-E481-D0E2-002666149099}"/>
              </a:ext>
            </a:extLst>
          </p:cNvPr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04">
            <a:extLst>
              <a:ext uri="{FF2B5EF4-FFF2-40B4-BE49-F238E27FC236}">
                <a16:creationId xmlns:a16="http://schemas.microsoft.com/office/drawing/2014/main" id="{DE62CC84-CDCB-20D0-C8E1-250300A9D777}"/>
              </a:ext>
            </a:extLst>
          </p:cNvPr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05">
            <a:extLst>
              <a:ext uri="{FF2B5EF4-FFF2-40B4-BE49-F238E27FC236}">
                <a16:creationId xmlns:a16="http://schemas.microsoft.com/office/drawing/2014/main" id="{9C7450BA-4091-8413-189D-5C405AB1776D}"/>
              </a:ext>
            </a:extLst>
          </p:cNvPr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06">
            <a:extLst>
              <a:ext uri="{FF2B5EF4-FFF2-40B4-BE49-F238E27FC236}">
                <a16:creationId xmlns:a16="http://schemas.microsoft.com/office/drawing/2014/main" id="{F0459793-0994-C336-077B-191F2643677A}"/>
              </a:ext>
            </a:extLst>
          </p:cNvPr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07">
            <a:extLst>
              <a:ext uri="{FF2B5EF4-FFF2-40B4-BE49-F238E27FC236}">
                <a16:creationId xmlns:a16="http://schemas.microsoft.com/office/drawing/2014/main" id="{656A8F0C-2C03-650C-8407-1964F2499B0E}"/>
              </a:ext>
            </a:extLst>
          </p:cNvPr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08">
            <a:extLst>
              <a:ext uri="{FF2B5EF4-FFF2-40B4-BE49-F238E27FC236}">
                <a16:creationId xmlns:a16="http://schemas.microsoft.com/office/drawing/2014/main" id="{ABB73EB3-3033-E9B1-EF97-0DB369C0224A}"/>
              </a:ext>
            </a:extLst>
          </p:cNvPr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09">
            <a:extLst>
              <a:ext uri="{FF2B5EF4-FFF2-40B4-BE49-F238E27FC236}">
                <a16:creationId xmlns:a16="http://schemas.microsoft.com/office/drawing/2014/main" id="{7C1389F2-93BE-DD36-6A49-AD7A83269049}"/>
              </a:ext>
            </a:extLst>
          </p:cNvPr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110">
            <a:extLst>
              <a:ext uri="{FF2B5EF4-FFF2-40B4-BE49-F238E27FC236}">
                <a16:creationId xmlns:a16="http://schemas.microsoft.com/office/drawing/2014/main" id="{7EF647A9-8C36-533C-E508-BC68017E3C3F}"/>
              </a:ext>
            </a:extLst>
          </p:cNvPr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11">
            <a:extLst>
              <a:ext uri="{FF2B5EF4-FFF2-40B4-BE49-F238E27FC236}">
                <a16:creationId xmlns:a16="http://schemas.microsoft.com/office/drawing/2014/main" id="{DC6D8D82-8AFB-2FDA-E19B-F622984EDDAD}"/>
              </a:ext>
            </a:extLst>
          </p:cNvPr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12">
            <a:extLst>
              <a:ext uri="{FF2B5EF4-FFF2-40B4-BE49-F238E27FC236}">
                <a16:creationId xmlns:a16="http://schemas.microsoft.com/office/drawing/2014/main" id="{AAF07AD5-8EAC-0FA0-381B-8920B9FEE45F}"/>
              </a:ext>
            </a:extLst>
          </p:cNvPr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13">
            <a:extLst>
              <a:ext uri="{FF2B5EF4-FFF2-40B4-BE49-F238E27FC236}">
                <a16:creationId xmlns:a16="http://schemas.microsoft.com/office/drawing/2014/main" id="{0F2733F4-4616-B0CC-8EB4-CBE2D1673BCE}"/>
              </a:ext>
            </a:extLst>
          </p:cNvPr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14">
            <a:extLst>
              <a:ext uri="{FF2B5EF4-FFF2-40B4-BE49-F238E27FC236}">
                <a16:creationId xmlns:a16="http://schemas.microsoft.com/office/drawing/2014/main" id="{464BE04F-D44A-AC5A-4E03-0AA4B2E8F963}"/>
              </a:ext>
            </a:extLst>
          </p:cNvPr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15">
            <a:extLst>
              <a:ext uri="{FF2B5EF4-FFF2-40B4-BE49-F238E27FC236}">
                <a16:creationId xmlns:a16="http://schemas.microsoft.com/office/drawing/2014/main" id="{0C915491-B229-DE56-F864-040EFA523ED7}"/>
              </a:ext>
            </a:extLst>
          </p:cNvPr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16">
            <a:extLst>
              <a:ext uri="{FF2B5EF4-FFF2-40B4-BE49-F238E27FC236}">
                <a16:creationId xmlns:a16="http://schemas.microsoft.com/office/drawing/2014/main" id="{32323495-BF3F-BCB9-AE1E-BAE41F19292C}"/>
              </a:ext>
            </a:extLst>
          </p:cNvPr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17">
            <a:extLst>
              <a:ext uri="{FF2B5EF4-FFF2-40B4-BE49-F238E27FC236}">
                <a16:creationId xmlns:a16="http://schemas.microsoft.com/office/drawing/2014/main" id="{76FE64E1-A592-F873-A520-DCC2492D4083}"/>
              </a:ext>
            </a:extLst>
          </p:cNvPr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118">
            <a:extLst>
              <a:ext uri="{FF2B5EF4-FFF2-40B4-BE49-F238E27FC236}">
                <a16:creationId xmlns:a16="http://schemas.microsoft.com/office/drawing/2014/main" id="{97BFFA58-A51E-56C8-F3C5-9E4D6A1AB4BE}"/>
              </a:ext>
            </a:extLst>
          </p:cNvPr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19">
            <a:extLst>
              <a:ext uri="{FF2B5EF4-FFF2-40B4-BE49-F238E27FC236}">
                <a16:creationId xmlns:a16="http://schemas.microsoft.com/office/drawing/2014/main" id="{FB4233A1-5D71-C496-C4B9-3EB17FEB46EB}"/>
              </a:ext>
            </a:extLst>
          </p:cNvPr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20">
            <a:extLst>
              <a:ext uri="{FF2B5EF4-FFF2-40B4-BE49-F238E27FC236}">
                <a16:creationId xmlns:a16="http://schemas.microsoft.com/office/drawing/2014/main" id="{F44D202F-1DF0-8D35-9811-4CEE036600EB}"/>
              </a:ext>
            </a:extLst>
          </p:cNvPr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21">
            <a:extLst>
              <a:ext uri="{FF2B5EF4-FFF2-40B4-BE49-F238E27FC236}">
                <a16:creationId xmlns:a16="http://schemas.microsoft.com/office/drawing/2014/main" id="{477EDCF6-61ED-CE6D-84E2-FF0342CE615E}"/>
              </a:ext>
            </a:extLst>
          </p:cNvPr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22">
            <a:extLst>
              <a:ext uri="{FF2B5EF4-FFF2-40B4-BE49-F238E27FC236}">
                <a16:creationId xmlns:a16="http://schemas.microsoft.com/office/drawing/2014/main" id="{978ABCD1-5022-2DA3-10F0-712A05F2A22D}"/>
              </a:ext>
            </a:extLst>
          </p:cNvPr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23">
            <a:extLst>
              <a:ext uri="{FF2B5EF4-FFF2-40B4-BE49-F238E27FC236}">
                <a16:creationId xmlns:a16="http://schemas.microsoft.com/office/drawing/2014/main" id="{4979F1EC-C246-C30F-15A4-92665721EE31}"/>
              </a:ext>
            </a:extLst>
          </p:cNvPr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24">
            <a:extLst>
              <a:ext uri="{FF2B5EF4-FFF2-40B4-BE49-F238E27FC236}">
                <a16:creationId xmlns:a16="http://schemas.microsoft.com/office/drawing/2014/main" id="{257D25F1-503B-479A-A1C4-FF714A280500}"/>
              </a:ext>
            </a:extLst>
          </p:cNvPr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125">
            <a:extLst>
              <a:ext uri="{FF2B5EF4-FFF2-40B4-BE49-F238E27FC236}">
                <a16:creationId xmlns:a16="http://schemas.microsoft.com/office/drawing/2014/main" id="{0A0B3335-AFA9-B5FF-5D82-B1C9CFACBD48}"/>
              </a:ext>
            </a:extLst>
          </p:cNvPr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126">
            <a:extLst>
              <a:ext uri="{FF2B5EF4-FFF2-40B4-BE49-F238E27FC236}">
                <a16:creationId xmlns:a16="http://schemas.microsoft.com/office/drawing/2014/main" id="{4EB36FC9-BBE8-11F3-2957-EEC726B2D2B1}"/>
              </a:ext>
            </a:extLst>
          </p:cNvPr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127">
            <a:extLst>
              <a:ext uri="{FF2B5EF4-FFF2-40B4-BE49-F238E27FC236}">
                <a16:creationId xmlns:a16="http://schemas.microsoft.com/office/drawing/2014/main" id="{0FCFB0C9-E8C2-62BC-E27C-4C58B1CC5A20}"/>
              </a:ext>
            </a:extLst>
          </p:cNvPr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128">
            <a:extLst>
              <a:ext uri="{FF2B5EF4-FFF2-40B4-BE49-F238E27FC236}">
                <a16:creationId xmlns:a16="http://schemas.microsoft.com/office/drawing/2014/main" id="{F2B49D91-DFDF-9CC6-9082-6F0C12E2F10C}"/>
              </a:ext>
            </a:extLst>
          </p:cNvPr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129">
            <a:extLst>
              <a:ext uri="{FF2B5EF4-FFF2-40B4-BE49-F238E27FC236}">
                <a16:creationId xmlns:a16="http://schemas.microsoft.com/office/drawing/2014/main" id="{8F49062A-5A02-45B5-2EB0-04F02429840B}"/>
              </a:ext>
            </a:extLst>
          </p:cNvPr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130">
            <a:extLst>
              <a:ext uri="{FF2B5EF4-FFF2-40B4-BE49-F238E27FC236}">
                <a16:creationId xmlns:a16="http://schemas.microsoft.com/office/drawing/2014/main" id="{C20F0C4A-883E-9053-7146-8A62E50D018A}"/>
              </a:ext>
            </a:extLst>
          </p:cNvPr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131">
            <a:extLst>
              <a:ext uri="{FF2B5EF4-FFF2-40B4-BE49-F238E27FC236}">
                <a16:creationId xmlns:a16="http://schemas.microsoft.com/office/drawing/2014/main" id="{EA408512-2872-992A-686A-8A0A6727A1A7}"/>
              </a:ext>
            </a:extLst>
          </p:cNvPr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132">
            <a:extLst>
              <a:ext uri="{FF2B5EF4-FFF2-40B4-BE49-F238E27FC236}">
                <a16:creationId xmlns:a16="http://schemas.microsoft.com/office/drawing/2014/main" id="{F06C3ED2-3642-F8CD-A128-960A7D870398}"/>
              </a:ext>
            </a:extLst>
          </p:cNvPr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133">
            <a:extLst>
              <a:ext uri="{FF2B5EF4-FFF2-40B4-BE49-F238E27FC236}">
                <a16:creationId xmlns:a16="http://schemas.microsoft.com/office/drawing/2014/main" id="{DB02820B-0389-04F7-0A0B-A8E9F17719BE}"/>
              </a:ext>
            </a:extLst>
          </p:cNvPr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134">
            <a:extLst>
              <a:ext uri="{FF2B5EF4-FFF2-40B4-BE49-F238E27FC236}">
                <a16:creationId xmlns:a16="http://schemas.microsoft.com/office/drawing/2014/main" id="{FF358735-63AE-DD34-E6AA-29E2433345E9}"/>
              </a:ext>
            </a:extLst>
          </p:cNvPr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135">
            <a:extLst>
              <a:ext uri="{FF2B5EF4-FFF2-40B4-BE49-F238E27FC236}">
                <a16:creationId xmlns:a16="http://schemas.microsoft.com/office/drawing/2014/main" id="{C19713C2-6743-CB15-6B11-02E09CE8AEFF}"/>
              </a:ext>
            </a:extLst>
          </p:cNvPr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136">
            <a:extLst>
              <a:ext uri="{FF2B5EF4-FFF2-40B4-BE49-F238E27FC236}">
                <a16:creationId xmlns:a16="http://schemas.microsoft.com/office/drawing/2014/main" id="{517F67E8-8CF1-4F6D-9A3F-A1EE3E67AAF3}"/>
              </a:ext>
            </a:extLst>
          </p:cNvPr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137">
            <a:extLst>
              <a:ext uri="{FF2B5EF4-FFF2-40B4-BE49-F238E27FC236}">
                <a16:creationId xmlns:a16="http://schemas.microsoft.com/office/drawing/2014/main" id="{FCDFA6B6-9FB6-ED47-C6CF-FD10124DF5B9}"/>
              </a:ext>
            </a:extLst>
          </p:cNvPr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138">
            <a:extLst>
              <a:ext uri="{FF2B5EF4-FFF2-40B4-BE49-F238E27FC236}">
                <a16:creationId xmlns:a16="http://schemas.microsoft.com/office/drawing/2014/main" id="{2F3D4FEB-934C-C83E-7EB0-E48892771673}"/>
              </a:ext>
            </a:extLst>
          </p:cNvPr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139">
            <a:extLst>
              <a:ext uri="{FF2B5EF4-FFF2-40B4-BE49-F238E27FC236}">
                <a16:creationId xmlns:a16="http://schemas.microsoft.com/office/drawing/2014/main" id="{62957A4E-D049-F2F4-D56C-FEF4B21FEA51}"/>
              </a:ext>
            </a:extLst>
          </p:cNvPr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140">
            <a:extLst>
              <a:ext uri="{FF2B5EF4-FFF2-40B4-BE49-F238E27FC236}">
                <a16:creationId xmlns:a16="http://schemas.microsoft.com/office/drawing/2014/main" id="{6F772C86-A0AE-C477-667C-CD4DE6E59122}"/>
              </a:ext>
            </a:extLst>
          </p:cNvPr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141">
            <a:extLst>
              <a:ext uri="{FF2B5EF4-FFF2-40B4-BE49-F238E27FC236}">
                <a16:creationId xmlns:a16="http://schemas.microsoft.com/office/drawing/2014/main" id="{EA815B52-DA5E-D365-1A84-F79FEE560206}"/>
              </a:ext>
            </a:extLst>
          </p:cNvPr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142">
            <a:extLst>
              <a:ext uri="{FF2B5EF4-FFF2-40B4-BE49-F238E27FC236}">
                <a16:creationId xmlns:a16="http://schemas.microsoft.com/office/drawing/2014/main" id="{6C8A94EB-5094-1DD6-2DD1-B5177B3C754A}"/>
              </a:ext>
            </a:extLst>
          </p:cNvPr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143">
            <a:extLst>
              <a:ext uri="{FF2B5EF4-FFF2-40B4-BE49-F238E27FC236}">
                <a16:creationId xmlns:a16="http://schemas.microsoft.com/office/drawing/2014/main" id="{DF15FC15-16CE-9658-C1AC-3574A715639D}"/>
              </a:ext>
            </a:extLst>
          </p:cNvPr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144">
            <a:extLst>
              <a:ext uri="{FF2B5EF4-FFF2-40B4-BE49-F238E27FC236}">
                <a16:creationId xmlns:a16="http://schemas.microsoft.com/office/drawing/2014/main" id="{3487AC16-3FAC-8FD6-E2A4-251B0A70956C}"/>
              </a:ext>
            </a:extLst>
          </p:cNvPr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145">
            <a:extLst>
              <a:ext uri="{FF2B5EF4-FFF2-40B4-BE49-F238E27FC236}">
                <a16:creationId xmlns:a16="http://schemas.microsoft.com/office/drawing/2014/main" id="{47034AE6-2651-FD99-6709-28741B611196}"/>
              </a:ext>
            </a:extLst>
          </p:cNvPr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146">
            <a:extLst>
              <a:ext uri="{FF2B5EF4-FFF2-40B4-BE49-F238E27FC236}">
                <a16:creationId xmlns:a16="http://schemas.microsoft.com/office/drawing/2014/main" id="{BF0DD56F-1F25-5C45-BAA5-424B2873CCF6}"/>
              </a:ext>
            </a:extLst>
          </p:cNvPr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147">
            <a:extLst>
              <a:ext uri="{FF2B5EF4-FFF2-40B4-BE49-F238E27FC236}">
                <a16:creationId xmlns:a16="http://schemas.microsoft.com/office/drawing/2014/main" id="{38270E38-699C-8041-897A-BC0974EFB7FD}"/>
              </a:ext>
            </a:extLst>
          </p:cNvPr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148">
            <a:extLst>
              <a:ext uri="{FF2B5EF4-FFF2-40B4-BE49-F238E27FC236}">
                <a16:creationId xmlns:a16="http://schemas.microsoft.com/office/drawing/2014/main" id="{A0E32A33-69A2-6A22-C6D4-30858E7C53E7}"/>
              </a:ext>
            </a:extLst>
          </p:cNvPr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149">
            <a:extLst>
              <a:ext uri="{FF2B5EF4-FFF2-40B4-BE49-F238E27FC236}">
                <a16:creationId xmlns:a16="http://schemas.microsoft.com/office/drawing/2014/main" id="{7C4161C6-1ABF-36BA-E018-02E60D99F294}"/>
              </a:ext>
            </a:extLst>
          </p:cNvPr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150">
            <a:extLst>
              <a:ext uri="{FF2B5EF4-FFF2-40B4-BE49-F238E27FC236}">
                <a16:creationId xmlns:a16="http://schemas.microsoft.com/office/drawing/2014/main" id="{62CF635A-D818-625B-DF31-41FBB5197CE0}"/>
              </a:ext>
            </a:extLst>
          </p:cNvPr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151">
            <a:extLst>
              <a:ext uri="{FF2B5EF4-FFF2-40B4-BE49-F238E27FC236}">
                <a16:creationId xmlns:a16="http://schemas.microsoft.com/office/drawing/2014/main" id="{2B75B869-D269-CEF5-2183-9F8FE08781A8}"/>
              </a:ext>
            </a:extLst>
          </p:cNvPr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152">
            <a:extLst>
              <a:ext uri="{FF2B5EF4-FFF2-40B4-BE49-F238E27FC236}">
                <a16:creationId xmlns:a16="http://schemas.microsoft.com/office/drawing/2014/main" id="{21840B52-A26D-A927-3340-83CC3368150E}"/>
              </a:ext>
            </a:extLst>
          </p:cNvPr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153">
            <a:extLst>
              <a:ext uri="{FF2B5EF4-FFF2-40B4-BE49-F238E27FC236}">
                <a16:creationId xmlns:a16="http://schemas.microsoft.com/office/drawing/2014/main" id="{AE81A2D9-B7E7-2B70-7E97-C480556EF83F}"/>
              </a:ext>
            </a:extLst>
          </p:cNvPr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154">
            <a:extLst>
              <a:ext uri="{FF2B5EF4-FFF2-40B4-BE49-F238E27FC236}">
                <a16:creationId xmlns:a16="http://schemas.microsoft.com/office/drawing/2014/main" id="{536EB28A-6BA7-784C-3EE5-2A336FA9FAEB}"/>
              </a:ext>
            </a:extLst>
          </p:cNvPr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155">
            <a:extLst>
              <a:ext uri="{FF2B5EF4-FFF2-40B4-BE49-F238E27FC236}">
                <a16:creationId xmlns:a16="http://schemas.microsoft.com/office/drawing/2014/main" id="{B854236F-4428-F76C-0F8D-133FEA2858D6}"/>
              </a:ext>
            </a:extLst>
          </p:cNvPr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156">
            <a:extLst>
              <a:ext uri="{FF2B5EF4-FFF2-40B4-BE49-F238E27FC236}">
                <a16:creationId xmlns:a16="http://schemas.microsoft.com/office/drawing/2014/main" id="{427E49DA-2E01-B896-05E8-84DC22752393}"/>
              </a:ext>
            </a:extLst>
          </p:cNvPr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157">
            <a:extLst>
              <a:ext uri="{FF2B5EF4-FFF2-40B4-BE49-F238E27FC236}">
                <a16:creationId xmlns:a16="http://schemas.microsoft.com/office/drawing/2014/main" id="{24B6FD4D-1FFC-6C5F-EAB0-DB30AD5161CE}"/>
              </a:ext>
            </a:extLst>
          </p:cNvPr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158">
            <a:extLst>
              <a:ext uri="{FF2B5EF4-FFF2-40B4-BE49-F238E27FC236}">
                <a16:creationId xmlns:a16="http://schemas.microsoft.com/office/drawing/2014/main" id="{24305DA1-FBBE-5F87-0A8E-E3697EA72BE5}"/>
              </a:ext>
            </a:extLst>
          </p:cNvPr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159">
            <a:extLst>
              <a:ext uri="{FF2B5EF4-FFF2-40B4-BE49-F238E27FC236}">
                <a16:creationId xmlns:a16="http://schemas.microsoft.com/office/drawing/2014/main" id="{7F1DADE3-98AF-06FB-8D1C-9B5AB28433FC}"/>
              </a:ext>
            </a:extLst>
          </p:cNvPr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160">
            <a:extLst>
              <a:ext uri="{FF2B5EF4-FFF2-40B4-BE49-F238E27FC236}">
                <a16:creationId xmlns:a16="http://schemas.microsoft.com/office/drawing/2014/main" id="{97B2F169-2B13-E376-4A46-06E33AD229E5}"/>
              </a:ext>
            </a:extLst>
          </p:cNvPr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161">
            <a:extLst>
              <a:ext uri="{FF2B5EF4-FFF2-40B4-BE49-F238E27FC236}">
                <a16:creationId xmlns:a16="http://schemas.microsoft.com/office/drawing/2014/main" id="{060F559F-D048-6E05-6AB6-067DB587EC08}"/>
              </a:ext>
            </a:extLst>
          </p:cNvPr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162">
            <a:extLst>
              <a:ext uri="{FF2B5EF4-FFF2-40B4-BE49-F238E27FC236}">
                <a16:creationId xmlns:a16="http://schemas.microsoft.com/office/drawing/2014/main" id="{D6936C67-3CE3-FA92-3F39-280F79299D93}"/>
              </a:ext>
            </a:extLst>
          </p:cNvPr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163">
            <a:extLst>
              <a:ext uri="{FF2B5EF4-FFF2-40B4-BE49-F238E27FC236}">
                <a16:creationId xmlns:a16="http://schemas.microsoft.com/office/drawing/2014/main" id="{8DA4B724-2765-467F-B274-8EA890B04CAA}"/>
              </a:ext>
            </a:extLst>
          </p:cNvPr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164">
            <a:extLst>
              <a:ext uri="{FF2B5EF4-FFF2-40B4-BE49-F238E27FC236}">
                <a16:creationId xmlns:a16="http://schemas.microsoft.com/office/drawing/2014/main" id="{D0346617-C075-05F4-C520-17371C5E0C95}"/>
              </a:ext>
            </a:extLst>
          </p:cNvPr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165">
            <a:extLst>
              <a:ext uri="{FF2B5EF4-FFF2-40B4-BE49-F238E27FC236}">
                <a16:creationId xmlns:a16="http://schemas.microsoft.com/office/drawing/2014/main" id="{1FF8DC55-9FAB-4C30-67EC-4114FB715B48}"/>
              </a:ext>
            </a:extLst>
          </p:cNvPr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166">
            <a:extLst>
              <a:ext uri="{FF2B5EF4-FFF2-40B4-BE49-F238E27FC236}">
                <a16:creationId xmlns:a16="http://schemas.microsoft.com/office/drawing/2014/main" id="{D89CBE68-911C-10CE-0E3F-967F8F18D8A9}"/>
              </a:ext>
            </a:extLst>
          </p:cNvPr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167">
            <a:extLst>
              <a:ext uri="{FF2B5EF4-FFF2-40B4-BE49-F238E27FC236}">
                <a16:creationId xmlns:a16="http://schemas.microsoft.com/office/drawing/2014/main" id="{41E04FC9-ED04-86F3-2BE0-9CA110B1EF02}"/>
              </a:ext>
            </a:extLst>
          </p:cNvPr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168">
            <a:extLst>
              <a:ext uri="{FF2B5EF4-FFF2-40B4-BE49-F238E27FC236}">
                <a16:creationId xmlns:a16="http://schemas.microsoft.com/office/drawing/2014/main" id="{F13F4E55-F4BF-0BE9-F6AE-89C2D9D8D6AB}"/>
              </a:ext>
            </a:extLst>
          </p:cNvPr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169">
            <a:extLst>
              <a:ext uri="{FF2B5EF4-FFF2-40B4-BE49-F238E27FC236}">
                <a16:creationId xmlns:a16="http://schemas.microsoft.com/office/drawing/2014/main" id="{5CB88CB9-6574-3808-99B6-6F470D3E2E3E}"/>
              </a:ext>
            </a:extLst>
          </p:cNvPr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170">
            <a:extLst>
              <a:ext uri="{FF2B5EF4-FFF2-40B4-BE49-F238E27FC236}">
                <a16:creationId xmlns:a16="http://schemas.microsoft.com/office/drawing/2014/main" id="{48DD8694-2E86-FA17-96E1-FDD8BD348F1B}"/>
              </a:ext>
            </a:extLst>
          </p:cNvPr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171">
            <a:extLst>
              <a:ext uri="{FF2B5EF4-FFF2-40B4-BE49-F238E27FC236}">
                <a16:creationId xmlns:a16="http://schemas.microsoft.com/office/drawing/2014/main" id="{99473CA4-6F4B-99DA-E20A-AD6B07D8E48A}"/>
              </a:ext>
            </a:extLst>
          </p:cNvPr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172">
            <a:extLst>
              <a:ext uri="{FF2B5EF4-FFF2-40B4-BE49-F238E27FC236}">
                <a16:creationId xmlns:a16="http://schemas.microsoft.com/office/drawing/2014/main" id="{838EA6D7-7A49-77DB-0F70-B1A156C86E95}"/>
              </a:ext>
            </a:extLst>
          </p:cNvPr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173">
            <a:extLst>
              <a:ext uri="{FF2B5EF4-FFF2-40B4-BE49-F238E27FC236}">
                <a16:creationId xmlns:a16="http://schemas.microsoft.com/office/drawing/2014/main" id="{E1624725-3AA4-15CE-9F6B-E17A503E5A0F}"/>
              </a:ext>
            </a:extLst>
          </p:cNvPr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174">
            <a:extLst>
              <a:ext uri="{FF2B5EF4-FFF2-40B4-BE49-F238E27FC236}">
                <a16:creationId xmlns:a16="http://schemas.microsoft.com/office/drawing/2014/main" id="{7240B319-2EC3-E5FC-767A-C42135DC5BE9}"/>
              </a:ext>
            </a:extLst>
          </p:cNvPr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175">
            <a:extLst>
              <a:ext uri="{FF2B5EF4-FFF2-40B4-BE49-F238E27FC236}">
                <a16:creationId xmlns:a16="http://schemas.microsoft.com/office/drawing/2014/main" id="{FD2E3DAA-AD8B-2F8B-C141-B4848E074ACF}"/>
              </a:ext>
            </a:extLst>
          </p:cNvPr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176">
            <a:extLst>
              <a:ext uri="{FF2B5EF4-FFF2-40B4-BE49-F238E27FC236}">
                <a16:creationId xmlns:a16="http://schemas.microsoft.com/office/drawing/2014/main" id="{94CF44DE-ECD8-126D-E682-5AD5FE298FBC}"/>
              </a:ext>
            </a:extLst>
          </p:cNvPr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177">
            <a:extLst>
              <a:ext uri="{FF2B5EF4-FFF2-40B4-BE49-F238E27FC236}">
                <a16:creationId xmlns:a16="http://schemas.microsoft.com/office/drawing/2014/main" id="{BA43E5E2-2E8F-C2B6-60FC-E3CD01CFD1B0}"/>
              </a:ext>
            </a:extLst>
          </p:cNvPr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178">
            <a:extLst>
              <a:ext uri="{FF2B5EF4-FFF2-40B4-BE49-F238E27FC236}">
                <a16:creationId xmlns:a16="http://schemas.microsoft.com/office/drawing/2014/main" id="{835562F8-AB35-E724-D949-004C2822905A}"/>
              </a:ext>
            </a:extLst>
          </p:cNvPr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179">
            <a:extLst>
              <a:ext uri="{FF2B5EF4-FFF2-40B4-BE49-F238E27FC236}">
                <a16:creationId xmlns:a16="http://schemas.microsoft.com/office/drawing/2014/main" id="{703D2071-366C-96C3-820F-463A67EB9D3F}"/>
              </a:ext>
            </a:extLst>
          </p:cNvPr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180">
            <a:extLst>
              <a:ext uri="{FF2B5EF4-FFF2-40B4-BE49-F238E27FC236}">
                <a16:creationId xmlns:a16="http://schemas.microsoft.com/office/drawing/2014/main" id="{B341A819-A1EF-465F-D54C-3066A67456F5}"/>
              </a:ext>
            </a:extLst>
          </p:cNvPr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181">
            <a:extLst>
              <a:ext uri="{FF2B5EF4-FFF2-40B4-BE49-F238E27FC236}">
                <a16:creationId xmlns:a16="http://schemas.microsoft.com/office/drawing/2014/main" id="{A58DB49D-D030-C2DD-AEC9-D564B3D3679B}"/>
              </a:ext>
            </a:extLst>
          </p:cNvPr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182">
            <a:extLst>
              <a:ext uri="{FF2B5EF4-FFF2-40B4-BE49-F238E27FC236}">
                <a16:creationId xmlns:a16="http://schemas.microsoft.com/office/drawing/2014/main" id="{8EA55950-0D0D-2303-B6E6-DAE1BB2D7082}"/>
              </a:ext>
            </a:extLst>
          </p:cNvPr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183">
            <a:extLst>
              <a:ext uri="{FF2B5EF4-FFF2-40B4-BE49-F238E27FC236}">
                <a16:creationId xmlns:a16="http://schemas.microsoft.com/office/drawing/2014/main" id="{BB635D94-E9EE-1440-3E2C-E97E542445FD}"/>
              </a:ext>
            </a:extLst>
          </p:cNvPr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184">
            <a:extLst>
              <a:ext uri="{FF2B5EF4-FFF2-40B4-BE49-F238E27FC236}">
                <a16:creationId xmlns:a16="http://schemas.microsoft.com/office/drawing/2014/main" id="{8B7154F7-CA03-ED1C-16C4-574E7544EEBE}"/>
              </a:ext>
            </a:extLst>
          </p:cNvPr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185">
            <a:extLst>
              <a:ext uri="{FF2B5EF4-FFF2-40B4-BE49-F238E27FC236}">
                <a16:creationId xmlns:a16="http://schemas.microsoft.com/office/drawing/2014/main" id="{78F40EBD-1C96-E5FE-0633-9A4D4141278E}"/>
              </a:ext>
            </a:extLst>
          </p:cNvPr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186">
            <a:extLst>
              <a:ext uri="{FF2B5EF4-FFF2-40B4-BE49-F238E27FC236}">
                <a16:creationId xmlns:a16="http://schemas.microsoft.com/office/drawing/2014/main" id="{B815D137-DD6F-A200-3D18-3643F71D27A1}"/>
              </a:ext>
            </a:extLst>
          </p:cNvPr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187">
            <a:extLst>
              <a:ext uri="{FF2B5EF4-FFF2-40B4-BE49-F238E27FC236}">
                <a16:creationId xmlns:a16="http://schemas.microsoft.com/office/drawing/2014/main" id="{BF55CB62-AF42-8421-335F-EB2B613ECA14}"/>
              </a:ext>
            </a:extLst>
          </p:cNvPr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188">
            <a:extLst>
              <a:ext uri="{FF2B5EF4-FFF2-40B4-BE49-F238E27FC236}">
                <a16:creationId xmlns:a16="http://schemas.microsoft.com/office/drawing/2014/main" id="{95D16C78-018B-A38E-B054-FD4926192482}"/>
              </a:ext>
            </a:extLst>
          </p:cNvPr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189">
            <a:extLst>
              <a:ext uri="{FF2B5EF4-FFF2-40B4-BE49-F238E27FC236}">
                <a16:creationId xmlns:a16="http://schemas.microsoft.com/office/drawing/2014/main" id="{8A7113F4-4673-E793-31A9-EFAD53C9F01C}"/>
              </a:ext>
            </a:extLst>
          </p:cNvPr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190">
            <a:extLst>
              <a:ext uri="{FF2B5EF4-FFF2-40B4-BE49-F238E27FC236}">
                <a16:creationId xmlns:a16="http://schemas.microsoft.com/office/drawing/2014/main" id="{E6E0BBF0-E8A5-C34E-B289-C057BCC172A8}"/>
              </a:ext>
            </a:extLst>
          </p:cNvPr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191">
            <a:extLst>
              <a:ext uri="{FF2B5EF4-FFF2-40B4-BE49-F238E27FC236}">
                <a16:creationId xmlns:a16="http://schemas.microsoft.com/office/drawing/2014/main" id="{AB40E91B-09CF-DA9F-BB3C-84528748DCFC}"/>
              </a:ext>
            </a:extLst>
          </p:cNvPr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92">
            <a:extLst>
              <a:ext uri="{FF2B5EF4-FFF2-40B4-BE49-F238E27FC236}">
                <a16:creationId xmlns:a16="http://schemas.microsoft.com/office/drawing/2014/main" id="{F7102138-15BB-5E9C-90F7-067286C0B84F}"/>
              </a:ext>
            </a:extLst>
          </p:cNvPr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93">
            <a:extLst>
              <a:ext uri="{FF2B5EF4-FFF2-40B4-BE49-F238E27FC236}">
                <a16:creationId xmlns:a16="http://schemas.microsoft.com/office/drawing/2014/main" id="{1B61A129-C086-C37E-5222-39E99DC08231}"/>
              </a:ext>
            </a:extLst>
          </p:cNvPr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194">
            <a:extLst>
              <a:ext uri="{FF2B5EF4-FFF2-40B4-BE49-F238E27FC236}">
                <a16:creationId xmlns:a16="http://schemas.microsoft.com/office/drawing/2014/main" id="{65604155-6B4B-BCF6-6D58-58642B0905DA}"/>
              </a:ext>
            </a:extLst>
          </p:cNvPr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195">
            <a:extLst>
              <a:ext uri="{FF2B5EF4-FFF2-40B4-BE49-F238E27FC236}">
                <a16:creationId xmlns:a16="http://schemas.microsoft.com/office/drawing/2014/main" id="{90CB2466-0685-96E2-FCF2-68CE74B95116}"/>
              </a:ext>
            </a:extLst>
          </p:cNvPr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196">
            <a:extLst>
              <a:ext uri="{FF2B5EF4-FFF2-40B4-BE49-F238E27FC236}">
                <a16:creationId xmlns:a16="http://schemas.microsoft.com/office/drawing/2014/main" id="{F4E0D271-869D-829E-8F4B-78C0F55E0BF3}"/>
              </a:ext>
            </a:extLst>
          </p:cNvPr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197">
            <a:extLst>
              <a:ext uri="{FF2B5EF4-FFF2-40B4-BE49-F238E27FC236}">
                <a16:creationId xmlns:a16="http://schemas.microsoft.com/office/drawing/2014/main" id="{76331E86-9A1A-AE11-91A6-028904C9F235}"/>
              </a:ext>
            </a:extLst>
          </p:cNvPr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198">
            <a:extLst>
              <a:ext uri="{FF2B5EF4-FFF2-40B4-BE49-F238E27FC236}">
                <a16:creationId xmlns:a16="http://schemas.microsoft.com/office/drawing/2014/main" id="{8A98F91B-257D-39CE-3F0C-D62251623953}"/>
              </a:ext>
            </a:extLst>
          </p:cNvPr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199">
            <a:extLst>
              <a:ext uri="{FF2B5EF4-FFF2-40B4-BE49-F238E27FC236}">
                <a16:creationId xmlns:a16="http://schemas.microsoft.com/office/drawing/2014/main" id="{3E18C7F8-F976-FB09-1C9B-A6D4833F96EF}"/>
              </a:ext>
            </a:extLst>
          </p:cNvPr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200">
            <a:extLst>
              <a:ext uri="{FF2B5EF4-FFF2-40B4-BE49-F238E27FC236}">
                <a16:creationId xmlns:a16="http://schemas.microsoft.com/office/drawing/2014/main" id="{D4CE09EC-F2C9-5D88-55AA-5A517280676D}"/>
              </a:ext>
            </a:extLst>
          </p:cNvPr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201">
            <a:extLst>
              <a:ext uri="{FF2B5EF4-FFF2-40B4-BE49-F238E27FC236}">
                <a16:creationId xmlns:a16="http://schemas.microsoft.com/office/drawing/2014/main" id="{BA5E9CBD-CCB4-0741-4917-E1C45D382117}"/>
              </a:ext>
            </a:extLst>
          </p:cNvPr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202">
            <a:extLst>
              <a:ext uri="{FF2B5EF4-FFF2-40B4-BE49-F238E27FC236}">
                <a16:creationId xmlns:a16="http://schemas.microsoft.com/office/drawing/2014/main" id="{2D216F36-082B-376E-EA49-02D739A4285A}"/>
              </a:ext>
            </a:extLst>
          </p:cNvPr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203">
            <a:extLst>
              <a:ext uri="{FF2B5EF4-FFF2-40B4-BE49-F238E27FC236}">
                <a16:creationId xmlns:a16="http://schemas.microsoft.com/office/drawing/2014/main" id="{D385042A-FBAE-9AFC-9113-C3CA2B450F04}"/>
              </a:ext>
            </a:extLst>
          </p:cNvPr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204">
            <a:extLst>
              <a:ext uri="{FF2B5EF4-FFF2-40B4-BE49-F238E27FC236}">
                <a16:creationId xmlns:a16="http://schemas.microsoft.com/office/drawing/2014/main" id="{C93329B3-CA24-50D8-BA13-AFED15ACCFD5}"/>
              </a:ext>
            </a:extLst>
          </p:cNvPr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205">
            <a:extLst>
              <a:ext uri="{FF2B5EF4-FFF2-40B4-BE49-F238E27FC236}">
                <a16:creationId xmlns:a16="http://schemas.microsoft.com/office/drawing/2014/main" id="{DFE75948-29CF-D66A-50E6-C175FE21D117}"/>
              </a:ext>
            </a:extLst>
          </p:cNvPr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206">
            <a:extLst>
              <a:ext uri="{FF2B5EF4-FFF2-40B4-BE49-F238E27FC236}">
                <a16:creationId xmlns:a16="http://schemas.microsoft.com/office/drawing/2014/main" id="{B2E9EB3E-C70F-C67A-92AB-0555EB76D1F4}"/>
              </a:ext>
            </a:extLst>
          </p:cNvPr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207">
            <a:extLst>
              <a:ext uri="{FF2B5EF4-FFF2-40B4-BE49-F238E27FC236}">
                <a16:creationId xmlns:a16="http://schemas.microsoft.com/office/drawing/2014/main" id="{259E21CF-950E-2FF4-F8F0-7F437135248C}"/>
              </a:ext>
            </a:extLst>
          </p:cNvPr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208">
            <a:extLst>
              <a:ext uri="{FF2B5EF4-FFF2-40B4-BE49-F238E27FC236}">
                <a16:creationId xmlns:a16="http://schemas.microsoft.com/office/drawing/2014/main" id="{1521D601-B8A2-0FC7-08E8-EE47DC4646E6}"/>
              </a:ext>
            </a:extLst>
          </p:cNvPr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209">
            <a:extLst>
              <a:ext uri="{FF2B5EF4-FFF2-40B4-BE49-F238E27FC236}">
                <a16:creationId xmlns:a16="http://schemas.microsoft.com/office/drawing/2014/main" id="{8B9C446D-79D1-CFCF-7884-9E2CAAAD98FD}"/>
              </a:ext>
            </a:extLst>
          </p:cNvPr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210">
            <a:extLst>
              <a:ext uri="{FF2B5EF4-FFF2-40B4-BE49-F238E27FC236}">
                <a16:creationId xmlns:a16="http://schemas.microsoft.com/office/drawing/2014/main" id="{459BD0A6-EABC-BB20-0AD4-49E5288E232C}"/>
              </a:ext>
            </a:extLst>
          </p:cNvPr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211">
            <a:extLst>
              <a:ext uri="{FF2B5EF4-FFF2-40B4-BE49-F238E27FC236}">
                <a16:creationId xmlns:a16="http://schemas.microsoft.com/office/drawing/2014/main" id="{6D57CA23-8AE4-A5FB-4501-07896F370C09}"/>
              </a:ext>
            </a:extLst>
          </p:cNvPr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212">
            <a:extLst>
              <a:ext uri="{FF2B5EF4-FFF2-40B4-BE49-F238E27FC236}">
                <a16:creationId xmlns:a16="http://schemas.microsoft.com/office/drawing/2014/main" id="{EF27B71E-5652-5377-E3C9-68D07F8737CE}"/>
              </a:ext>
            </a:extLst>
          </p:cNvPr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213">
            <a:extLst>
              <a:ext uri="{FF2B5EF4-FFF2-40B4-BE49-F238E27FC236}">
                <a16:creationId xmlns:a16="http://schemas.microsoft.com/office/drawing/2014/main" id="{B0368419-2C44-1DA8-C30C-903BB927CCBD}"/>
              </a:ext>
            </a:extLst>
          </p:cNvPr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214">
            <a:extLst>
              <a:ext uri="{FF2B5EF4-FFF2-40B4-BE49-F238E27FC236}">
                <a16:creationId xmlns:a16="http://schemas.microsoft.com/office/drawing/2014/main" id="{193E7A75-FAF5-09C2-54B5-2AB317706150}"/>
              </a:ext>
            </a:extLst>
          </p:cNvPr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215">
            <a:extLst>
              <a:ext uri="{FF2B5EF4-FFF2-40B4-BE49-F238E27FC236}">
                <a16:creationId xmlns:a16="http://schemas.microsoft.com/office/drawing/2014/main" id="{EC6E1D22-1076-9548-49D3-FF696775D1C6}"/>
              </a:ext>
            </a:extLst>
          </p:cNvPr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216">
            <a:extLst>
              <a:ext uri="{FF2B5EF4-FFF2-40B4-BE49-F238E27FC236}">
                <a16:creationId xmlns:a16="http://schemas.microsoft.com/office/drawing/2014/main" id="{327CC39B-5F4B-65CC-65F2-24C17608BC0B}"/>
              </a:ext>
            </a:extLst>
          </p:cNvPr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217">
            <a:extLst>
              <a:ext uri="{FF2B5EF4-FFF2-40B4-BE49-F238E27FC236}">
                <a16:creationId xmlns:a16="http://schemas.microsoft.com/office/drawing/2014/main" id="{3DFC336C-6993-BBA2-4589-0F623FD37E56}"/>
              </a:ext>
            </a:extLst>
          </p:cNvPr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218">
            <a:extLst>
              <a:ext uri="{FF2B5EF4-FFF2-40B4-BE49-F238E27FC236}">
                <a16:creationId xmlns:a16="http://schemas.microsoft.com/office/drawing/2014/main" id="{0F5EC5C6-43F3-7B4B-5C8C-07C108827F55}"/>
              </a:ext>
            </a:extLst>
          </p:cNvPr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219">
            <a:extLst>
              <a:ext uri="{FF2B5EF4-FFF2-40B4-BE49-F238E27FC236}">
                <a16:creationId xmlns:a16="http://schemas.microsoft.com/office/drawing/2014/main" id="{4F25A7B9-1311-C1DD-6836-C6FEFB06630E}"/>
              </a:ext>
            </a:extLst>
          </p:cNvPr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220">
            <a:extLst>
              <a:ext uri="{FF2B5EF4-FFF2-40B4-BE49-F238E27FC236}">
                <a16:creationId xmlns:a16="http://schemas.microsoft.com/office/drawing/2014/main" id="{101A8C7C-DEAF-AFF4-2877-13ADD381DBD9}"/>
              </a:ext>
            </a:extLst>
          </p:cNvPr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221">
            <a:extLst>
              <a:ext uri="{FF2B5EF4-FFF2-40B4-BE49-F238E27FC236}">
                <a16:creationId xmlns:a16="http://schemas.microsoft.com/office/drawing/2014/main" id="{4CAF32B8-F3E4-B212-77B0-E6035FE0AA9E}"/>
              </a:ext>
            </a:extLst>
          </p:cNvPr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222">
            <a:extLst>
              <a:ext uri="{FF2B5EF4-FFF2-40B4-BE49-F238E27FC236}">
                <a16:creationId xmlns:a16="http://schemas.microsoft.com/office/drawing/2014/main" id="{7BEFE707-2C2D-A91C-762F-3ABF5A423A61}"/>
              </a:ext>
            </a:extLst>
          </p:cNvPr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223">
            <a:extLst>
              <a:ext uri="{FF2B5EF4-FFF2-40B4-BE49-F238E27FC236}">
                <a16:creationId xmlns:a16="http://schemas.microsoft.com/office/drawing/2014/main" id="{E4C4B2DF-ECBC-CFE8-EF1F-846BF5EA3553}"/>
              </a:ext>
            </a:extLst>
          </p:cNvPr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224">
            <a:extLst>
              <a:ext uri="{FF2B5EF4-FFF2-40B4-BE49-F238E27FC236}">
                <a16:creationId xmlns:a16="http://schemas.microsoft.com/office/drawing/2014/main" id="{1C823423-0AFF-A7C8-650E-D32F7F717243}"/>
              </a:ext>
            </a:extLst>
          </p:cNvPr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225">
            <a:extLst>
              <a:ext uri="{FF2B5EF4-FFF2-40B4-BE49-F238E27FC236}">
                <a16:creationId xmlns:a16="http://schemas.microsoft.com/office/drawing/2014/main" id="{455680E1-C976-1FBC-3E73-5680349E499B}"/>
              </a:ext>
            </a:extLst>
          </p:cNvPr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226">
            <a:extLst>
              <a:ext uri="{FF2B5EF4-FFF2-40B4-BE49-F238E27FC236}">
                <a16:creationId xmlns:a16="http://schemas.microsoft.com/office/drawing/2014/main" id="{195B6BD6-C177-E54A-350A-46C55C74322B}"/>
              </a:ext>
            </a:extLst>
          </p:cNvPr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227">
            <a:extLst>
              <a:ext uri="{FF2B5EF4-FFF2-40B4-BE49-F238E27FC236}">
                <a16:creationId xmlns:a16="http://schemas.microsoft.com/office/drawing/2014/main" id="{431E5608-F746-A3B6-244E-11BA7C958E78}"/>
              </a:ext>
            </a:extLst>
          </p:cNvPr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228">
            <a:extLst>
              <a:ext uri="{FF2B5EF4-FFF2-40B4-BE49-F238E27FC236}">
                <a16:creationId xmlns:a16="http://schemas.microsoft.com/office/drawing/2014/main" id="{BD5B300C-DDF2-030A-8961-4B11D70ECB4C}"/>
              </a:ext>
            </a:extLst>
          </p:cNvPr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48" name="object 231">
            <a:extLst>
              <a:ext uri="{FF2B5EF4-FFF2-40B4-BE49-F238E27FC236}">
                <a16:creationId xmlns:a16="http://schemas.microsoft.com/office/drawing/2014/main" id="{5D01568D-2459-6227-1795-BD63EDCB1C04}"/>
              </a:ext>
            </a:extLst>
          </p:cNvPr>
          <p:cNvSpPr txBox="1"/>
          <p:nvPr/>
        </p:nvSpPr>
        <p:spPr>
          <a:xfrm>
            <a:off x="4360657" y="4343400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lang="en-US" sz="2400" dirty="0">
                <a:latin typeface="Microsoft JhengHei UI"/>
                <a:cs typeface="Microsoft JhengHei UI"/>
              </a:rPr>
              <a:t>Prior Information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349" name="object 237">
            <a:extLst>
              <a:ext uri="{FF2B5EF4-FFF2-40B4-BE49-F238E27FC236}">
                <a16:creationId xmlns:a16="http://schemas.microsoft.com/office/drawing/2014/main" id="{11C4FE68-DF2C-56D2-397E-7D66189F9E45}"/>
              </a:ext>
            </a:extLst>
          </p:cNvPr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50" name="object 238">
            <a:extLst>
              <a:ext uri="{FF2B5EF4-FFF2-40B4-BE49-F238E27FC236}">
                <a16:creationId xmlns:a16="http://schemas.microsoft.com/office/drawing/2014/main" id="{161D2D4A-E5F0-A0DA-3B84-16866AA65632}"/>
              </a:ext>
            </a:extLst>
          </p:cNvPr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1" name="object 241">
            <a:extLst>
              <a:ext uri="{FF2B5EF4-FFF2-40B4-BE49-F238E27FC236}">
                <a16:creationId xmlns:a16="http://schemas.microsoft.com/office/drawing/2014/main" id="{37E9977E-A3F2-3FD3-3DDC-C62C4D5EB8DA}"/>
              </a:ext>
            </a:extLst>
          </p:cNvPr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242">
            <a:extLst>
              <a:ext uri="{FF2B5EF4-FFF2-40B4-BE49-F238E27FC236}">
                <a16:creationId xmlns:a16="http://schemas.microsoft.com/office/drawing/2014/main" id="{E4BC67E2-6EBB-595A-CC86-81A1A5E6A28E}"/>
              </a:ext>
            </a:extLst>
          </p:cNvPr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243">
            <a:extLst>
              <a:ext uri="{FF2B5EF4-FFF2-40B4-BE49-F238E27FC236}">
                <a16:creationId xmlns:a16="http://schemas.microsoft.com/office/drawing/2014/main" id="{969C84AC-C13E-2996-8436-ED1A4261C7AA}"/>
              </a:ext>
            </a:extLst>
          </p:cNvPr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244">
            <a:extLst>
              <a:ext uri="{FF2B5EF4-FFF2-40B4-BE49-F238E27FC236}">
                <a16:creationId xmlns:a16="http://schemas.microsoft.com/office/drawing/2014/main" id="{D77B7055-43BE-9E45-D6EE-D31C34CD7395}"/>
              </a:ext>
            </a:extLst>
          </p:cNvPr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245">
            <a:extLst>
              <a:ext uri="{FF2B5EF4-FFF2-40B4-BE49-F238E27FC236}">
                <a16:creationId xmlns:a16="http://schemas.microsoft.com/office/drawing/2014/main" id="{5693C951-51FD-3F87-DE3D-6FE996E2C648}"/>
              </a:ext>
            </a:extLst>
          </p:cNvPr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BFCE724E-A101-FA0E-FF7F-79554F77E5A2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D6FC4091-C648-1E64-6570-EECE169B3EB9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B2C49C46-202A-336B-9B88-CB7869951C52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93075C39-2103-2204-9ED8-A5EB0606E50F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39260461-715E-6223-0828-CEB2EAF671E1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92CB501-81E8-5516-1C8C-0EEF292C2F3D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C5FD0068-5EE7-A1EB-3F0E-59C7AB4076A9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AD84FF47-8BCF-0F85-6377-D6197D4CBBDD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07A148D3-7FE1-F77C-520D-799560B508F0}"/>
              </a:ext>
            </a:extLst>
          </p:cNvPr>
          <p:cNvCxnSpPr>
            <a:cxnSpLocks/>
            <a:stCxn id="356" idx="4"/>
            <a:endCxn id="360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573EDDD2-2DFC-D1E1-0892-739773932C4B}"/>
              </a:ext>
            </a:extLst>
          </p:cNvPr>
          <p:cNvCxnSpPr>
            <a:cxnSpLocks/>
            <a:stCxn id="360" idx="0"/>
            <a:endCxn id="358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9F0D8B3E-19C0-85FC-1414-192CB8564296}"/>
              </a:ext>
            </a:extLst>
          </p:cNvPr>
          <p:cNvCxnSpPr>
            <a:cxnSpLocks/>
            <a:stCxn id="360" idx="6"/>
            <a:endCxn id="361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A987C195-F73C-7A87-66B1-4084F0A1BA8C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5D9707FC-0887-2A63-AD2B-06C38853D94F}"/>
              </a:ext>
            </a:extLst>
          </p:cNvPr>
          <p:cNvCxnSpPr>
            <a:cxnSpLocks/>
            <a:stCxn id="361" idx="6"/>
            <a:endCxn id="359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C71C7EE5-DE80-BC23-DB24-8B16A9C53860}"/>
              </a:ext>
            </a:extLst>
          </p:cNvPr>
          <p:cNvCxnSpPr>
            <a:cxnSpLocks/>
            <a:stCxn id="362" idx="0"/>
            <a:endCxn id="358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0CECC65-5001-4E43-7D39-0A5CB85F17AA}"/>
              </a:ext>
            </a:extLst>
          </p:cNvPr>
          <p:cNvCxnSpPr>
            <a:cxnSpLocks/>
            <a:stCxn id="361" idx="1"/>
            <a:endCxn id="358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54C2E96-F390-2F8F-341C-BBB992CCC39E}"/>
              </a:ext>
            </a:extLst>
          </p:cNvPr>
          <p:cNvCxnSpPr>
            <a:cxnSpLocks/>
            <a:stCxn id="362" idx="6"/>
            <a:endCxn id="363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3CEFBDC6-D7A3-4524-927E-E31BCE53C92E}"/>
              </a:ext>
            </a:extLst>
          </p:cNvPr>
          <p:cNvCxnSpPr>
            <a:cxnSpLocks/>
            <a:stCxn id="359" idx="6"/>
            <a:endCxn id="357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3" name="Picture 372">
            <a:extLst>
              <a:ext uri="{FF2B5EF4-FFF2-40B4-BE49-F238E27FC236}">
                <a16:creationId xmlns:a16="http://schemas.microsoft.com/office/drawing/2014/main" id="{8DBAEAE7-F9A7-1C32-24CD-BFC807FADE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7917ACE0-9A3D-BE4B-62A7-DB70861B4E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8F283506-90F1-B9D9-E391-3DB60643ED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F733EEC5-1B8A-248F-5ED8-C48838E8D3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33939872-8A30-94FB-DD61-986BBF45C0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id="{DB2A0E16-16D7-E344-9C1C-0BF1F232A4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CCA3EE8F-4C26-3703-BD36-CDE4C46AA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70428EEC-5A65-C1EC-A353-AAAA1AA2B2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2945" y="141776"/>
            <a:ext cx="649605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利用UGNN设计新的图滤波操作</a:t>
            </a:r>
          </a:p>
        </p:txBody>
      </p:sp>
      <p:sp>
        <p:nvSpPr>
          <p:cNvPr id="4" name="object 4"/>
          <p:cNvSpPr/>
          <p:nvPr/>
        </p:nvSpPr>
        <p:spPr>
          <a:xfrm>
            <a:off x="1385393" y="5762946"/>
            <a:ext cx="9431197" cy="995680"/>
          </a:xfrm>
          <a:custGeom>
            <a:avLst/>
            <a:gdLst/>
            <a:ahLst/>
            <a:cxnLst/>
            <a:rect l="l" t="t" r="r" b="b"/>
            <a:pathLst>
              <a:path w="9077325" h="995679">
                <a:moveTo>
                  <a:pt x="0" y="0"/>
                </a:moveTo>
                <a:lnTo>
                  <a:pt x="9076944" y="0"/>
                </a:lnTo>
                <a:lnTo>
                  <a:pt x="9076944" y="995172"/>
                </a:lnTo>
                <a:lnTo>
                  <a:pt x="0" y="995172"/>
                </a:lnTo>
                <a:lnTo>
                  <a:pt x="0" y="0"/>
                </a:lnTo>
                <a:close/>
              </a:path>
            </a:pathLst>
          </a:custGeom>
          <a:solidFill>
            <a:srgbClr val="4F81BC">
              <a:alpha val="16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843856" y="6106880"/>
            <a:ext cx="258445" cy="261620"/>
          </a:xfrm>
          <a:custGeom>
            <a:avLst/>
            <a:gdLst/>
            <a:ahLst/>
            <a:cxnLst/>
            <a:rect l="l" t="t" r="r" b="b"/>
            <a:pathLst>
              <a:path w="258445" h="261620">
                <a:moveTo>
                  <a:pt x="140157" y="261404"/>
                </a:moveTo>
                <a:lnTo>
                  <a:pt x="0" y="261404"/>
                </a:lnTo>
                <a:lnTo>
                  <a:pt x="0" y="250177"/>
                </a:lnTo>
                <a:lnTo>
                  <a:pt x="129755" y="250177"/>
                </a:lnTo>
                <a:lnTo>
                  <a:pt x="155935" y="246506"/>
                </a:lnTo>
                <a:lnTo>
                  <a:pt x="189672" y="226833"/>
                </a:lnTo>
                <a:lnTo>
                  <a:pt x="214047" y="184223"/>
                </a:lnTo>
                <a:lnTo>
                  <a:pt x="219456" y="133108"/>
                </a:lnTo>
                <a:lnTo>
                  <a:pt x="218580" y="110343"/>
                </a:lnTo>
                <a:lnTo>
                  <a:pt x="209319" y="66014"/>
                </a:lnTo>
                <a:lnTo>
                  <a:pt x="183213" y="30291"/>
                </a:lnTo>
                <a:lnTo>
                  <a:pt x="131858" y="13705"/>
                </a:lnTo>
                <a:lnTo>
                  <a:pt x="91312" y="12026"/>
                </a:lnTo>
                <a:lnTo>
                  <a:pt x="0" y="12026"/>
                </a:lnTo>
                <a:lnTo>
                  <a:pt x="0" y="0"/>
                </a:lnTo>
                <a:lnTo>
                  <a:pt x="140157" y="0"/>
                </a:lnTo>
                <a:lnTo>
                  <a:pt x="186264" y="10536"/>
                </a:lnTo>
                <a:lnTo>
                  <a:pt x="223659" y="39189"/>
                </a:lnTo>
                <a:lnTo>
                  <a:pt x="248738" y="81524"/>
                </a:lnTo>
                <a:lnTo>
                  <a:pt x="257898" y="133108"/>
                </a:lnTo>
                <a:lnTo>
                  <a:pt x="248626" y="183597"/>
                </a:lnTo>
                <a:lnTo>
                  <a:pt x="223359" y="224316"/>
                </a:lnTo>
                <a:lnTo>
                  <a:pt x="185927" y="251505"/>
                </a:lnTo>
                <a:lnTo>
                  <a:pt x="140157" y="261404"/>
                </a:lnTo>
                <a:close/>
              </a:path>
              <a:path w="258445" h="261620">
                <a:moveTo>
                  <a:pt x="73685" y="250177"/>
                </a:moveTo>
                <a:lnTo>
                  <a:pt x="9613" y="250177"/>
                </a:lnTo>
                <a:lnTo>
                  <a:pt x="24156" y="247951"/>
                </a:lnTo>
                <a:lnTo>
                  <a:pt x="33124" y="234678"/>
                </a:lnTo>
                <a:lnTo>
                  <a:pt x="37865" y="200467"/>
                </a:lnTo>
                <a:lnTo>
                  <a:pt x="39722" y="135427"/>
                </a:lnTo>
                <a:lnTo>
                  <a:pt x="40043" y="29667"/>
                </a:lnTo>
                <a:lnTo>
                  <a:pt x="39455" y="21161"/>
                </a:lnTo>
                <a:lnTo>
                  <a:pt x="35939" y="15736"/>
                </a:lnTo>
                <a:lnTo>
                  <a:pt x="26868" y="12866"/>
                </a:lnTo>
                <a:lnTo>
                  <a:pt x="9613" y="12026"/>
                </a:lnTo>
                <a:lnTo>
                  <a:pt x="91312" y="12026"/>
                </a:lnTo>
                <a:lnTo>
                  <a:pt x="74295" y="61212"/>
                </a:lnTo>
                <a:lnTo>
                  <a:pt x="73109" y="127078"/>
                </a:lnTo>
                <a:lnTo>
                  <a:pt x="72885" y="246964"/>
                </a:lnTo>
                <a:lnTo>
                  <a:pt x="73685" y="250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133796" y="6196682"/>
            <a:ext cx="148590" cy="176530"/>
          </a:xfrm>
          <a:custGeom>
            <a:avLst/>
            <a:gdLst/>
            <a:ahLst/>
            <a:cxnLst/>
            <a:rect l="l" t="t" r="r" b="b"/>
            <a:pathLst>
              <a:path w="148590" h="176529">
                <a:moveTo>
                  <a:pt x="84086" y="176415"/>
                </a:moveTo>
                <a:lnTo>
                  <a:pt x="52704" y="169724"/>
                </a:lnTo>
                <a:lnTo>
                  <a:pt x="25827" y="151153"/>
                </a:lnTo>
                <a:lnTo>
                  <a:pt x="7057" y="122960"/>
                </a:lnTo>
                <a:lnTo>
                  <a:pt x="0" y="87401"/>
                </a:lnTo>
                <a:lnTo>
                  <a:pt x="6205" y="53787"/>
                </a:lnTo>
                <a:lnTo>
                  <a:pt x="23221" y="25960"/>
                </a:lnTo>
                <a:lnTo>
                  <a:pt x="48648" y="7003"/>
                </a:lnTo>
                <a:lnTo>
                  <a:pt x="80086" y="0"/>
                </a:lnTo>
                <a:lnTo>
                  <a:pt x="110660" y="6478"/>
                </a:lnTo>
                <a:lnTo>
                  <a:pt x="113574" y="8826"/>
                </a:lnTo>
                <a:lnTo>
                  <a:pt x="80086" y="8826"/>
                </a:lnTo>
                <a:lnTo>
                  <a:pt x="67171" y="11220"/>
                </a:lnTo>
                <a:lnTo>
                  <a:pt x="51852" y="20754"/>
                </a:lnTo>
                <a:lnTo>
                  <a:pt x="38636" y="40962"/>
                </a:lnTo>
                <a:lnTo>
                  <a:pt x="32029" y="75374"/>
                </a:lnTo>
                <a:lnTo>
                  <a:pt x="148170" y="75374"/>
                </a:lnTo>
                <a:lnTo>
                  <a:pt x="148170" y="83400"/>
                </a:lnTo>
                <a:lnTo>
                  <a:pt x="32029" y="83400"/>
                </a:lnTo>
                <a:lnTo>
                  <a:pt x="32204" y="95577"/>
                </a:lnTo>
                <a:lnTo>
                  <a:pt x="43243" y="141135"/>
                </a:lnTo>
                <a:lnTo>
                  <a:pt x="86499" y="166789"/>
                </a:lnTo>
                <a:lnTo>
                  <a:pt x="117731" y="166789"/>
                </a:lnTo>
                <a:lnTo>
                  <a:pt x="114036" y="169661"/>
                </a:lnTo>
                <a:lnTo>
                  <a:pt x="84086" y="176415"/>
                </a:lnTo>
                <a:close/>
              </a:path>
              <a:path w="148590" h="176529">
                <a:moveTo>
                  <a:pt x="148170" y="75374"/>
                </a:moveTo>
                <a:lnTo>
                  <a:pt x="123342" y="75374"/>
                </a:lnTo>
                <a:lnTo>
                  <a:pt x="122102" y="58552"/>
                </a:lnTo>
                <a:lnTo>
                  <a:pt x="116430" y="36390"/>
                </a:lnTo>
                <a:lnTo>
                  <a:pt x="103400" y="17083"/>
                </a:lnTo>
                <a:lnTo>
                  <a:pt x="80086" y="8826"/>
                </a:lnTo>
                <a:lnTo>
                  <a:pt x="113574" y="8826"/>
                </a:lnTo>
                <a:lnTo>
                  <a:pt x="131849" y="23556"/>
                </a:lnTo>
                <a:lnTo>
                  <a:pt x="144178" y="47700"/>
                </a:lnTo>
                <a:lnTo>
                  <a:pt x="148170" y="75374"/>
                </a:lnTo>
                <a:close/>
              </a:path>
              <a:path w="148590" h="176529">
                <a:moveTo>
                  <a:pt x="117731" y="166789"/>
                </a:moveTo>
                <a:lnTo>
                  <a:pt x="86499" y="166789"/>
                </a:lnTo>
                <a:lnTo>
                  <a:pt x="94406" y="166175"/>
                </a:lnTo>
                <a:lnTo>
                  <a:pt x="108923" y="161877"/>
                </a:lnTo>
                <a:lnTo>
                  <a:pt x="125242" y="150212"/>
                </a:lnTo>
                <a:lnTo>
                  <a:pt x="138557" y="127495"/>
                </a:lnTo>
                <a:lnTo>
                  <a:pt x="139357" y="124294"/>
                </a:lnTo>
                <a:lnTo>
                  <a:pt x="140157" y="121881"/>
                </a:lnTo>
                <a:lnTo>
                  <a:pt x="144957" y="121881"/>
                </a:lnTo>
                <a:lnTo>
                  <a:pt x="148170" y="122694"/>
                </a:lnTo>
                <a:lnTo>
                  <a:pt x="148170" y="126695"/>
                </a:lnTo>
                <a:lnTo>
                  <a:pt x="144803" y="137507"/>
                </a:lnTo>
                <a:lnTo>
                  <a:pt x="133850" y="154260"/>
                </a:lnTo>
                <a:lnTo>
                  <a:pt x="117731" y="166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305982" y="6196682"/>
            <a:ext cx="126364" cy="176530"/>
          </a:xfrm>
          <a:custGeom>
            <a:avLst/>
            <a:gdLst/>
            <a:ahLst/>
            <a:cxnLst/>
            <a:rect l="l" t="t" r="r" b="b"/>
            <a:pathLst>
              <a:path w="126365" h="176529">
                <a:moveTo>
                  <a:pt x="99345" y="167589"/>
                </a:moveTo>
                <a:lnTo>
                  <a:pt x="64084" y="167589"/>
                </a:lnTo>
                <a:lnTo>
                  <a:pt x="83340" y="164909"/>
                </a:lnTo>
                <a:lnTo>
                  <a:pt x="96816" y="157568"/>
                </a:lnTo>
                <a:lnTo>
                  <a:pt x="104737" y="146618"/>
                </a:lnTo>
                <a:lnTo>
                  <a:pt x="107327" y="133108"/>
                </a:lnTo>
                <a:lnTo>
                  <a:pt x="102197" y="115987"/>
                </a:lnTo>
                <a:lnTo>
                  <a:pt x="90311" y="105552"/>
                </a:lnTo>
                <a:lnTo>
                  <a:pt x="76922" y="100075"/>
                </a:lnTo>
                <a:lnTo>
                  <a:pt x="67284" y="97828"/>
                </a:lnTo>
                <a:lnTo>
                  <a:pt x="49265" y="94057"/>
                </a:lnTo>
                <a:lnTo>
                  <a:pt x="36050" y="90512"/>
                </a:lnTo>
                <a:lnTo>
                  <a:pt x="4508" y="65558"/>
                </a:lnTo>
                <a:lnTo>
                  <a:pt x="0" y="47320"/>
                </a:lnTo>
                <a:lnTo>
                  <a:pt x="2992" y="30791"/>
                </a:lnTo>
                <a:lnTo>
                  <a:pt x="13119" y="15540"/>
                </a:lnTo>
                <a:lnTo>
                  <a:pt x="32104" y="4348"/>
                </a:lnTo>
                <a:lnTo>
                  <a:pt x="61671" y="0"/>
                </a:lnTo>
                <a:lnTo>
                  <a:pt x="67531" y="175"/>
                </a:lnTo>
                <a:lnTo>
                  <a:pt x="76092" y="1403"/>
                </a:lnTo>
                <a:lnTo>
                  <a:pt x="86452" y="4736"/>
                </a:lnTo>
                <a:lnTo>
                  <a:pt x="90772" y="7226"/>
                </a:lnTo>
                <a:lnTo>
                  <a:pt x="61671" y="7226"/>
                </a:lnTo>
                <a:lnTo>
                  <a:pt x="41064" y="9943"/>
                </a:lnTo>
                <a:lnTo>
                  <a:pt x="27738" y="16944"/>
                </a:lnTo>
                <a:lnTo>
                  <a:pt x="20567" y="26503"/>
                </a:lnTo>
                <a:lnTo>
                  <a:pt x="18427" y="36893"/>
                </a:lnTo>
                <a:lnTo>
                  <a:pt x="22770" y="50344"/>
                </a:lnTo>
                <a:lnTo>
                  <a:pt x="33945" y="59137"/>
                </a:lnTo>
                <a:lnTo>
                  <a:pt x="49176" y="64625"/>
                </a:lnTo>
                <a:lnTo>
                  <a:pt x="77507" y="70706"/>
                </a:lnTo>
                <a:lnTo>
                  <a:pt x="88806" y="74075"/>
                </a:lnTo>
                <a:lnTo>
                  <a:pt x="119146" y="98933"/>
                </a:lnTo>
                <a:lnTo>
                  <a:pt x="125755" y="122694"/>
                </a:lnTo>
                <a:lnTo>
                  <a:pt x="122312" y="142924"/>
                </a:lnTo>
                <a:lnTo>
                  <a:pt x="111436" y="160075"/>
                </a:lnTo>
                <a:lnTo>
                  <a:pt x="99345" y="167589"/>
                </a:lnTo>
                <a:close/>
              </a:path>
              <a:path w="126365" h="176529">
                <a:moveTo>
                  <a:pt x="115685" y="11226"/>
                </a:moveTo>
                <a:lnTo>
                  <a:pt x="97713" y="11226"/>
                </a:lnTo>
                <a:lnTo>
                  <a:pt x="108927" y="0"/>
                </a:lnTo>
                <a:lnTo>
                  <a:pt x="111328" y="0"/>
                </a:lnTo>
                <a:lnTo>
                  <a:pt x="114110" y="1203"/>
                </a:lnTo>
                <a:lnTo>
                  <a:pt x="115539" y="7219"/>
                </a:lnTo>
                <a:lnTo>
                  <a:pt x="115685" y="11226"/>
                </a:lnTo>
                <a:close/>
              </a:path>
              <a:path w="126365" h="176529">
                <a:moveTo>
                  <a:pt x="116141" y="57734"/>
                </a:moveTo>
                <a:lnTo>
                  <a:pt x="106527" y="57734"/>
                </a:lnTo>
                <a:lnTo>
                  <a:pt x="106527" y="53733"/>
                </a:lnTo>
                <a:lnTo>
                  <a:pt x="105039" y="41393"/>
                </a:lnTo>
                <a:lnTo>
                  <a:pt x="99420" y="25969"/>
                </a:lnTo>
                <a:lnTo>
                  <a:pt x="86141" y="12801"/>
                </a:lnTo>
                <a:lnTo>
                  <a:pt x="61671" y="7226"/>
                </a:lnTo>
                <a:lnTo>
                  <a:pt x="90772" y="7226"/>
                </a:lnTo>
                <a:lnTo>
                  <a:pt x="97713" y="11226"/>
                </a:lnTo>
                <a:lnTo>
                  <a:pt x="115685" y="11226"/>
                </a:lnTo>
                <a:lnTo>
                  <a:pt x="116066" y="21656"/>
                </a:lnTo>
                <a:lnTo>
                  <a:pt x="116141" y="57734"/>
                </a:lnTo>
                <a:close/>
              </a:path>
              <a:path w="126365" h="176529">
                <a:moveTo>
                  <a:pt x="6413" y="176415"/>
                </a:moveTo>
                <a:lnTo>
                  <a:pt x="4013" y="176415"/>
                </a:lnTo>
                <a:lnTo>
                  <a:pt x="1693" y="175024"/>
                </a:lnTo>
                <a:lnTo>
                  <a:pt x="501" y="167692"/>
                </a:lnTo>
                <a:lnTo>
                  <a:pt x="62" y="149685"/>
                </a:lnTo>
                <a:lnTo>
                  <a:pt x="0" y="106654"/>
                </a:lnTo>
                <a:lnTo>
                  <a:pt x="8813" y="106654"/>
                </a:lnTo>
                <a:lnTo>
                  <a:pt x="9613" y="108254"/>
                </a:lnTo>
                <a:lnTo>
                  <a:pt x="10414" y="113068"/>
                </a:lnTo>
                <a:lnTo>
                  <a:pt x="17224" y="135458"/>
                </a:lnTo>
                <a:lnTo>
                  <a:pt x="27638" y="152658"/>
                </a:lnTo>
                <a:lnTo>
                  <a:pt x="37177" y="159575"/>
                </a:lnTo>
                <a:lnTo>
                  <a:pt x="21628" y="159575"/>
                </a:lnTo>
                <a:lnTo>
                  <a:pt x="14427" y="166789"/>
                </a:lnTo>
                <a:lnTo>
                  <a:pt x="14324" y="167692"/>
                </a:lnTo>
                <a:lnTo>
                  <a:pt x="6413" y="175615"/>
                </a:lnTo>
                <a:lnTo>
                  <a:pt x="6413" y="176415"/>
                </a:lnTo>
                <a:close/>
              </a:path>
              <a:path w="126365" h="176529">
                <a:moveTo>
                  <a:pt x="64084" y="176415"/>
                </a:moveTo>
                <a:lnTo>
                  <a:pt x="56436" y="176040"/>
                </a:lnTo>
                <a:lnTo>
                  <a:pt x="46161" y="174010"/>
                </a:lnTo>
                <a:lnTo>
                  <a:pt x="34234" y="168973"/>
                </a:lnTo>
                <a:lnTo>
                  <a:pt x="21628" y="159575"/>
                </a:lnTo>
                <a:lnTo>
                  <a:pt x="37177" y="159575"/>
                </a:lnTo>
                <a:lnTo>
                  <a:pt x="42857" y="163694"/>
                </a:lnTo>
                <a:lnTo>
                  <a:pt x="64084" y="167589"/>
                </a:lnTo>
                <a:lnTo>
                  <a:pt x="99345" y="167589"/>
                </a:lnTo>
                <a:lnTo>
                  <a:pt x="92301" y="171966"/>
                </a:lnTo>
                <a:lnTo>
                  <a:pt x="64084" y="17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2457367" y="6112493"/>
            <a:ext cx="81915" cy="255904"/>
          </a:xfrm>
          <a:custGeom>
            <a:avLst/>
            <a:gdLst/>
            <a:ahLst/>
            <a:cxnLst/>
            <a:rect l="l" t="t" r="r" b="b"/>
            <a:pathLst>
              <a:path w="81915" h="255904">
                <a:moveTo>
                  <a:pt x="81686" y="255790"/>
                </a:moveTo>
                <a:lnTo>
                  <a:pt x="71938" y="255665"/>
                </a:lnTo>
                <a:lnTo>
                  <a:pt x="51841" y="255115"/>
                </a:lnTo>
                <a:lnTo>
                  <a:pt x="33107" y="254940"/>
                </a:lnTo>
                <a:lnTo>
                  <a:pt x="22021" y="253987"/>
                </a:lnTo>
                <a:lnTo>
                  <a:pt x="10335" y="250929"/>
                </a:lnTo>
                <a:lnTo>
                  <a:pt x="0" y="244563"/>
                </a:lnTo>
                <a:lnTo>
                  <a:pt x="15441" y="242684"/>
                </a:lnTo>
                <a:lnTo>
                  <a:pt x="24425" y="229528"/>
                </a:lnTo>
                <a:lnTo>
                  <a:pt x="28603" y="193820"/>
                </a:lnTo>
                <a:lnTo>
                  <a:pt x="29629" y="124282"/>
                </a:lnTo>
                <a:lnTo>
                  <a:pt x="28741" y="112783"/>
                </a:lnTo>
                <a:lnTo>
                  <a:pt x="24925" y="106246"/>
                </a:lnTo>
                <a:lnTo>
                  <a:pt x="16454" y="103317"/>
                </a:lnTo>
                <a:lnTo>
                  <a:pt x="1600" y="102641"/>
                </a:lnTo>
                <a:lnTo>
                  <a:pt x="1600" y="90601"/>
                </a:lnTo>
                <a:lnTo>
                  <a:pt x="55257" y="86601"/>
                </a:lnTo>
                <a:lnTo>
                  <a:pt x="55257" y="227723"/>
                </a:lnTo>
                <a:lnTo>
                  <a:pt x="55895" y="236622"/>
                </a:lnTo>
                <a:lnTo>
                  <a:pt x="59161" y="242962"/>
                </a:lnTo>
                <a:lnTo>
                  <a:pt x="67082" y="248699"/>
                </a:lnTo>
                <a:lnTo>
                  <a:pt x="81686" y="255790"/>
                </a:lnTo>
                <a:close/>
              </a:path>
              <a:path w="81915" h="255904">
                <a:moveTo>
                  <a:pt x="36042" y="40093"/>
                </a:moveTo>
                <a:lnTo>
                  <a:pt x="27844" y="38426"/>
                </a:lnTo>
                <a:lnTo>
                  <a:pt x="21523" y="33977"/>
                </a:lnTo>
                <a:lnTo>
                  <a:pt x="17454" y="27572"/>
                </a:lnTo>
                <a:lnTo>
                  <a:pt x="16014" y="20040"/>
                </a:lnTo>
                <a:lnTo>
                  <a:pt x="17454" y="12853"/>
                </a:lnTo>
                <a:lnTo>
                  <a:pt x="21523" y="6415"/>
                </a:lnTo>
                <a:lnTo>
                  <a:pt x="27844" y="1779"/>
                </a:lnTo>
                <a:lnTo>
                  <a:pt x="36042" y="0"/>
                </a:lnTo>
                <a:lnTo>
                  <a:pt x="44025" y="1440"/>
                </a:lnTo>
                <a:lnTo>
                  <a:pt x="50655" y="5510"/>
                </a:lnTo>
                <a:lnTo>
                  <a:pt x="55182" y="11835"/>
                </a:lnTo>
                <a:lnTo>
                  <a:pt x="56857" y="20040"/>
                </a:lnTo>
                <a:lnTo>
                  <a:pt x="55182" y="28247"/>
                </a:lnTo>
                <a:lnTo>
                  <a:pt x="50655" y="34577"/>
                </a:lnTo>
                <a:lnTo>
                  <a:pt x="44025" y="38651"/>
                </a:lnTo>
                <a:lnTo>
                  <a:pt x="36042" y="400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561482" y="6195082"/>
            <a:ext cx="175895" cy="252729"/>
          </a:xfrm>
          <a:custGeom>
            <a:avLst/>
            <a:gdLst/>
            <a:ahLst/>
            <a:cxnLst/>
            <a:rect l="l" t="t" r="r" b="b"/>
            <a:pathLst>
              <a:path w="175894" h="252729">
                <a:moveTo>
                  <a:pt x="128225" y="17640"/>
                </a:moveTo>
                <a:lnTo>
                  <a:pt x="115328" y="17640"/>
                </a:lnTo>
                <a:lnTo>
                  <a:pt x="127334" y="8459"/>
                </a:lnTo>
                <a:lnTo>
                  <a:pt x="138661" y="3109"/>
                </a:lnTo>
                <a:lnTo>
                  <a:pt x="148336" y="614"/>
                </a:lnTo>
                <a:lnTo>
                  <a:pt x="155384" y="0"/>
                </a:lnTo>
                <a:lnTo>
                  <a:pt x="164930" y="1979"/>
                </a:lnTo>
                <a:lnTo>
                  <a:pt x="171097" y="6815"/>
                </a:lnTo>
                <a:lnTo>
                  <a:pt x="171755" y="8013"/>
                </a:lnTo>
                <a:lnTo>
                  <a:pt x="155384" y="8013"/>
                </a:lnTo>
                <a:lnTo>
                  <a:pt x="148803" y="8610"/>
                </a:lnTo>
                <a:lnTo>
                  <a:pt x="140563" y="10823"/>
                </a:lnTo>
                <a:lnTo>
                  <a:pt x="131052" y="15461"/>
                </a:lnTo>
                <a:lnTo>
                  <a:pt x="128225" y="17640"/>
                </a:lnTo>
                <a:close/>
              </a:path>
              <a:path w="175894" h="252729">
                <a:moveTo>
                  <a:pt x="84899" y="252590"/>
                </a:moveTo>
                <a:lnTo>
                  <a:pt x="52035" y="248893"/>
                </a:lnTo>
                <a:lnTo>
                  <a:pt x="25028" y="238655"/>
                </a:lnTo>
                <a:lnTo>
                  <a:pt x="6732" y="223154"/>
                </a:lnTo>
                <a:lnTo>
                  <a:pt x="0" y="203669"/>
                </a:lnTo>
                <a:lnTo>
                  <a:pt x="2352" y="192247"/>
                </a:lnTo>
                <a:lnTo>
                  <a:pt x="9210" y="181424"/>
                </a:lnTo>
                <a:lnTo>
                  <a:pt x="20273" y="172103"/>
                </a:lnTo>
                <a:lnTo>
                  <a:pt x="35242" y="165188"/>
                </a:lnTo>
                <a:lnTo>
                  <a:pt x="27546" y="158569"/>
                </a:lnTo>
                <a:lnTo>
                  <a:pt x="22329" y="150148"/>
                </a:lnTo>
                <a:lnTo>
                  <a:pt x="19365" y="140828"/>
                </a:lnTo>
                <a:lnTo>
                  <a:pt x="18427" y="131508"/>
                </a:lnTo>
                <a:lnTo>
                  <a:pt x="19628" y="121531"/>
                </a:lnTo>
                <a:lnTo>
                  <a:pt x="22629" y="112458"/>
                </a:lnTo>
                <a:lnTo>
                  <a:pt x="26534" y="104890"/>
                </a:lnTo>
                <a:lnTo>
                  <a:pt x="30441" y="99428"/>
                </a:lnTo>
                <a:lnTo>
                  <a:pt x="23631" y="92276"/>
                </a:lnTo>
                <a:lnTo>
                  <a:pt x="18022" y="83091"/>
                </a:lnTo>
                <a:lnTo>
                  <a:pt x="14216" y="72251"/>
                </a:lnTo>
                <a:lnTo>
                  <a:pt x="12814" y="60134"/>
                </a:lnTo>
                <a:lnTo>
                  <a:pt x="17494" y="38849"/>
                </a:lnTo>
                <a:lnTo>
                  <a:pt x="30433" y="20948"/>
                </a:lnTo>
                <a:lnTo>
                  <a:pt x="49981" y="8610"/>
                </a:lnTo>
                <a:lnTo>
                  <a:pt x="74485" y="4013"/>
                </a:lnTo>
                <a:lnTo>
                  <a:pt x="82333" y="4451"/>
                </a:lnTo>
                <a:lnTo>
                  <a:pt x="92206" y="6316"/>
                </a:lnTo>
                <a:lnTo>
                  <a:pt x="103430" y="10437"/>
                </a:lnTo>
                <a:lnTo>
                  <a:pt x="107377" y="12826"/>
                </a:lnTo>
                <a:lnTo>
                  <a:pt x="74485" y="12826"/>
                </a:lnTo>
                <a:lnTo>
                  <a:pt x="64262" y="14643"/>
                </a:lnTo>
                <a:lnTo>
                  <a:pt x="41055" y="52421"/>
                </a:lnTo>
                <a:lnTo>
                  <a:pt x="40843" y="60134"/>
                </a:lnTo>
                <a:lnTo>
                  <a:pt x="41368" y="71251"/>
                </a:lnTo>
                <a:lnTo>
                  <a:pt x="45048" y="87104"/>
                </a:lnTo>
                <a:lnTo>
                  <a:pt x="55036" y="101302"/>
                </a:lnTo>
                <a:lnTo>
                  <a:pt x="64328" y="104241"/>
                </a:lnTo>
                <a:lnTo>
                  <a:pt x="36842" y="104241"/>
                </a:lnTo>
                <a:lnTo>
                  <a:pt x="30441" y="112255"/>
                </a:lnTo>
                <a:lnTo>
                  <a:pt x="30441" y="122681"/>
                </a:lnTo>
                <a:lnTo>
                  <a:pt x="31879" y="131539"/>
                </a:lnTo>
                <a:lnTo>
                  <a:pt x="35944" y="139420"/>
                </a:lnTo>
                <a:lnTo>
                  <a:pt x="42261" y="145349"/>
                </a:lnTo>
                <a:lnTo>
                  <a:pt x="50457" y="148348"/>
                </a:lnTo>
                <a:lnTo>
                  <a:pt x="79298" y="148348"/>
                </a:lnTo>
                <a:lnTo>
                  <a:pt x="96537" y="148524"/>
                </a:lnTo>
                <a:lnTo>
                  <a:pt x="144970" y="159575"/>
                </a:lnTo>
                <a:lnTo>
                  <a:pt x="158211" y="170802"/>
                </a:lnTo>
                <a:lnTo>
                  <a:pt x="51257" y="170802"/>
                </a:lnTo>
                <a:lnTo>
                  <a:pt x="39283" y="174132"/>
                </a:lnTo>
                <a:lnTo>
                  <a:pt x="29337" y="181221"/>
                </a:lnTo>
                <a:lnTo>
                  <a:pt x="22542" y="191317"/>
                </a:lnTo>
                <a:lnTo>
                  <a:pt x="20027" y="203669"/>
                </a:lnTo>
                <a:lnTo>
                  <a:pt x="24758" y="218732"/>
                </a:lnTo>
                <a:lnTo>
                  <a:pt x="38047" y="231536"/>
                </a:lnTo>
                <a:lnTo>
                  <a:pt x="58545" y="240431"/>
                </a:lnTo>
                <a:lnTo>
                  <a:pt x="84899" y="243763"/>
                </a:lnTo>
                <a:lnTo>
                  <a:pt x="131627" y="243763"/>
                </a:lnTo>
                <a:lnTo>
                  <a:pt x="117088" y="249105"/>
                </a:lnTo>
                <a:lnTo>
                  <a:pt x="84899" y="252590"/>
                </a:lnTo>
                <a:close/>
              </a:path>
              <a:path w="175894" h="252729">
                <a:moveTo>
                  <a:pt x="168198" y="30467"/>
                </a:moveTo>
                <a:lnTo>
                  <a:pt x="157784" y="30467"/>
                </a:lnTo>
                <a:lnTo>
                  <a:pt x="152971" y="25666"/>
                </a:lnTo>
                <a:lnTo>
                  <a:pt x="152971" y="14439"/>
                </a:lnTo>
                <a:lnTo>
                  <a:pt x="154584" y="10426"/>
                </a:lnTo>
                <a:lnTo>
                  <a:pt x="159385" y="8826"/>
                </a:lnTo>
                <a:lnTo>
                  <a:pt x="157784" y="8013"/>
                </a:lnTo>
                <a:lnTo>
                  <a:pt x="171755" y="8013"/>
                </a:lnTo>
                <a:lnTo>
                  <a:pt x="174411" y="12853"/>
                </a:lnTo>
                <a:lnTo>
                  <a:pt x="175399" y="18440"/>
                </a:lnTo>
                <a:lnTo>
                  <a:pt x="175399" y="27266"/>
                </a:lnTo>
                <a:lnTo>
                  <a:pt x="168198" y="30467"/>
                </a:lnTo>
                <a:close/>
              </a:path>
              <a:path w="175894" h="252729">
                <a:moveTo>
                  <a:pt x="105669" y="107454"/>
                </a:moveTo>
                <a:lnTo>
                  <a:pt x="74485" y="107454"/>
                </a:lnTo>
                <a:lnTo>
                  <a:pt x="84708" y="105750"/>
                </a:lnTo>
                <a:lnTo>
                  <a:pt x="92605" y="101639"/>
                </a:lnTo>
                <a:lnTo>
                  <a:pt x="108127" y="60134"/>
                </a:lnTo>
                <a:lnTo>
                  <a:pt x="107602" y="49024"/>
                </a:lnTo>
                <a:lnTo>
                  <a:pt x="103922" y="33175"/>
                </a:lnTo>
                <a:lnTo>
                  <a:pt x="93934" y="18979"/>
                </a:lnTo>
                <a:lnTo>
                  <a:pt x="74485" y="12826"/>
                </a:lnTo>
                <a:lnTo>
                  <a:pt x="107377" y="12826"/>
                </a:lnTo>
                <a:lnTo>
                  <a:pt x="115328" y="17640"/>
                </a:lnTo>
                <a:lnTo>
                  <a:pt x="128225" y="17640"/>
                </a:lnTo>
                <a:lnTo>
                  <a:pt x="120942" y="23253"/>
                </a:lnTo>
                <a:lnTo>
                  <a:pt x="127375" y="30823"/>
                </a:lnTo>
                <a:lnTo>
                  <a:pt x="132154" y="39893"/>
                </a:lnTo>
                <a:lnTo>
                  <a:pt x="135131" y="49864"/>
                </a:lnTo>
                <a:lnTo>
                  <a:pt x="136156" y="60134"/>
                </a:lnTo>
                <a:lnTo>
                  <a:pt x="131476" y="81426"/>
                </a:lnTo>
                <a:lnTo>
                  <a:pt x="118537" y="99331"/>
                </a:lnTo>
                <a:lnTo>
                  <a:pt x="105669" y="107454"/>
                </a:lnTo>
                <a:close/>
              </a:path>
              <a:path w="175894" h="252729">
                <a:moveTo>
                  <a:pt x="74485" y="116268"/>
                </a:moveTo>
                <a:lnTo>
                  <a:pt x="67592" y="115968"/>
                </a:lnTo>
                <a:lnTo>
                  <a:pt x="58369" y="114465"/>
                </a:lnTo>
                <a:lnTo>
                  <a:pt x="47792" y="110857"/>
                </a:lnTo>
                <a:lnTo>
                  <a:pt x="36842" y="104241"/>
                </a:lnTo>
                <a:lnTo>
                  <a:pt x="64328" y="104241"/>
                </a:lnTo>
                <a:lnTo>
                  <a:pt x="74485" y="107454"/>
                </a:lnTo>
                <a:lnTo>
                  <a:pt x="105669" y="107454"/>
                </a:lnTo>
                <a:lnTo>
                  <a:pt x="98989" y="111671"/>
                </a:lnTo>
                <a:lnTo>
                  <a:pt x="74485" y="116268"/>
                </a:lnTo>
                <a:close/>
              </a:path>
              <a:path w="175894" h="252729">
                <a:moveTo>
                  <a:pt x="131627" y="243763"/>
                </a:moveTo>
                <a:lnTo>
                  <a:pt x="84899" y="243763"/>
                </a:lnTo>
                <a:lnTo>
                  <a:pt x="110916" y="240431"/>
                </a:lnTo>
                <a:lnTo>
                  <a:pt x="131451" y="231536"/>
                </a:lnTo>
                <a:lnTo>
                  <a:pt x="144928" y="218732"/>
                </a:lnTo>
                <a:lnTo>
                  <a:pt x="149771" y="203669"/>
                </a:lnTo>
                <a:lnTo>
                  <a:pt x="142263" y="184668"/>
                </a:lnTo>
                <a:lnTo>
                  <a:pt x="121540" y="174910"/>
                </a:lnTo>
                <a:lnTo>
                  <a:pt x="90304" y="171315"/>
                </a:lnTo>
                <a:lnTo>
                  <a:pt x="51257" y="170802"/>
                </a:lnTo>
                <a:lnTo>
                  <a:pt x="158211" y="170802"/>
                </a:lnTo>
                <a:lnTo>
                  <a:pt x="164590" y="180317"/>
                </a:lnTo>
                <a:lnTo>
                  <a:pt x="168621" y="192158"/>
                </a:lnTo>
                <a:lnTo>
                  <a:pt x="169799" y="202869"/>
                </a:lnTo>
                <a:lnTo>
                  <a:pt x="162841" y="223492"/>
                </a:lnTo>
                <a:lnTo>
                  <a:pt x="144170" y="239155"/>
                </a:lnTo>
                <a:lnTo>
                  <a:pt x="131627" y="243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754508" y="6199096"/>
            <a:ext cx="193040" cy="169545"/>
          </a:xfrm>
          <a:custGeom>
            <a:avLst/>
            <a:gdLst/>
            <a:ahLst/>
            <a:cxnLst/>
            <a:rect l="l" t="t" r="r" b="b"/>
            <a:pathLst>
              <a:path w="193040" h="169545">
                <a:moveTo>
                  <a:pt x="86499" y="169189"/>
                </a:moveTo>
                <a:lnTo>
                  <a:pt x="75799" y="169064"/>
                </a:lnTo>
                <a:lnTo>
                  <a:pt x="52593" y="168514"/>
                </a:lnTo>
                <a:lnTo>
                  <a:pt x="34007" y="168338"/>
                </a:lnTo>
                <a:lnTo>
                  <a:pt x="22821" y="167386"/>
                </a:lnTo>
                <a:lnTo>
                  <a:pt x="11035" y="164328"/>
                </a:lnTo>
                <a:lnTo>
                  <a:pt x="0" y="157962"/>
                </a:lnTo>
                <a:lnTo>
                  <a:pt x="15566" y="157686"/>
                </a:lnTo>
                <a:lnTo>
                  <a:pt x="24825" y="155757"/>
                </a:lnTo>
                <a:lnTo>
                  <a:pt x="29278" y="150520"/>
                </a:lnTo>
                <a:lnTo>
                  <a:pt x="30429" y="140322"/>
                </a:lnTo>
                <a:lnTo>
                  <a:pt x="30429" y="37680"/>
                </a:lnTo>
                <a:lnTo>
                  <a:pt x="29503" y="26519"/>
                </a:lnTo>
                <a:lnTo>
                  <a:pt x="25425" y="19945"/>
                </a:lnTo>
                <a:lnTo>
                  <a:pt x="16241" y="16828"/>
                </a:lnTo>
                <a:lnTo>
                  <a:pt x="0" y="16040"/>
                </a:lnTo>
                <a:lnTo>
                  <a:pt x="0" y="4000"/>
                </a:lnTo>
                <a:lnTo>
                  <a:pt x="54457" y="0"/>
                </a:lnTo>
                <a:lnTo>
                  <a:pt x="54457" y="40093"/>
                </a:lnTo>
                <a:lnTo>
                  <a:pt x="71105" y="40093"/>
                </a:lnTo>
                <a:lnTo>
                  <a:pt x="61375" y="73091"/>
                </a:lnTo>
                <a:lnTo>
                  <a:pt x="56857" y="140322"/>
                </a:lnTo>
                <a:lnTo>
                  <a:pt x="57885" y="150696"/>
                </a:lnTo>
                <a:lnTo>
                  <a:pt x="62068" y="157160"/>
                </a:lnTo>
                <a:lnTo>
                  <a:pt x="71056" y="162423"/>
                </a:lnTo>
                <a:lnTo>
                  <a:pt x="86499" y="169189"/>
                </a:lnTo>
                <a:close/>
              </a:path>
              <a:path w="193040" h="169545">
                <a:moveTo>
                  <a:pt x="71105" y="40093"/>
                </a:moveTo>
                <a:lnTo>
                  <a:pt x="54457" y="40093"/>
                </a:lnTo>
                <a:lnTo>
                  <a:pt x="63781" y="24019"/>
                </a:lnTo>
                <a:lnTo>
                  <a:pt x="76182" y="11326"/>
                </a:lnTo>
                <a:lnTo>
                  <a:pt x="91739" y="2994"/>
                </a:lnTo>
                <a:lnTo>
                  <a:pt x="110528" y="0"/>
                </a:lnTo>
                <a:lnTo>
                  <a:pt x="125577" y="1352"/>
                </a:lnTo>
                <a:lnTo>
                  <a:pt x="137250" y="4808"/>
                </a:lnTo>
                <a:lnTo>
                  <a:pt x="144578" y="8813"/>
                </a:lnTo>
                <a:lnTo>
                  <a:pt x="108115" y="8813"/>
                </a:lnTo>
                <a:lnTo>
                  <a:pt x="89631" y="13801"/>
                </a:lnTo>
                <a:lnTo>
                  <a:pt x="73175" y="33072"/>
                </a:lnTo>
                <a:lnTo>
                  <a:pt x="71105" y="40093"/>
                </a:lnTo>
                <a:close/>
              </a:path>
              <a:path w="193040" h="169545">
                <a:moveTo>
                  <a:pt x="193014" y="169189"/>
                </a:moveTo>
                <a:lnTo>
                  <a:pt x="181978" y="169064"/>
                </a:lnTo>
                <a:lnTo>
                  <a:pt x="159006" y="168514"/>
                </a:lnTo>
                <a:lnTo>
                  <a:pt x="140533" y="168338"/>
                </a:lnTo>
                <a:lnTo>
                  <a:pt x="129343" y="167386"/>
                </a:lnTo>
                <a:lnTo>
                  <a:pt x="117552" y="164328"/>
                </a:lnTo>
                <a:lnTo>
                  <a:pt x="106514" y="157962"/>
                </a:lnTo>
                <a:lnTo>
                  <a:pt x="121958" y="156296"/>
                </a:lnTo>
                <a:lnTo>
                  <a:pt x="130946" y="144632"/>
                </a:lnTo>
                <a:lnTo>
                  <a:pt x="135129" y="112973"/>
                </a:lnTo>
                <a:lnTo>
                  <a:pt x="136156" y="51320"/>
                </a:lnTo>
                <a:lnTo>
                  <a:pt x="135154" y="35543"/>
                </a:lnTo>
                <a:lnTo>
                  <a:pt x="131146" y="21947"/>
                </a:lnTo>
                <a:lnTo>
                  <a:pt x="122633" y="12410"/>
                </a:lnTo>
                <a:lnTo>
                  <a:pt x="108115" y="8813"/>
                </a:lnTo>
                <a:lnTo>
                  <a:pt x="144578" y="8813"/>
                </a:lnTo>
                <a:lnTo>
                  <a:pt x="161183" y="45605"/>
                </a:lnTo>
                <a:lnTo>
                  <a:pt x="162585" y="145935"/>
                </a:lnTo>
                <a:lnTo>
                  <a:pt x="164862" y="153064"/>
                </a:lnTo>
                <a:lnTo>
                  <a:pt x="170594" y="157862"/>
                </a:lnTo>
                <a:lnTo>
                  <a:pt x="179928" y="162510"/>
                </a:lnTo>
                <a:lnTo>
                  <a:pt x="193014" y="16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094894" y="6199096"/>
            <a:ext cx="193040" cy="169545"/>
          </a:xfrm>
          <a:custGeom>
            <a:avLst/>
            <a:gdLst/>
            <a:ahLst/>
            <a:cxnLst/>
            <a:rect l="l" t="t" r="r" b="b"/>
            <a:pathLst>
              <a:path w="193039" h="169545">
                <a:moveTo>
                  <a:pt x="86499" y="169189"/>
                </a:moveTo>
                <a:lnTo>
                  <a:pt x="75801" y="169064"/>
                </a:lnTo>
                <a:lnTo>
                  <a:pt x="52604" y="168514"/>
                </a:lnTo>
                <a:lnTo>
                  <a:pt x="34018" y="168338"/>
                </a:lnTo>
                <a:lnTo>
                  <a:pt x="22828" y="167386"/>
                </a:lnTo>
                <a:lnTo>
                  <a:pt x="11037" y="164328"/>
                </a:lnTo>
                <a:lnTo>
                  <a:pt x="0" y="157962"/>
                </a:lnTo>
                <a:lnTo>
                  <a:pt x="15568" y="157686"/>
                </a:lnTo>
                <a:lnTo>
                  <a:pt x="24831" y="155757"/>
                </a:lnTo>
                <a:lnTo>
                  <a:pt x="29289" y="150520"/>
                </a:lnTo>
                <a:lnTo>
                  <a:pt x="30441" y="140322"/>
                </a:lnTo>
                <a:lnTo>
                  <a:pt x="30441" y="37680"/>
                </a:lnTo>
                <a:lnTo>
                  <a:pt x="29514" y="26519"/>
                </a:lnTo>
                <a:lnTo>
                  <a:pt x="25431" y="19945"/>
                </a:lnTo>
                <a:lnTo>
                  <a:pt x="16243" y="16828"/>
                </a:lnTo>
                <a:lnTo>
                  <a:pt x="0" y="16040"/>
                </a:lnTo>
                <a:lnTo>
                  <a:pt x="0" y="4000"/>
                </a:lnTo>
                <a:lnTo>
                  <a:pt x="54470" y="0"/>
                </a:lnTo>
                <a:lnTo>
                  <a:pt x="54470" y="40093"/>
                </a:lnTo>
                <a:lnTo>
                  <a:pt x="70669" y="40093"/>
                </a:lnTo>
                <a:lnTo>
                  <a:pt x="60712" y="73091"/>
                </a:lnTo>
                <a:lnTo>
                  <a:pt x="56070" y="140322"/>
                </a:lnTo>
                <a:lnTo>
                  <a:pt x="57221" y="150696"/>
                </a:lnTo>
                <a:lnTo>
                  <a:pt x="61674" y="157160"/>
                </a:lnTo>
                <a:lnTo>
                  <a:pt x="70933" y="162423"/>
                </a:lnTo>
                <a:lnTo>
                  <a:pt x="86499" y="169189"/>
                </a:lnTo>
                <a:close/>
              </a:path>
              <a:path w="193039" h="169545">
                <a:moveTo>
                  <a:pt x="70669" y="40093"/>
                </a:moveTo>
                <a:lnTo>
                  <a:pt x="54470" y="40093"/>
                </a:lnTo>
                <a:lnTo>
                  <a:pt x="63675" y="24019"/>
                </a:lnTo>
                <a:lnTo>
                  <a:pt x="75888" y="11326"/>
                </a:lnTo>
                <a:lnTo>
                  <a:pt x="91407" y="2994"/>
                </a:lnTo>
                <a:lnTo>
                  <a:pt x="110528" y="0"/>
                </a:lnTo>
                <a:lnTo>
                  <a:pt x="125584" y="1352"/>
                </a:lnTo>
                <a:lnTo>
                  <a:pt x="137260" y="4808"/>
                </a:lnTo>
                <a:lnTo>
                  <a:pt x="144585" y="8813"/>
                </a:lnTo>
                <a:lnTo>
                  <a:pt x="108127" y="8813"/>
                </a:lnTo>
                <a:lnTo>
                  <a:pt x="89519" y="13801"/>
                </a:lnTo>
                <a:lnTo>
                  <a:pt x="72788" y="33072"/>
                </a:lnTo>
                <a:lnTo>
                  <a:pt x="70669" y="40093"/>
                </a:lnTo>
                <a:close/>
              </a:path>
              <a:path w="193039" h="169545">
                <a:moveTo>
                  <a:pt x="193027" y="169189"/>
                </a:moveTo>
                <a:lnTo>
                  <a:pt x="181989" y="169064"/>
                </a:lnTo>
                <a:lnTo>
                  <a:pt x="159008" y="168514"/>
                </a:lnTo>
                <a:lnTo>
                  <a:pt x="140535" y="168338"/>
                </a:lnTo>
                <a:lnTo>
                  <a:pt x="129349" y="167386"/>
                </a:lnTo>
                <a:lnTo>
                  <a:pt x="117563" y="164328"/>
                </a:lnTo>
                <a:lnTo>
                  <a:pt x="106527" y="157962"/>
                </a:lnTo>
                <a:lnTo>
                  <a:pt x="121969" y="156296"/>
                </a:lnTo>
                <a:lnTo>
                  <a:pt x="130952" y="144632"/>
                </a:lnTo>
                <a:lnTo>
                  <a:pt x="135131" y="112973"/>
                </a:lnTo>
                <a:lnTo>
                  <a:pt x="136156" y="51320"/>
                </a:lnTo>
                <a:lnTo>
                  <a:pt x="135156" y="35543"/>
                </a:lnTo>
                <a:lnTo>
                  <a:pt x="131152" y="21947"/>
                </a:lnTo>
                <a:lnTo>
                  <a:pt x="122644" y="12410"/>
                </a:lnTo>
                <a:lnTo>
                  <a:pt x="108127" y="8813"/>
                </a:lnTo>
                <a:lnTo>
                  <a:pt x="144585" y="8813"/>
                </a:lnTo>
                <a:lnTo>
                  <a:pt x="161183" y="45605"/>
                </a:lnTo>
                <a:lnTo>
                  <a:pt x="162585" y="145935"/>
                </a:lnTo>
                <a:lnTo>
                  <a:pt x="164863" y="153064"/>
                </a:lnTo>
                <a:lnTo>
                  <a:pt x="170595" y="157862"/>
                </a:lnTo>
                <a:lnTo>
                  <a:pt x="179933" y="162510"/>
                </a:lnTo>
                <a:lnTo>
                  <a:pt x="193027" y="16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306336" y="6196682"/>
            <a:ext cx="148590" cy="176530"/>
          </a:xfrm>
          <a:custGeom>
            <a:avLst/>
            <a:gdLst/>
            <a:ahLst/>
            <a:cxnLst/>
            <a:rect l="l" t="t" r="r" b="b"/>
            <a:pathLst>
              <a:path w="148589" h="176529">
                <a:moveTo>
                  <a:pt x="84099" y="176415"/>
                </a:moveTo>
                <a:lnTo>
                  <a:pt x="52372" y="169724"/>
                </a:lnTo>
                <a:lnTo>
                  <a:pt x="25528" y="151153"/>
                </a:lnTo>
                <a:lnTo>
                  <a:pt x="6945" y="122960"/>
                </a:lnTo>
                <a:lnTo>
                  <a:pt x="0" y="87401"/>
                </a:lnTo>
                <a:lnTo>
                  <a:pt x="6195" y="53787"/>
                </a:lnTo>
                <a:lnTo>
                  <a:pt x="23128" y="25960"/>
                </a:lnTo>
                <a:lnTo>
                  <a:pt x="48322" y="7003"/>
                </a:lnTo>
                <a:lnTo>
                  <a:pt x="79298" y="0"/>
                </a:lnTo>
                <a:lnTo>
                  <a:pt x="110334" y="6478"/>
                </a:lnTo>
                <a:lnTo>
                  <a:pt x="113279" y="8826"/>
                </a:lnTo>
                <a:lnTo>
                  <a:pt x="79298" y="8826"/>
                </a:lnTo>
                <a:lnTo>
                  <a:pt x="66846" y="11220"/>
                </a:lnTo>
                <a:lnTo>
                  <a:pt x="51765" y="20754"/>
                </a:lnTo>
                <a:lnTo>
                  <a:pt x="38636" y="40962"/>
                </a:lnTo>
                <a:lnTo>
                  <a:pt x="32042" y="75374"/>
                </a:lnTo>
                <a:lnTo>
                  <a:pt x="148170" y="75374"/>
                </a:lnTo>
                <a:lnTo>
                  <a:pt x="148170" y="83400"/>
                </a:lnTo>
                <a:lnTo>
                  <a:pt x="32042" y="83400"/>
                </a:lnTo>
                <a:lnTo>
                  <a:pt x="32217" y="95577"/>
                </a:lnTo>
                <a:lnTo>
                  <a:pt x="43256" y="141135"/>
                </a:lnTo>
                <a:lnTo>
                  <a:pt x="86499" y="166789"/>
                </a:lnTo>
                <a:lnTo>
                  <a:pt x="117410" y="166789"/>
                </a:lnTo>
                <a:lnTo>
                  <a:pt x="113709" y="169661"/>
                </a:lnTo>
                <a:lnTo>
                  <a:pt x="84099" y="176415"/>
                </a:lnTo>
                <a:close/>
              </a:path>
              <a:path w="148589" h="176529">
                <a:moveTo>
                  <a:pt x="148170" y="75374"/>
                </a:moveTo>
                <a:lnTo>
                  <a:pt x="122542" y="75374"/>
                </a:lnTo>
                <a:lnTo>
                  <a:pt x="121416" y="58552"/>
                </a:lnTo>
                <a:lnTo>
                  <a:pt x="115936" y="36390"/>
                </a:lnTo>
                <a:lnTo>
                  <a:pt x="102948" y="17083"/>
                </a:lnTo>
                <a:lnTo>
                  <a:pt x="79298" y="8826"/>
                </a:lnTo>
                <a:lnTo>
                  <a:pt x="113279" y="8826"/>
                </a:lnTo>
                <a:lnTo>
                  <a:pt x="131756" y="23556"/>
                </a:lnTo>
                <a:lnTo>
                  <a:pt x="144167" y="47700"/>
                </a:lnTo>
                <a:lnTo>
                  <a:pt x="148170" y="75374"/>
                </a:lnTo>
                <a:close/>
              </a:path>
              <a:path w="148589" h="176529">
                <a:moveTo>
                  <a:pt x="117410" y="166789"/>
                </a:moveTo>
                <a:lnTo>
                  <a:pt x="86499" y="166789"/>
                </a:lnTo>
                <a:lnTo>
                  <a:pt x="94412" y="166175"/>
                </a:lnTo>
                <a:lnTo>
                  <a:pt x="108927" y="161877"/>
                </a:lnTo>
                <a:lnTo>
                  <a:pt x="125243" y="150212"/>
                </a:lnTo>
                <a:lnTo>
                  <a:pt x="138557" y="127495"/>
                </a:lnTo>
                <a:lnTo>
                  <a:pt x="139369" y="124294"/>
                </a:lnTo>
                <a:lnTo>
                  <a:pt x="139369" y="121881"/>
                </a:lnTo>
                <a:lnTo>
                  <a:pt x="144970" y="121881"/>
                </a:lnTo>
                <a:lnTo>
                  <a:pt x="148170" y="122694"/>
                </a:lnTo>
                <a:lnTo>
                  <a:pt x="148170" y="126695"/>
                </a:lnTo>
                <a:lnTo>
                  <a:pt x="144692" y="137507"/>
                </a:lnTo>
                <a:lnTo>
                  <a:pt x="133556" y="154260"/>
                </a:lnTo>
                <a:lnTo>
                  <a:pt x="117410" y="166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472935" y="6203095"/>
            <a:ext cx="262255" cy="170180"/>
          </a:xfrm>
          <a:custGeom>
            <a:avLst/>
            <a:gdLst/>
            <a:ahLst/>
            <a:cxnLst/>
            <a:rect l="l" t="t" r="r" b="b"/>
            <a:pathLst>
              <a:path w="262255" h="170179">
                <a:moveTo>
                  <a:pt x="89700" y="170002"/>
                </a:moveTo>
                <a:lnTo>
                  <a:pt x="84099" y="170002"/>
                </a:lnTo>
                <a:lnTo>
                  <a:pt x="80403" y="167295"/>
                </a:lnTo>
                <a:lnTo>
                  <a:pt x="73180" y="150755"/>
                </a:lnTo>
                <a:lnTo>
                  <a:pt x="57399" y="107755"/>
                </a:lnTo>
                <a:lnTo>
                  <a:pt x="28028" y="25666"/>
                </a:lnTo>
                <a:lnTo>
                  <a:pt x="24326" y="18275"/>
                </a:lnTo>
                <a:lnTo>
                  <a:pt x="19419" y="12838"/>
                </a:lnTo>
                <a:lnTo>
                  <a:pt x="11810" y="7398"/>
                </a:lnTo>
                <a:lnTo>
                  <a:pt x="0" y="0"/>
                </a:lnTo>
                <a:lnTo>
                  <a:pt x="30969" y="1475"/>
                </a:lnTo>
                <a:lnTo>
                  <a:pt x="35242" y="1612"/>
                </a:lnTo>
                <a:lnTo>
                  <a:pt x="43885" y="1663"/>
                </a:lnTo>
                <a:lnTo>
                  <a:pt x="55159" y="2616"/>
                </a:lnTo>
                <a:lnTo>
                  <a:pt x="66885" y="5674"/>
                </a:lnTo>
                <a:lnTo>
                  <a:pt x="76885" y="12039"/>
                </a:lnTo>
                <a:lnTo>
                  <a:pt x="54457" y="12039"/>
                </a:lnTo>
                <a:lnTo>
                  <a:pt x="54503" y="25005"/>
                </a:lnTo>
                <a:lnTo>
                  <a:pt x="56057" y="29679"/>
                </a:lnTo>
                <a:lnTo>
                  <a:pt x="92900" y="131508"/>
                </a:lnTo>
                <a:lnTo>
                  <a:pt x="102921" y="131508"/>
                </a:lnTo>
                <a:lnTo>
                  <a:pt x="92100" y="161975"/>
                </a:lnTo>
                <a:lnTo>
                  <a:pt x="90500" y="167589"/>
                </a:lnTo>
                <a:lnTo>
                  <a:pt x="89700" y="170002"/>
                </a:lnTo>
                <a:close/>
              </a:path>
              <a:path w="262255" h="170179">
                <a:moveTo>
                  <a:pt x="102921" y="131508"/>
                </a:moveTo>
                <a:lnTo>
                  <a:pt x="92900" y="131508"/>
                </a:lnTo>
                <a:lnTo>
                  <a:pt x="125742" y="39293"/>
                </a:lnTo>
                <a:lnTo>
                  <a:pt x="123342" y="32080"/>
                </a:lnTo>
                <a:lnTo>
                  <a:pt x="118529" y="20053"/>
                </a:lnTo>
                <a:lnTo>
                  <a:pt x="116928" y="17652"/>
                </a:lnTo>
                <a:lnTo>
                  <a:pt x="113513" y="14557"/>
                </a:lnTo>
                <a:lnTo>
                  <a:pt x="108819" y="11536"/>
                </a:lnTo>
                <a:lnTo>
                  <a:pt x="102173" y="7160"/>
                </a:lnTo>
                <a:lnTo>
                  <a:pt x="92900" y="0"/>
                </a:lnTo>
                <a:lnTo>
                  <a:pt x="109721" y="1111"/>
                </a:lnTo>
                <a:lnTo>
                  <a:pt x="118132" y="1475"/>
                </a:lnTo>
                <a:lnTo>
                  <a:pt x="126542" y="1612"/>
                </a:lnTo>
                <a:lnTo>
                  <a:pt x="135278" y="1663"/>
                </a:lnTo>
                <a:lnTo>
                  <a:pt x="145964" y="2616"/>
                </a:lnTo>
                <a:lnTo>
                  <a:pt x="156950" y="5674"/>
                </a:lnTo>
                <a:lnTo>
                  <a:pt x="166585" y="12039"/>
                </a:lnTo>
                <a:lnTo>
                  <a:pt x="144157" y="12039"/>
                </a:lnTo>
                <a:lnTo>
                  <a:pt x="144157" y="25666"/>
                </a:lnTo>
                <a:lnTo>
                  <a:pt x="145757" y="29679"/>
                </a:lnTo>
                <a:lnTo>
                  <a:pt x="154367" y="53733"/>
                </a:lnTo>
                <a:lnTo>
                  <a:pt x="130543" y="53733"/>
                </a:lnTo>
                <a:lnTo>
                  <a:pt x="102921" y="131508"/>
                </a:lnTo>
                <a:close/>
              </a:path>
              <a:path w="262255" h="170179">
                <a:moveTo>
                  <a:pt x="194156" y="137121"/>
                </a:moveTo>
                <a:lnTo>
                  <a:pt x="184213" y="137121"/>
                </a:lnTo>
                <a:lnTo>
                  <a:pt x="218643" y="38493"/>
                </a:lnTo>
                <a:lnTo>
                  <a:pt x="221056" y="33680"/>
                </a:lnTo>
                <a:lnTo>
                  <a:pt x="221056" y="30480"/>
                </a:lnTo>
                <a:lnTo>
                  <a:pt x="219466" y="22786"/>
                </a:lnTo>
                <a:lnTo>
                  <a:pt x="214947" y="15844"/>
                </a:lnTo>
                <a:lnTo>
                  <a:pt x="207875" y="8600"/>
                </a:lnTo>
                <a:lnTo>
                  <a:pt x="198627" y="0"/>
                </a:lnTo>
                <a:lnTo>
                  <a:pt x="205595" y="594"/>
                </a:lnTo>
                <a:lnTo>
                  <a:pt x="214744" y="1111"/>
                </a:lnTo>
                <a:lnTo>
                  <a:pt x="224645" y="1475"/>
                </a:lnTo>
                <a:lnTo>
                  <a:pt x="240836" y="1663"/>
                </a:lnTo>
                <a:lnTo>
                  <a:pt x="248180" y="2616"/>
                </a:lnTo>
                <a:lnTo>
                  <a:pt x="255376" y="5674"/>
                </a:lnTo>
                <a:lnTo>
                  <a:pt x="261899" y="12039"/>
                </a:lnTo>
                <a:lnTo>
                  <a:pt x="252163" y="13554"/>
                </a:lnTo>
                <a:lnTo>
                  <a:pt x="243478" y="17551"/>
                </a:lnTo>
                <a:lnTo>
                  <a:pt x="235992" y="25005"/>
                </a:lnTo>
                <a:lnTo>
                  <a:pt x="229857" y="36893"/>
                </a:lnTo>
                <a:lnTo>
                  <a:pt x="194156" y="137121"/>
                </a:lnTo>
                <a:close/>
              </a:path>
              <a:path w="262255" h="170179">
                <a:moveTo>
                  <a:pt x="182600" y="170002"/>
                </a:moveTo>
                <a:lnTo>
                  <a:pt x="172199" y="170002"/>
                </a:lnTo>
                <a:lnTo>
                  <a:pt x="171399" y="166789"/>
                </a:lnTo>
                <a:lnTo>
                  <a:pt x="169786" y="162788"/>
                </a:lnTo>
                <a:lnTo>
                  <a:pt x="130543" y="53733"/>
                </a:lnTo>
                <a:lnTo>
                  <a:pt x="154367" y="53733"/>
                </a:lnTo>
                <a:lnTo>
                  <a:pt x="184213" y="137121"/>
                </a:lnTo>
                <a:lnTo>
                  <a:pt x="194156" y="137121"/>
                </a:lnTo>
                <a:lnTo>
                  <a:pt x="185013" y="162788"/>
                </a:lnTo>
                <a:lnTo>
                  <a:pt x="183413" y="165988"/>
                </a:lnTo>
                <a:lnTo>
                  <a:pt x="182600" y="170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1" name="图片 260" descr="\documentclass{article}&#10;\usepackage{amsmath}&#10;\pagestyle{empty}&#10;\begin{document}&#10;&#10;$&#10;\mathcal{R} (\mathbf{F}^\prime )&#10;$&#10;&#10;&#10;&#10;\end{document}" title="IguanaTex Bitmap Display">
            <a:extLst>
              <a:ext uri="{FF2B5EF4-FFF2-40B4-BE49-F238E27FC236}">
                <a16:creationId xmlns:a16="http://schemas.microsoft.com/office/drawing/2014/main" id="{0C259752-2A32-72E0-C399-5CB092B177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25" y="6127557"/>
            <a:ext cx="933563" cy="373874"/>
          </a:xfrm>
          <a:prstGeom prst="rect">
            <a:avLst/>
          </a:prstGeom>
        </p:spPr>
      </p:pic>
      <p:pic>
        <p:nvPicPr>
          <p:cNvPr id="262" name="图片 261" descr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045C89BF-11FB-8168-A9FE-83C9716DF3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80" y="4950340"/>
            <a:ext cx="7606649" cy="711982"/>
          </a:xfrm>
          <a:prstGeom prst="rect">
            <a:avLst/>
          </a:prstGeom>
        </p:spPr>
      </p:pic>
      <p:sp>
        <p:nvSpPr>
          <p:cNvPr id="2" name="object 68">
            <a:extLst>
              <a:ext uri="{FF2B5EF4-FFF2-40B4-BE49-F238E27FC236}">
                <a16:creationId xmlns:a16="http://schemas.microsoft.com/office/drawing/2014/main" id="{50F5AAEB-60A8-927F-99DE-AC8552631F55}"/>
              </a:ext>
            </a:extLst>
          </p:cNvPr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69">
            <a:extLst>
              <a:ext uri="{FF2B5EF4-FFF2-40B4-BE49-F238E27FC236}">
                <a16:creationId xmlns:a16="http://schemas.microsoft.com/office/drawing/2014/main" id="{F8D875DC-6DB0-2B34-097E-420288BCC8EE}"/>
              </a:ext>
            </a:extLst>
          </p:cNvPr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70">
            <a:extLst>
              <a:ext uri="{FF2B5EF4-FFF2-40B4-BE49-F238E27FC236}">
                <a16:creationId xmlns:a16="http://schemas.microsoft.com/office/drawing/2014/main" id="{3360195D-CF57-BF21-DC54-AD0B72500B7D}"/>
              </a:ext>
            </a:extLst>
          </p:cNvPr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71">
            <a:extLst>
              <a:ext uri="{FF2B5EF4-FFF2-40B4-BE49-F238E27FC236}">
                <a16:creationId xmlns:a16="http://schemas.microsoft.com/office/drawing/2014/main" id="{F8D73367-4058-530F-C5AA-CF103AFF2530}"/>
              </a:ext>
            </a:extLst>
          </p:cNvPr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72">
            <a:extLst>
              <a:ext uri="{FF2B5EF4-FFF2-40B4-BE49-F238E27FC236}">
                <a16:creationId xmlns:a16="http://schemas.microsoft.com/office/drawing/2014/main" id="{458604F3-058A-13AD-2F9B-585D76BB7F21}"/>
              </a:ext>
            </a:extLst>
          </p:cNvPr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73">
            <a:extLst>
              <a:ext uri="{FF2B5EF4-FFF2-40B4-BE49-F238E27FC236}">
                <a16:creationId xmlns:a16="http://schemas.microsoft.com/office/drawing/2014/main" id="{58D62EFF-A0D1-DF0F-A067-76B40E993953}"/>
              </a:ext>
            </a:extLst>
          </p:cNvPr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74">
            <a:extLst>
              <a:ext uri="{FF2B5EF4-FFF2-40B4-BE49-F238E27FC236}">
                <a16:creationId xmlns:a16="http://schemas.microsoft.com/office/drawing/2014/main" id="{F9F45B62-01C5-CD86-097B-33986F5A897B}"/>
              </a:ext>
            </a:extLst>
          </p:cNvPr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75">
            <a:extLst>
              <a:ext uri="{FF2B5EF4-FFF2-40B4-BE49-F238E27FC236}">
                <a16:creationId xmlns:a16="http://schemas.microsoft.com/office/drawing/2014/main" id="{390328A0-DE34-47C5-59C1-0855961EE591}"/>
              </a:ext>
            </a:extLst>
          </p:cNvPr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76">
            <a:extLst>
              <a:ext uri="{FF2B5EF4-FFF2-40B4-BE49-F238E27FC236}">
                <a16:creationId xmlns:a16="http://schemas.microsoft.com/office/drawing/2014/main" id="{8824D79E-C9AD-31B5-7654-1CE0F22CB155}"/>
              </a:ext>
            </a:extLst>
          </p:cNvPr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77">
            <a:extLst>
              <a:ext uri="{FF2B5EF4-FFF2-40B4-BE49-F238E27FC236}">
                <a16:creationId xmlns:a16="http://schemas.microsoft.com/office/drawing/2014/main" id="{ABBE2715-315E-E2AF-88FC-C730B7F04E92}"/>
              </a:ext>
            </a:extLst>
          </p:cNvPr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78">
            <a:extLst>
              <a:ext uri="{FF2B5EF4-FFF2-40B4-BE49-F238E27FC236}">
                <a16:creationId xmlns:a16="http://schemas.microsoft.com/office/drawing/2014/main" id="{2DC5A330-66CB-A177-1E0F-DB38DA5DE456}"/>
              </a:ext>
            </a:extLst>
          </p:cNvPr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79">
            <a:extLst>
              <a:ext uri="{FF2B5EF4-FFF2-40B4-BE49-F238E27FC236}">
                <a16:creationId xmlns:a16="http://schemas.microsoft.com/office/drawing/2014/main" id="{11484693-61D0-FD51-D43D-DF02F9D50705}"/>
              </a:ext>
            </a:extLst>
          </p:cNvPr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80">
            <a:extLst>
              <a:ext uri="{FF2B5EF4-FFF2-40B4-BE49-F238E27FC236}">
                <a16:creationId xmlns:a16="http://schemas.microsoft.com/office/drawing/2014/main" id="{AB7017C4-4CF8-F182-3BD4-09CF8E9AB24B}"/>
              </a:ext>
            </a:extLst>
          </p:cNvPr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81">
            <a:extLst>
              <a:ext uri="{FF2B5EF4-FFF2-40B4-BE49-F238E27FC236}">
                <a16:creationId xmlns:a16="http://schemas.microsoft.com/office/drawing/2014/main" id="{86AC420B-8C1C-E1FF-99DD-9F433D1FFE2B}"/>
              </a:ext>
            </a:extLst>
          </p:cNvPr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82">
            <a:extLst>
              <a:ext uri="{FF2B5EF4-FFF2-40B4-BE49-F238E27FC236}">
                <a16:creationId xmlns:a16="http://schemas.microsoft.com/office/drawing/2014/main" id="{1FD4C114-AA52-2A3F-784C-893B28E8F349}"/>
              </a:ext>
            </a:extLst>
          </p:cNvPr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83">
            <a:extLst>
              <a:ext uri="{FF2B5EF4-FFF2-40B4-BE49-F238E27FC236}">
                <a16:creationId xmlns:a16="http://schemas.microsoft.com/office/drawing/2014/main" id="{1DD61101-459A-BEAD-52DE-9EBB693A41F5}"/>
              </a:ext>
            </a:extLst>
          </p:cNvPr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84">
            <a:extLst>
              <a:ext uri="{FF2B5EF4-FFF2-40B4-BE49-F238E27FC236}">
                <a16:creationId xmlns:a16="http://schemas.microsoft.com/office/drawing/2014/main" id="{A77D328B-3627-7948-D781-D14820E5F76E}"/>
              </a:ext>
            </a:extLst>
          </p:cNvPr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85">
            <a:extLst>
              <a:ext uri="{FF2B5EF4-FFF2-40B4-BE49-F238E27FC236}">
                <a16:creationId xmlns:a16="http://schemas.microsoft.com/office/drawing/2014/main" id="{82689E56-2EB7-EA79-82A3-45F543A108F7}"/>
              </a:ext>
            </a:extLst>
          </p:cNvPr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86">
            <a:extLst>
              <a:ext uri="{FF2B5EF4-FFF2-40B4-BE49-F238E27FC236}">
                <a16:creationId xmlns:a16="http://schemas.microsoft.com/office/drawing/2014/main" id="{E13ADC7B-9E4B-D89E-D49C-70A922279576}"/>
              </a:ext>
            </a:extLst>
          </p:cNvPr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87">
            <a:extLst>
              <a:ext uri="{FF2B5EF4-FFF2-40B4-BE49-F238E27FC236}">
                <a16:creationId xmlns:a16="http://schemas.microsoft.com/office/drawing/2014/main" id="{29A04FB8-83BD-8597-CE23-C7E95665EBC6}"/>
              </a:ext>
            </a:extLst>
          </p:cNvPr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88">
            <a:extLst>
              <a:ext uri="{FF2B5EF4-FFF2-40B4-BE49-F238E27FC236}">
                <a16:creationId xmlns:a16="http://schemas.microsoft.com/office/drawing/2014/main" id="{8BAA5D3F-63BC-E4C1-EE57-FEDED5A3264A}"/>
              </a:ext>
            </a:extLst>
          </p:cNvPr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89">
            <a:extLst>
              <a:ext uri="{FF2B5EF4-FFF2-40B4-BE49-F238E27FC236}">
                <a16:creationId xmlns:a16="http://schemas.microsoft.com/office/drawing/2014/main" id="{EECEE31B-47A6-FEC0-D173-53682786BA25}"/>
              </a:ext>
            </a:extLst>
          </p:cNvPr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90">
            <a:extLst>
              <a:ext uri="{FF2B5EF4-FFF2-40B4-BE49-F238E27FC236}">
                <a16:creationId xmlns:a16="http://schemas.microsoft.com/office/drawing/2014/main" id="{814A670C-37D7-425D-3945-06873B8F91C1}"/>
              </a:ext>
            </a:extLst>
          </p:cNvPr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91">
            <a:extLst>
              <a:ext uri="{FF2B5EF4-FFF2-40B4-BE49-F238E27FC236}">
                <a16:creationId xmlns:a16="http://schemas.microsoft.com/office/drawing/2014/main" id="{80C92053-2D36-1505-075C-65A523167B49}"/>
              </a:ext>
            </a:extLst>
          </p:cNvPr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92">
            <a:extLst>
              <a:ext uri="{FF2B5EF4-FFF2-40B4-BE49-F238E27FC236}">
                <a16:creationId xmlns:a16="http://schemas.microsoft.com/office/drawing/2014/main" id="{DB59604A-0B56-7CDF-0CA3-E90B37F947F0}"/>
              </a:ext>
            </a:extLst>
          </p:cNvPr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93">
            <a:extLst>
              <a:ext uri="{FF2B5EF4-FFF2-40B4-BE49-F238E27FC236}">
                <a16:creationId xmlns:a16="http://schemas.microsoft.com/office/drawing/2014/main" id="{27F9EAAF-CA9D-AA0A-CA47-FECE39D9810F}"/>
              </a:ext>
            </a:extLst>
          </p:cNvPr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94">
            <a:extLst>
              <a:ext uri="{FF2B5EF4-FFF2-40B4-BE49-F238E27FC236}">
                <a16:creationId xmlns:a16="http://schemas.microsoft.com/office/drawing/2014/main" id="{009FFC33-4D68-0033-C63C-C60DAA1EE986}"/>
              </a:ext>
            </a:extLst>
          </p:cNvPr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95">
            <a:extLst>
              <a:ext uri="{FF2B5EF4-FFF2-40B4-BE49-F238E27FC236}">
                <a16:creationId xmlns:a16="http://schemas.microsoft.com/office/drawing/2014/main" id="{06B9B81A-10FD-CD8C-9C69-A9F5762BF026}"/>
              </a:ext>
            </a:extLst>
          </p:cNvPr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96">
            <a:extLst>
              <a:ext uri="{FF2B5EF4-FFF2-40B4-BE49-F238E27FC236}">
                <a16:creationId xmlns:a16="http://schemas.microsoft.com/office/drawing/2014/main" id="{93D27042-1408-40FD-AF4D-C9AC47ED2C70}"/>
              </a:ext>
            </a:extLst>
          </p:cNvPr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97">
            <a:extLst>
              <a:ext uri="{FF2B5EF4-FFF2-40B4-BE49-F238E27FC236}">
                <a16:creationId xmlns:a16="http://schemas.microsoft.com/office/drawing/2014/main" id="{775BD3E7-6F16-89F5-768C-6E50528B7A3D}"/>
              </a:ext>
            </a:extLst>
          </p:cNvPr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98">
            <a:extLst>
              <a:ext uri="{FF2B5EF4-FFF2-40B4-BE49-F238E27FC236}">
                <a16:creationId xmlns:a16="http://schemas.microsoft.com/office/drawing/2014/main" id="{D7EE646B-FAD9-9D96-8ED0-A54719E53A57}"/>
              </a:ext>
            </a:extLst>
          </p:cNvPr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99">
            <a:extLst>
              <a:ext uri="{FF2B5EF4-FFF2-40B4-BE49-F238E27FC236}">
                <a16:creationId xmlns:a16="http://schemas.microsoft.com/office/drawing/2014/main" id="{8152ECBA-FD78-4A72-0EB3-E4823D4392FB}"/>
              </a:ext>
            </a:extLst>
          </p:cNvPr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00">
            <a:extLst>
              <a:ext uri="{FF2B5EF4-FFF2-40B4-BE49-F238E27FC236}">
                <a16:creationId xmlns:a16="http://schemas.microsoft.com/office/drawing/2014/main" id="{AAFCEBB1-A0FE-96D6-4FC9-6803D645EA8F}"/>
              </a:ext>
            </a:extLst>
          </p:cNvPr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01">
            <a:extLst>
              <a:ext uri="{FF2B5EF4-FFF2-40B4-BE49-F238E27FC236}">
                <a16:creationId xmlns:a16="http://schemas.microsoft.com/office/drawing/2014/main" id="{FBE56FBB-07F3-8B2A-755F-31FF055CAFE1}"/>
              </a:ext>
            </a:extLst>
          </p:cNvPr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02">
            <a:extLst>
              <a:ext uri="{FF2B5EF4-FFF2-40B4-BE49-F238E27FC236}">
                <a16:creationId xmlns:a16="http://schemas.microsoft.com/office/drawing/2014/main" id="{68234BAE-F2CC-EDAF-B1AF-09A039068777}"/>
              </a:ext>
            </a:extLst>
          </p:cNvPr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103">
            <a:extLst>
              <a:ext uri="{FF2B5EF4-FFF2-40B4-BE49-F238E27FC236}">
                <a16:creationId xmlns:a16="http://schemas.microsoft.com/office/drawing/2014/main" id="{4CAD05D5-7054-6D51-929D-F3047128B308}"/>
              </a:ext>
            </a:extLst>
          </p:cNvPr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04">
            <a:extLst>
              <a:ext uri="{FF2B5EF4-FFF2-40B4-BE49-F238E27FC236}">
                <a16:creationId xmlns:a16="http://schemas.microsoft.com/office/drawing/2014/main" id="{1A5277B6-A109-5285-1008-28232A81D3C7}"/>
              </a:ext>
            </a:extLst>
          </p:cNvPr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05">
            <a:extLst>
              <a:ext uri="{FF2B5EF4-FFF2-40B4-BE49-F238E27FC236}">
                <a16:creationId xmlns:a16="http://schemas.microsoft.com/office/drawing/2014/main" id="{04214574-1F31-9BA5-62FD-B25F4AEE0827}"/>
              </a:ext>
            </a:extLst>
          </p:cNvPr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06">
            <a:extLst>
              <a:ext uri="{FF2B5EF4-FFF2-40B4-BE49-F238E27FC236}">
                <a16:creationId xmlns:a16="http://schemas.microsoft.com/office/drawing/2014/main" id="{0467C7B1-512E-88AC-A415-1C0A9DD1422D}"/>
              </a:ext>
            </a:extLst>
          </p:cNvPr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07">
            <a:extLst>
              <a:ext uri="{FF2B5EF4-FFF2-40B4-BE49-F238E27FC236}">
                <a16:creationId xmlns:a16="http://schemas.microsoft.com/office/drawing/2014/main" id="{F18FA0E1-FDD3-1F75-8D5D-33B7ABE7F588}"/>
              </a:ext>
            </a:extLst>
          </p:cNvPr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08">
            <a:extLst>
              <a:ext uri="{FF2B5EF4-FFF2-40B4-BE49-F238E27FC236}">
                <a16:creationId xmlns:a16="http://schemas.microsoft.com/office/drawing/2014/main" id="{2AB78093-F2EC-ED2A-EDE5-7564078CB29E}"/>
              </a:ext>
            </a:extLst>
          </p:cNvPr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109">
            <a:extLst>
              <a:ext uri="{FF2B5EF4-FFF2-40B4-BE49-F238E27FC236}">
                <a16:creationId xmlns:a16="http://schemas.microsoft.com/office/drawing/2014/main" id="{DC990A17-33DA-1CF3-D918-0F61FBC8725C}"/>
              </a:ext>
            </a:extLst>
          </p:cNvPr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110">
            <a:extLst>
              <a:ext uri="{FF2B5EF4-FFF2-40B4-BE49-F238E27FC236}">
                <a16:creationId xmlns:a16="http://schemas.microsoft.com/office/drawing/2014/main" id="{7B8C6FB7-8C6C-E70B-790F-030FA0E018BE}"/>
              </a:ext>
            </a:extLst>
          </p:cNvPr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111">
            <a:extLst>
              <a:ext uri="{FF2B5EF4-FFF2-40B4-BE49-F238E27FC236}">
                <a16:creationId xmlns:a16="http://schemas.microsoft.com/office/drawing/2014/main" id="{309D59D6-25AB-0E31-72BD-D19EE6FDC745}"/>
              </a:ext>
            </a:extLst>
          </p:cNvPr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112">
            <a:extLst>
              <a:ext uri="{FF2B5EF4-FFF2-40B4-BE49-F238E27FC236}">
                <a16:creationId xmlns:a16="http://schemas.microsoft.com/office/drawing/2014/main" id="{50343DCE-858B-71AC-78F1-068A59695090}"/>
              </a:ext>
            </a:extLst>
          </p:cNvPr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113">
            <a:extLst>
              <a:ext uri="{FF2B5EF4-FFF2-40B4-BE49-F238E27FC236}">
                <a16:creationId xmlns:a16="http://schemas.microsoft.com/office/drawing/2014/main" id="{0105291F-1648-4BFE-62D2-221A57D241F8}"/>
              </a:ext>
            </a:extLst>
          </p:cNvPr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114">
            <a:extLst>
              <a:ext uri="{FF2B5EF4-FFF2-40B4-BE49-F238E27FC236}">
                <a16:creationId xmlns:a16="http://schemas.microsoft.com/office/drawing/2014/main" id="{AD0951F0-5ACA-2D97-EC8A-B3B0189749BC}"/>
              </a:ext>
            </a:extLst>
          </p:cNvPr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115">
            <a:extLst>
              <a:ext uri="{FF2B5EF4-FFF2-40B4-BE49-F238E27FC236}">
                <a16:creationId xmlns:a16="http://schemas.microsoft.com/office/drawing/2014/main" id="{DC6FD508-CCAF-96FE-DD08-D62AB90B5A22}"/>
              </a:ext>
            </a:extLst>
          </p:cNvPr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116">
            <a:extLst>
              <a:ext uri="{FF2B5EF4-FFF2-40B4-BE49-F238E27FC236}">
                <a16:creationId xmlns:a16="http://schemas.microsoft.com/office/drawing/2014/main" id="{B1F843E8-6907-D78F-6E83-D8D8D443DBE5}"/>
              </a:ext>
            </a:extLst>
          </p:cNvPr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117">
            <a:extLst>
              <a:ext uri="{FF2B5EF4-FFF2-40B4-BE49-F238E27FC236}">
                <a16:creationId xmlns:a16="http://schemas.microsoft.com/office/drawing/2014/main" id="{6F65121D-28F0-FC87-833B-454A057D2661}"/>
              </a:ext>
            </a:extLst>
          </p:cNvPr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118">
            <a:extLst>
              <a:ext uri="{FF2B5EF4-FFF2-40B4-BE49-F238E27FC236}">
                <a16:creationId xmlns:a16="http://schemas.microsoft.com/office/drawing/2014/main" id="{CA680773-E6CD-118B-C4C3-833159046E08}"/>
              </a:ext>
            </a:extLst>
          </p:cNvPr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119">
            <a:extLst>
              <a:ext uri="{FF2B5EF4-FFF2-40B4-BE49-F238E27FC236}">
                <a16:creationId xmlns:a16="http://schemas.microsoft.com/office/drawing/2014/main" id="{9068F0D0-04E3-F66F-EB3A-60B2E0BDF1B1}"/>
              </a:ext>
            </a:extLst>
          </p:cNvPr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120">
            <a:extLst>
              <a:ext uri="{FF2B5EF4-FFF2-40B4-BE49-F238E27FC236}">
                <a16:creationId xmlns:a16="http://schemas.microsoft.com/office/drawing/2014/main" id="{15116119-B572-1E5C-458A-CAC08EB5342B}"/>
              </a:ext>
            </a:extLst>
          </p:cNvPr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121">
            <a:extLst>
              <a:ext uri="{FF2B5EF4-FFF2-40B4-BE49-F238E27FC236}">
                <a16:creationId xmlns:a16="http://schemas.microsoft.com/office/drawing/2014/main" id="{C1D3D4F8-A37A-B851-FBAE-8EC211005340}"/>
              </a:ext>
            </a:extLst>
          </p:cNvPr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122">
            <a:extLst>
              <a:ext uri="{FF2B5EF4-FFF2-40B4-BE49-F238E27FC236}">
                <a16:creationId xmlns:a16="http://schemas.microsoft.com/office/drawing/2014/main" id="{838A30FA-C550-1693-A2A3-2CE760902AAE}"/>
              </a:ext>
            </a:extLst>
          </p:cNvPr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123">
            <a:extLst>
              <a:ext uri="{FF2B5EF4-FFF2-40B4-BE49-F238E27FC236}">
                <a16:creationId xmlns:a16="http://schemas.microsoft.com/office/drawing/2014/main" id="{E759FA6B-2649-DAF4-1662-526AC6499982}"/>
              </a:ext>
            </a:extLst>
          </p:cNvPr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124">
            <a:extLst>
              <a:ext uri="{FF2B5EF4-FFF2-40B4-BE49-F238E27FC236}">
                <a16:creationId xmlns:a16="http://schemas.microsoft.com/office/drawing/2014/main" id="{E60A3B86-FDB2-1E35-FDD9-92C75070492D}"/>
              </a:ext>
            </a:extLst>
          </p:cNvPr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125">
            <a:extLst>
              <a:ext uri="{FF2B5EF4-FFF2-40B4-BE49-F238E27FC236}">
                <a16:creationId xmlns:a16="http://schemas.microsoft.com/office/drawing/2014/main" id="{DD41152A-A2B5-A8D2-D1E3-CC666ACB617E}"/>
              </a:ext>
            </a:extLst>
          </p:cNvPr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126">
            <a:extLst>
              <a:ext uri="{FF2B5EF4-FFF2-40B4-BE49-F238E27FC236}">
                <a16:creationId xmlns:a16="http://schemas.microsoft.com/office/drawing/2014/main" id="{579BD562-65D4-A1E1-7520-38C2C9249AFC}"/>
              </a:ext>
            </a:extLst>
          </p:cNvPr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127">
            <a:extLst>
              <a:ext uri="{FF2B5EF4-FFF2-40B4-BE49-F238E27FC236}">
                <a16:creationId xmlns:a16="http://schemas.microsoft.com/office/drawing/2014/main" id="{8138D399-B7F8-94D5-A61A-3FB882E40450}"/>
              </a:ext>
            </a:extLst>
          </p:cNvPr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128">
            <a:extLst>
              <a:ext uri="{FF2B5EF4-FFF2-40B4-BE49-F238E27FC236}">
                <a16:creationId xmlns:a16="http://schemas.microsoft.com/office/drawing/2014/main" id="{89788E3C-8E43-FB14-681A-93F2DE6FD972}"/>
              </a:ext>
            </a:extLst>
          </p:cNvPr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129">
            <a:extLst>
              <a:ext uri="{FF2B5EF4-FFF2-40B4-BE49-F238E27FC236}">
                <a16:creationId xmlns:a16="http://schemas.microsoft.com/office/drawing/2014/main" id="{F0F6E230-7097-E3E0-0CA9-185321B8CC87}"/>
              </a:ext>
            </a:extLst>
          </p:cNvPr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130">
            <a:extLst>
              <a:ext uri="{FF2B5EF4-FFF2-40B4-BE49-F238E27FC236}">
                <a16:creationId xmlns:a16="http://schemas.microsoft.com/office/drawing/2014/main" id="{003CE9E7-3E9F-68D8-9D47-D0CE1B76C031}"/>
              </a:ext>
            </a:extLst>
          </p:cNvPr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131">
            <a:extLst>
              <a:ext uri="{FF2B5EF4-FFF2-40B4-BE49-F238E27FC236}">
                <a16:creationId xmlns:a16="http://schemas.microsoft.com/office/drawing/2014/main" id="{1EC2ABD4-08D3-95F9-CED4-519F626E2227}"/>
              </a:ext>
            </a:extLst>
          </p:cNvPr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132">
            <a:extLst>
              <a:ext uri="{FF2B5EF4-FFF2-40B4-BE49-F238E27FC236}">
                <a16:creationId xmlns:a16="http://schemas.microsoft.com/office/drawing/2014/main" id="{0C4232D7-3E7A-6ACF-DABF-1448B3C4EB1E}"/>
              </a:ext>
            </a:extLst>
          </p:cNvPr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133">
            <a:extLst>
              <a:ext uri="{FF2B5EF4-FFF2-40B4-BE49-F238E27FC236}">
                <a16:creationId xmlns:a16="http://schemas.microsoft.com/office/drawing/2014/main" id="{122D6DEA-18A5-AD0B-5EA9-62BD1A60BE15}"/>
              </a:ext>
            </a:extLst>
          </p:cNvPr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134">
            <a:extLst>
              <a:ext uri="{FF2B5EF4-FFF2-40B4-BE49-F238E27FC236}">
                <a16:creationId xmlns:a16="http://schemas.microsoft.com/office/drawing/2014/main" id="{7231A37F-2179-18A3-494F-8294C53B518F}"/>
              </a:ext>
            </a:extLst>
          </p:cNvPr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135">
            <a:extLst>
              <a:ext uri="{FF2B5EF4-FFF2-40B4-BE49-F238E27FC236}">
                <a16:creationId xmlns:a16="http://schemas.microsoft.com/office/drawing/2014/main" id="{E8287A26-040F-4383-F0D8-C28CF7E31153}"/>
              </a:ext>
            </a:extLst>
          </p:cNvPr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136">
            <a:extLst>
              <a:ext uri="{FF2B5EF4-FFF2-40B4-BE49-F238E27FC236}">
                <a16:creationId xmlns:a16="http://schemas.microsoft.com/office/drawing/2014/main" id="{7EAF2723-7184-3FC9-4DBA-F06866953113}"/>
              </a:ext>
            </a:extLst>
          </p:cNvPr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137">
            <a:extLst>
              <a:ext uri="{FF2B5EF4-FFF2-40B4-BE49-F238E27FC236}">
                <a16:creationId xmlns:a16="http://schemas.microsoft.com/office/drawing/2014/main" id="{2BB8AA42-A27F-3953-7940-291E8FAAFD78}"/>
              </a:ext>
            </a:extLst>
          </p:cNvPr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138">
            <a:extLst>
              <a:ext uri="{FF2B5EF4-FFF2-40B4-BE49-F238E27FC236}">
                <a16:creationId xmlns:a16="http://schemas.microsoft.com/office/drawing/2014/main" id="{C377BE3C-7C2E-AA4C-AB49-08F15A3722CD}"/>
              </a:ext>
            </a:extLst>
          </p:cNvPr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139">
            <a:extLst>
              <a:ext uri="{FF2B5EF4-FFF2-40B4-BE49-F238E27FC236}">
                <a16:creationId xmlns:a16="http://schemas.microsoft.com/office/drawing/2014/main" id="{8CBBCC16-8733-5397-6264-A48CB457732C}"/>
              </a:ext>
            </a:extLst>
          </p:cNvPr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140">
            <a:extLst>
              <a:ext uri="{FF2B5EF4-FFF2-40B4-BE49-F238E27FC236}">
                <a16:creationId xmlns:a16="http://schemas.microsoft.com/office/drawing/2014/main" id="{F5779593-600C-5F14-34F3-7F9EE3049E57}"/>
              </a:ext>
            </a:extLst>
          </p:cNvPr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141">
            <a:extLst>
              <a:ext uri="{FF2B5EF4-FFF2-40B4-BE49-F238E27FC236}">
                <a16:creationId xmlns:a16="http://schemas.microsoft.com/office/drawing/2014/main" id="{D8C93907-8BE4-7DBC-9390-F897708857AB}"/>
              </a:ext>
            </a:extLst>
          </p:cNvPr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142">
            <a:extLst>
              <a:ext uri="{FF2B5EF4-FFF2-40B4-BE49-F238E27FC236}">
                <a16:creationId xmlns:a16="http://schemas.microsoft.com/office/drawing/2014/main" id="{247E06BB-F910-E89F-0478-4F47F082B6ED}"/>
              </a:ext>
            </a:extLst>
          </p:cNvPr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143">
            <a:extLst>
              <a:ext uri="{FF2B5EF4-FFF2-40B4-BE49-F238E27FC236}">
                <a16:creationId xmlns:a16="http://schemas.microsoft.com/office/drawing/2014/main" id="{E7EE1C68-0F81-9E02-B36F-D10482109618}"/>
              </a:ext>
            </a:extLst>
          </p:cNvPr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144">
            <a:extLst>
              <a:ext uri="{FF2B5EF4-FFF2-40B4-BE49-F238E27FC236}">
                <a16:creationId xmlns:a16="http://schemas.microsoft.com/office/drawing/2014/main" id="{965E48C6-54DD-24EF-9B35-788FA880E0C0}"/>
              </a:ext>
            </a:extLst>
          </p:cNvPr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145">
            <a:extLst>
              <a:ext uri="{FF2B5EF4-FFF2-40B4-BE49-F238E27FC236}">
                <a16:creationId xmlns:a16="http://schemas.microsoft.com/office/drawing/2014/main" id="{BC3A2407-9BB7-FDB6-08D4-0E1960818495}"/>
              </a:ext>
            </a:extLst>
          </p:cNvPr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146">
            <a:extLst>
              <a:ext uri="{FF2B5EF4-FFF2-40B4-BE49-F238E27FC236}">
                <a16:creationId xmlns:a16="http://schemas.microsoft.com/office/drawing/2014/main" id="{33B0DD29-E147-369B-FE2F-B70375D0F9F1}"/>
              </a:ext>
            </a:extLst>
          </p:cNvPr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147">
            <a:extLst>
              <a:ext uri="{FF2B5EF4-FFF2-40B4-BE49-F238E27FC236}">
                <a16:creationId xmlns:a16="http://schemas.microsoft.com/office/drawing/2014/main" id="{A5DD9372-F285-ADD1-F5BD-A505C9C17D13}"/>
              </a:ext>
            </a:extLst>
          </p:cNvPr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148">
            <a:extLst>
              <a:ext uri="{FF2B5EF4-FFF2-40B4-BE49-F238E27FC236}">
                <a16:creationId xmlns:a16="http://schemas.microsoft.com/office/drawing/2014/main" id="{5E8F0584-3970-0CD8-44C0-235113E753AD}"/>
              </a:ext>
            </a:extLst>
          </p:cNvPr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149">
            <a:extLst>
              <a:ext uri="{FF2B5EF4-FFF2-40B4-BE49-F238E27FC236}">
                <a16:creationId xmlns:a16="http://schemas.microsoft.com/office/drawing/2014/main" id="{6A4FDDC2-944C-2FBA-38F2-A2E86236504C}"/>
              </a:ext>
            </a:extLst>
          </p:cNvPr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150">
            <a:extLst>
              <a:ext uri="{FF2B5EF4-FFF2-40B4-BE49-F238E27FC236}">
                <a16:creationId xmlns:a16="http://schemas.microsoft.com/office/drawing/2014/main" id="{0C6D7136-D793-0D3F-58E1-038533928320}"/>
              </a:ext>
            </a:extLst>
          </p:cNvPr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151">
            <a:extLst>
              <a:ext uri="{FF2B5EF4-FFF2-40B4-BE49-F238E27FC236}">
                <a16:creationId xmlns:a16="http://schemas.microsoft.com/office/drawing/2014/main" id="{7D5F08F7-3819-5E3C-AC8C-174CC26E1A53}"/>
              </a:ext>
            </a:extLst>
          </p:cNvPr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152">
            <a:extLst>
              <a:ext uri="{FF2B5EF4-FFF2-40B4-BE49-F238E27FC236}">
                <a16:creationId xmlns:a16="http://schemas.microsoft.com/office/drawing/2014/main" id="{E5EB0794-C115-253D-9735-526E0D8AAD90}"/>
              </a:ext>
            </a:extLst>
          </p:cNvPr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153">
            <a:extLst>
              <a:ext uri="{FF2B5EF4-FFF2-40B4-BE49-F238E27FC236}">
                <a16:creationId xmlns:a16="http://schemas.microsoft.com/office/drawing/2014/main" id="{7C0F73D0-7E8E-C27B-9D00-078963423CC7}"/>
              </a:ext>
            </a:extLst>
          </p:cNvPr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154">
            <a:extLst>
              <a:ext uri="{FF2B5EF4-FFF2-40B4-BE49-F238E27FC236}">
                <a16:creationId xmlns:a16="http://schemas.microsoft.com/office/drawing/2014/main" id="{4F26A0C3-46C8-0264-9315-C21A752EF14C}"/>
              </a:ext>
            </a:extLst>
          </p:cNvPr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55">
            <a:extLst>
              <a:ext uri="{FF2B5EF4-FFF2-40B4-BE49-F238E27FC236}">
                <a16:creationId xmlns:a16="http://schemas.microsoft.com/office/drawing/2014/main" id="{70C192A9-C56F-2B7D-D35F-876D1FE02E85}"/>
              </a:ext>
            </a:extLst>
          </p:cNvPr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56">
            <a:extLst>
              <a:ext uri="{FF2B5EF4-FFF2-40B4-BE49-F238E27FC236}">
                <a16:creationId xmlns:a16="http://schemas.microsoft.com/office/drawing/2014/main" id="{841FFF5A-3009-2822-A334-6C371D352B5C}"/>
              </a:ext>
            </a:extLst>
          </p:cNvPr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157">
            <a:extLst>
              <a:ext uri="{FF2B5EF4-FFF2-40B4-BE49-F238E27FC236}">
                <a16:creationId xmlns:a16="http://schemas.microsoft.com/office/drawing/2014/main" id="{E046293F-63B2-55B0-2AEA-1B8535F4157B}"/>
              </a:ext>
            </a:extLst>
          </p:cNvPr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158">
            <a:extLst>
              <a:ext uri="{FF2B5EF4-FFF2-40B4-BE49-F238E27FC236}">
                <a16:creationId xmlns:a16="http://schemas.microsoft.com/office/drawing/2014/main" id="{8535D58E-AF79-1E74-4A9B-BC030FB360A8}"/>
              </a:ext>
            </a:extLst>
          </p:cNvPr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159">
            <a:extLst>
              <a:ext uri="{FF2B5EF4-FFF2-40B4-BE49-F238E27FC236}">
                <a16:creationId xmlns:a16="http://schemas.microsoft.com/office/drawing/2014/main" id="{2B76A3AF-BD78-E8BF-66AC-5C5A44DD6EF8}"/>
              </a:ext>
            </a:extLst>
          </p:cNvPr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160">
            <a:extLst>
              <a:ext uri="{FF2B5EF4-FFF2-40B4-BE49-F238E27FC236}">
                <a16:creationId xmlns:a16="http://schemas.microsoft.com/office/drawing/2014/main" id="{E3AD812B-3083-EAEF-E6E5-E6BBD761CAE6}"/>
              </a:ext>
            </a:extLst>
          </p:cNvPr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161">
            <a:extLst>
              <a:ext uri="{FF2B5EF4-FFF2-40B4-BE49-F238E27FC236}">
                <a16:creationId xmlns:a16="http://schemas.microsoft.com/office/drawing/2014/main" id="{2062AF33-EA5C-7090-2A6D-2BDC157B7B7C}"/>
              </a:ext>
            </a:extLst>
          </p:cNvPr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162">
            <a:extLst>
              <a:ext uri="{FF2B5EF4-FFF2-40B4-BE49-F238E27FC236}">
                <a16:creationId xmlns:a16="http://schemas.microsoft.com/office/drawing/2014/main" id="{BFFC38FC-D6BB-1E0D-3D4B-13686DF4DBC1}"/>
              </a:ext>
            </a:extLst>
          </p:cNvPr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163">
            <a:extLst>
              <a:ext uri="{FF2B5EF4-FFF2-40B4-BE49-F238E27FC236}">
                <a16:creationId xmlns:a16="http://schemas.microsoft.com/office/drawing/2014/main" id="{8983765E-8DFC-1AEC-0041-BA02ED1C9489}"/>
              </a:ext>
            </a:extLst>
          </p:cNvPr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164">
            <a:extLst>
              <a:ext uri="{FF2B5EF4-FFF2-40B4-BE49-F238E27FC236}">
                <a16:creationId xmlns:a16="http://schemas.microsoft.com/office/drawing/2014/main" id="{A5E41381-12CE-897B-1967-A2A05B2E8048}"/>
              </a:ext>
            </a:extLst>
          </p:cNvPr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165">
            <a:extLst>
              <a:ext uri="{FF2B5EF4-FFF2-40B4-BE49-F238E27FC236}">
                <a16:creationId xmlns:a16="http://schemas.microsoft.com/office/drawing/2014/main" id="{B4763DE1-FDEF-788D-7A45-2F25E2704EDC}"/>
              </a:ext>
            </a:extLst>
          </p:cNvPr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166">
            <a:extLst>
              <a:ext uri="{FF2B5EF4-FFF2-40B4-BE49-F238E27FC236}">
                <a16:creationId xmlns:a16="http://schemas.microsoft.com/office/drawing/2014/main" id="{0F03A440-91FD-EF27-5D9C-61CF93CC7DCA}"/>
              </a:ext>
            </a:extLst>
          </p:cNvPr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167">
            <a:extLst>
              <a:ext uri="{FF2B5EF4-FFF2-40B4-BE49-F238E27FC236}">
                <a16:creationId xmlns:a16="http://schemas.microsoft.com/office/drawing/2014/main" id="{660221AF-BF7F-DCE6-9A85-2A5D96F44BA5}"/>
              </a:ext>
            </a:extLst>
          </p:cNvPr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168">
            <a:extLst>
              <a:ext uri="{FF2B5EF4-FFF2-40B4-BE49-F238E27FC236}">
                <a16:creationId xmlns:a16="http://schemas.microsoft.com/office/drawing/2014/main" id="{EE32EBCC-9F5A-2825-522E-DC31DC367B28}"/>
              </a:ext>
            </a:extLst>
          </p:cNvPr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169">
            <a:extLst>
              <a:ext uri="{FF2B5EF4-FFF2-40B4-BE49-F238E27FC236}">
                <a16:creationId xmlns:a16="http://schemas.microsoft.com/office/drawing/2014/main" id="{9F689C64-5A30-E2D0-9527-31FF5C49D404}"/>
              </a:ext>
            </a:extLst>
          </p:cNvPr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170">
            <a:extLst>
              <a:ext uri="{FF2B5EF4-FFF2-40B4-BE49-F238E27FC236}">
                <a16:creationId xmlns:a16="http://schemas.microsoft.com/office/drawing/2014/main" id="{585B5E3F-D1A2-BB3D-3893-1740E3898ECC}"/>
              </a:ext>
            </a:extLst>
          </p:cNvPr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171">
            <a:extLst>
              <a:ext uri="{FF2B5EF4-FFF2-40B4-BE49-F238E27FC236}">
                <a16:creationId xmlns:a16="http://schemas.microsoft.com/office/drawing/2014/main" id="{7F3F2BC3-D7C7-E653-BB30-B89E45276DB7}"/>
              </a:ext>
            </a:extLst>
          </p:cNvPr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172">
            <a:extLst>
              <a:ext uri="{FF2B5EF4-FFF2-40B4-BE49-F238E27FC236}">
                <a16:creationId xmlns:a16="http://schemas.microsoft.com/office/drawing/2014/main" id="{9AC0B57A-8037-590B-D6FE-8E8FD6F04F43}"/>
              </a:ext>
            </a:extLst>
          </p:cNvPr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173">
            <a:extLst>
              <a:ext uri="{FF2B5EF4-FFF2-40B4-BE49-F238E27FC236}">
                <a16:creationId xmlns:a16="http://schemas.microsoft.com/office/drawing/2014/main" id="{AAA31A7A-2ECB-CD44-404D-5A75DFF204D3}"/>
              </a:ext>
            </a:extLst>
          </p:cNvPr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174">
            <a:extLst>
              <a:ext uri="{FF2B5EF4-FFF2-40B4-BE49-F238E27FC236}">
                <a16:creationId xmlns:a16="http://schemas.microsoft.com/office/drawing/2014/main" id="{00ADDB72-581F-B0C0-B0A9-D9EA0A0413DF}"/>
              </a:ext>
            </a:extLst>
          </p:cNvPr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175">
            <a:extLst>
              <a:ext uri="{FF2B5EF4-FFF2-40B4-BE49-F238E27FC236}">
                <a16:creationId xmlns:a16="http://schemas.microsoft.com/office/drawing/2014/main" id="{FF93E40B-DF48-FD4F-1BA7-30C4AB9A2166}"/>
              </a:ext>
            </a:extLst>
          </p:cNvPr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176">
            <a:extLst>
              <a:ext uri="{FF2B5EF4-FFF2-40B4-BE49-F238E27FC236}">
                <a16:creationId xmlns:a16="http://schemas.microsoft.com/office/drawing/2014/main" id="{857C4E84-F26B-2A87-550B-485C4D651D8D}"/>
              </a:ext>
            </a:extLst>
          </p:cNvPr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177">
            <a:extLst>
              <a:ext uri="{FF2B5EF4-FFF2-40B4-BE49-F238E27FC236}">
                <a16:creationId xmlns:a16="http://schemas.microsoft.com/office/drawing/2014/main" id="{F2ACA1FF-0B4F-F66D-6799-E521C6C07129}"/>
              </a:ext>
            </a:extLst>
          </p:cNvPr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178">
            <a:extLst>
              <a:ext uri="{FF2B5EF4-FFF2-40B4-BE49-F238E27FC236}">
                <a16:creationId xmlns:a16="http://schemas.microsoft.com/office/drawing/2014/main" id="{4D5F8992-2D44-48B6-18CA-92F472A0F8C6}"/>
              </a:ext>
            </a:extLst>
          </p:cNvPr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179">
            <a:extLst>
              <a:ext uri="{FF2B5EF4-FFF2-40B4-BE49-F238E27FC236}">
                <a16:creationId xmlns:a16="http://schemas.microsoft.com/office/drawing/2014/main" id="{68DD6504-E0FA-C215-2B0B-57CCA1A9EAAD}"/>
              </a:ext>
            </a:extLst>
          </p:cNvPr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180">
            <a:extLst>
              <a:ext uri="{FF2B5EF4-FFF2-40B4-BE49-F238E27FC236}">
                <a16:creationId xmlns:a16="http://schemas.microsoft.com/office/drawing/2014/main" id="{5080CFAB-F71C-89B2-A244-1F857078475E}"/>
              </a:ext>
            </a:extLst>
          </p:cNvPr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181">
            <a:extLst>
              <a:ext uri="{FF2B5EF4-FFF2-40B4-BE49-F238E27FC236}">
                <a16:creationId xmlns:a16="http://schemas.microsoft.com/office/drawing/2014/main" id="{B4BBEDA5-9D1A-2613-3767-7BBBF7D36425}"/>
              </a:ext>
            </a:extLst>
          </p:cNvPr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182">
            <a:extLst>
              <a:ext uri="{FF2B5EF4-FFF2-40B4-BE49-F238E27FC236}">
                <a16:creationId xmlns:a16="http://schemas.microsoft.com/office/drawing/2014/main" id="{A2F4B03F-A1C9-908B-6F30-B3AD721A51FA}"/>
              </a:ext>
            </a:extLst>
          </p:cNvPr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183">
            <a:extLst>
              <a:ext uri="{FF2B5EF4-FFF2-40B4-BE49-F238E27FC236}">
                <a16:creationId xmlns:a16="http://schemas.microsoft.com/office/drawing/2014/main" id="{1F964B10-5E5E-35C4-8081-F4C2AA96D0E8}"/>
              </a:ext>
            </a:extLst>
          </p:cNvPr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184">
            <a:extLst>
              <a:ext uri="{FF2B5EF4-FFF2-40B4-BE49-F238E27FC236}">
                <a16:creationId xmlns:a16="http://schemas.microsoft.com/office/drawing/2014/main" id="{119CFA3F-746C-3AED-AC20-0E249EC21D9C}"/>
              </a:ext>
            </a:extLst>
          </p:cNvPr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185">
            <a:extLst>
              <a:ext uri="{FF2B5EF4-FFF2-40B4-BE49-F238E27FC236}">
                <a16:creationId xmlns:a16="http://schemas.microsoft.com/office/drawing/2014/main" id="{84ED404F-0A67-84FA-AF5E-5A7277E41569}"/>
              </a:ext>
            </a:extLst>
          </p:cNvPr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186">
            <a:extLst>
              <a:ext uri="{FF2B5EF4-FFF2-40B4-BE49-F238E27FC236}">
                <a16:creationId xmlns:a16="http://schemas.microsoft.com/office/drawing/2014/main" id="{523C4205-EF4C-1826-A69A-2E348DCF74D7}"/>
              </a:ext>
            </a:extLst>
          </p:cNvPr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187">
            <a:extLst>
              <a:ext uri="{FF2B5EF4-FFF2-40B4-BE49-F238E27FC236}">
                <a16:creationId xmlns:a16="http://schemas.microsoft.com/office/drawing/2014/main" id="{5023D37C-8229-B600-2FB9-94361F993237}"/>
              </a:ext>
            </a:extLst>
          </p:cNvPr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188">
            <a:extLst>
              <a:ext uri="{FF2B5EF4-FFF2-40B4-BE49-F238E27FC236}">
                <a16:creationId xmlns:a16="http://schemas.microsoft.com/office/drawing/2014/main" id="{6FDDAF6E-38B1-178F-0332-97132EAC2B6D}"/>
              </a:ext>
            </a:extLst>
          </p:cNvPr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189">
            <a:extLst>
              <a:ext uri="{FF2B5EF4-FFF2-40B4-BE49-F238E27FC236}">
                <a16:creationId xmlns:a16="http://schemas.microsoft.com/office/drawing/2014/main" id="{B86B855D-0357-6162-8030-BF6831C75F08}"/>
              </a:ext>
            </a:extLst>
          </p:cNvPr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190">
            <a:extLst>
              <a:ext uri="{FF2B5EF4-FFF2-40B4-BE49-F238E27FC236}">
                <a16:creationId xmlns:a16="http://schemas.microsoft.com/office/drawing/2014/main" id="{61C79527-328D-7573-C697-6DFF9B23BA52}"/>
              </a:ext>
            </a:extLst>
          </p:cNvPr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191">
            <a:extLst>
              <a:ext uri="{FF2B5EF4-FFF2-40B4-BE49-F238E27FC236}">
                <a16:creationId xmlns:a16="http://schemas.microsoft.com/office/drawing/2014/main" id="{E4DCD749-B16C-8B01-B688-9D713C221518}"/>
              </a:ext>
            </a:extLst>
          </p:cNvPr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192">
            <a:extLst>
              <a:ext uri="{FF2B5EF4-FFF2-40B4-BE49-F238E27FC236}">
                <a16:creationId xmlns:a16="http://schemas.microsoft.com/office/drawing/2014/main" id="{878F8E2E-4C91-35C8-0C77-A027E946B3F0}"/>
              </a:ext>
            </a:extLst>
          </p:cNvPr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193">
            <a:extLst>
              <a:ext uri="{FF2B5EF4-FFF2-40B4-BE49-F238E27FC236}">
                <a16:creationId xmlns:a16="http://schemas.microsoft.com/office/drawing/2014/main" id="{B782F4E8-4B69-77B5-8AC5-788B6464CDC7}"/>
              </a:ext>
            </a:extLst>
          </p:cNvPr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194">
            <a:extLst>
              <a:ext uri="{FF2B5EF4-FFF2-40B4-BE49-F238E27FC236}">
                <a16:creationId xmlns:a16="http://schemas.microsoft.com/office/drawing/2014/main" id="{DBB9C0D2-3515-C72F-4A1B-DFEB3F57A0BF}"/>
              </a:ext>
            </a:extLst>
          </p:cNvPr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195">
            <a:extLst>
              <a:ext uri="{FF2B5EF4-FFF2-40B4-BE49-F238E27FC236}">
                <a16:creationId xmlns:a16="http://schemas.microsoft.com/office/drawing/2014/main" id="{761AA299-9E44-85D7-E19F-5F9DC1D69973}"/>
              </a:ext>
            </a:extLst>
          </p:cNvPr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196">
            <a:extLst>
              <a:ext uri="{FF2B5EF4-FFF2-40B4-BE49-F238E27FC236}">
                <a16:creationId xmlns:a16="http://schemas.microsoft.com/office/drawing/2014/main" id="{B362954C-1921-8CFD-FC0E-25A353C0E59F}"/>
              </a:ext>
            </a:extLst>
          </p:cNvPr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197">
            <a:extLst>
              <a:ext uri="{FF2B5EF4-FFF2-40B4-BE49-F238E27FC236}">
                <a16:creationId xmlns:a16="http://schemas.microsoft.com/office/drawing/2014/main" id="{9740194E-BD1E-69ED-579B-2ABDA8BF68BF}"/>
              </a:ext>
            </a:extLst>
          </p:cNvPr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198">
            <a:extLst>
              <a:ext uri="{FF2B5EF4-FFF2-40B4-BE49-F238E27FC236}">
                <a16:creationId xmlns:a16="http://schemas.microsoft.com/office/drawing/2014/main" id="{10B8D13F-3C12-B9BD-B0CB-EA9C378A3460}"/>
              </a:ext>
            </a:extLst>
          </p:cNvPr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199">
            <a:extLst>
              <a:ext uri="{FF2B5EF4-FFF2-40B4-BE49-F238E27FC236}">
                <a16:creationId xmlns:a16="http://schemas.microsoft.com/office/drawing/2014/main" id="{D6D3D812-331F-24AD-4664-B8ABA32A0246}"/>
              </a:ext>
            </a:extLst>
          </p:cNvPr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200">
            <a:extLst>
              <a:ext uri="{FF2B5EF4-FFF2-40B4-BE49-F238E27FC236}">
                <a16:creationId xmlns:a16="http://schemas.microsoft.com/office/drawing/2014/main" id="{F2E36362-1C2C-EF4F-50D8-C10799B4CA2E}"/>
              </a:ext>
            </a:extLst>
          </p:cNvPr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201">
            <a:extLst>
              <a:ext uri="{FF2B5EF4-FFF2-40B4-BE49-F238E27FC236}">
                <a16:creationId xmlns:a16="http://schemas.microsoft.com/office/drawing/2014/main" id="{ADEAF745-4CBA-5ED8-CCF8-68D01C9A9BF0}"/>
              </a:ext>
            </a:extLst>
          </p:cNvPr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202">
            <a:extLst>
              <a:ext uri="{FF2B5EF4-FFF2-40B4-BE49-F238E27FC236}">
                <a16:creationId xmlns:a16="http://schemas.microsoft.com/office/drawing/2014/main" id="{6D34811E-4378-2394-77F0-0D8040FAFE7A}"/>
              </a:ext>
            </a:extLst>
          </p:cNvPr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203">
            <a:extLst>
              <a:ext uri="{FF2B5EF4-FFF2-40B4-BE49-F238E27FC236}">
                <a16:creationId xmlns:a16="http://schemas.microsoft.com/office/drawing/2014/main" id="{9A25FA40-12B5-5AEC-F1FA-87CA873A35DF}"/>
              </a:ext>
            </a:extLst>
          </p:cNvPr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204">
            <a:extLst>
              <a:ext uri="{FF2B5EF4-FFF2-40B4-BE49-F238E27FC236}">
                <a16:creationId xmlns:a16="http://schemas.microsoft.com/office/drawing/2014/main" id="{CEB47AE9-3F8B-26CB-C000-BAA9FA8A89CA}"/>
              </a:ext>
            </a:extLst>
          </p:cNvPr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205">
            <a:extLst>
              <a:ext uri="{FF2B5EF4-FFF2-40B4-BE49-F238E27FC236}">
                <a16:creationId xmlns:a16="http://schemas.microsoft.com/office/drawing/2014/main" id="{8473FD0B-95AF-3E04-D1B8-D73198EE4504}"/>
              </a:ext>
            </a:extLst>
          </p:cNvPr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206">
            <a:extLst>
              <a:ext uri="{FF2B5EF4-FFF2-40B4-BE49-F238E27FC236}">
                <a16:creationId xmlns:a16="http://schemas.microsoft.com/office/drawing/2014/main" id="{F9CC9821-9E72-791B-4AD2-AA89BB89305C}"/>
              </a:ext>
            </a:extLst>
          </p:cNvPr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207">
            <a:extLst>
              <a:ext uri="{FF2B5EF4-FFF2-40B4-BE49-F238E27FC236}">
                <a16:creationId xmlns:a16="http://schemas.microsoft.com/office/drawing/2014/main" id="{0F33AA90-7F19-FD8A-0225-75B997615CF1}"/>
              </a:ext>
            </a:extLst>
          </p:cNvPr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208">
            <a:extLst>
              <a:ext uri="{FF2B5EF4-FFF2-40B4-BE49-F238E27FC236}">
                <a16:creationId xmlns:a16="http://schemas.microsoft.com/office/drawing/2014/main" id="{389361E8-B95A-9AE5-808E-4FF5CFEEB8F4}"/>
              </a:ext>
            </a:extLst>
          </p:cNvPr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209">
            <a:extLst>
              <a:ext uri="{FF2B5EF4-FFF2-40B4-BE49-F238E27FC236}">
                <a16:creationId xmlns:a16="http://schemas.microsoft.com/office/drawing/2014/main" id="{41969BE2-AC4A-B7A2-E532-4936BB0CBBF3}"/>
              </a:ext>
            </a:extLst>
          </p:cNvPr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210">
            <a:extLst>
              <a:ext uri="{FF2B5EF4-FFF2-40B4-BE49-F238E27FC236}">
                <a16:creationId xmlns:a16="http://schemas.microsoft.com/office/drawing/2014/main" id="{4EC4B27F-FFC8-209A-13E0-21ADCBB1287A}"/>
              </a:ext>
            </a:extLst>
          </p:cNvPr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211">
            <a:extLst>
              <a:ext uri="{FF2B5EF4-FFF2-40B4-BE49-F238E27FC236}">
                <a16:creationId xmlns:a16="http://schemas.microsoft.com/office/drawing/2014/main" id="{C37497C2-8843-DE93-BCE3-25D547E3D026}"/>
              </a:ext>
            </a:extLst>
          </p:cNvPr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212">
            <a:extLst>
              <a:ext uri="{FF2B5EF4-FFF2-40B4-BE49-F238E27FC236}">
                <a16:creationId xmlns:a16="http://schemas.microsoft.com/office/drawing/2014/main" id="{F2377AA7-0EBD-D265-A48E-25278C83699D}"/>
              </a:ext>
            </a:extLst>
          </p:cNvPr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213">
            <a:extLst>
              <a:ext uri="{FF2B5EF4-FFF2-40B4-BE49-F238E27FC236}">
                <a16:creationId xmlns:a16="http://schemas.microsoft.com/office/drawing/2014/main" id="{88B1D2FD-287F-B15E-327C-9C9CF31EFF44}"/>
              </a:ext>
            </a:extLst>
          </p:cNvPr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214">
            <a:extLst>
              <a:ext uri="{FF2B5EF4-FFF2-40B4-BE49-F238E27FC236}">
                <a16:creationId xmlns:a16="http://schemas.microsoft.com/office/drawing/2014/main" id="{CD2EC2ED-2948-FEFE-916D-ED1BB47E35C3}"/>
              </a:ext>
            </a:extLst>
          </p:cNvPr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215">
            <a:extLst>
              <a:ext uri="{FF2B5EF4-FFF2-40B4-BE49-F238E27FC236}">
                <a16:creationId xmlns:a16="http://schemas.microsoft.com/office/drawing/2014/main" id="{ABF4FFEB-9647-0F18-BFB9-2D2BE0582D9A}"/>
              </a:ext>
            </a:extLst>
          </p:cNvPr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216">
            <a:extLst>
              <a:ext uri="{FF2B5EF4-FFF2-40B4-BE49-F238E27FC236}">
                <a16:creationId xmlns:a16="http://schemas.microsoft.com/office/drawing/2014/main" id="{F092A6E5-FA26-042F-86D1-43E5189C5C2A}"/>
              </a:ext>
            </a:extLst>
          </p:cNvPr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217">
            <a:extLst>
              <a:ext uri="{FF2B5EF4-FFF2-40B4-BE49-F238E27FC236}">
                <a16:creationId xmlns:a16="http://schemas.microsoft.com/office/drawing/2014/main" id="{859934DF-1812-1BDE-7D6B-BA8B9B689BC6}"/>
              </a:ext>
            </a:extLst>
          </p:cNvPr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218">
            <a:extLst>
              <a:ext uri="{FF2B5EF4-FFF2-40B4-BE49-F238E27FC236}">
                <a16:creationId xmlns:a16="http://schemas.microsoft.com/office/drawing/2014/main" id="{5A1F253F-13A9-0309-5981-3F0854EC4744}"/>
              </a:ext>
            </a:extLst>
          </p:cNvPr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219">
            <a:extLst>
              <a:ext uri="{FF2B5EF4-FFF2-40B4-BE49-F238E27FC236}">
                <a16:creationId xmlns:a16="http://schemas.microsoft.com/office/drawing/2014/main" id="{3D3349E0-4349-9498-BE2E-0C20DB1D2E7D}"/>
              </a:ext>
            </a:extLst>
          </p:cNvPr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220">
            <a:extLst>
              <a:ext uri="{FF2B5EF4-FFF2-40B4-BE49-F238E27FC236}">
                <a16:creationId xmlns:a16="http://schemas.microsoft.com/office/drawing/2014/main" id="{EC09E373-D56B-1E5C-F3E5-D3E026C7B61D}"/>
              </a:ext>
            </a:extLst>
          </p:cNvPr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221">
            <a:extLst>
              <a:ext uri="{FF2B5EF4-FFF2-40B4-BE49-F238E27FC236}">
                <a16:creationId xmlns:a16="http://schemas.microsoft.com/office/drawing/2014/main" id="{55DAD75C-57B8-E1C7-2E9C-7780E8C88D24}"/>
              </a:ext>
            </a:extLst>
          </p:cNvPr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222">
            <a:extLst>
              <a:ext uri="{FF2B5EF4-FFF2-40B4-BE49-F238E27FC236}">
                <a16:creationId xmlns:a16="http://schemas.microsoft.com/office/drawing/2014/main" id="{9CCE2CDB-F491-50C4-CE84-AF6B75539860}"/>
              </a:ext>
            </a:extLst>
          </p:cNvPr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223">
            <a:extLst>
              <a:ext uri="{FF2B5EF4-FFF2-40B4-BE49-F238E27FC236}">
                <a16:creationId xmlns:a16="http://schemas.microsoft.com/office/drawing/2014/main" id="{504F95CB-83E9-EA72-E166-49C3AD8ED8A1}"/>
              </a:ext>
            </a:extLst>
          </p:cNvPr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224">
            <a:extLst>
              <a:ext uri="{FF2B5EF4-FFF2-40B4-BE49-F238E27FC236}">
                <a16:creationId xmlns:a16="http://schemas.microsoft.com/office/drawing/2014/main" id="{599EA192-0DB8-96CB-A8AD-D4EB6D2B2D15}"/>
              </a:ext>
            </a:extLst>
          </p:cNvPr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225">
            <a:extLst>
              <a:ext uri="{FF2B5EF4-FFF2-40B4-BE49-F238E27FC236}">
                <a16:creationId xmlns:a16="http://schemas.microsoft.com/office/drawing/2014/main" id="{9454DB8A-AD96-9547-D6E0-8945CDE20738}"/>
              </a:ext>
            </a:extLst>
          </p:cNvPr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226">
            <a:extLst>
              <a:ext uri="{FF2B5EF4-FFF2-40B4-BE49-F238E27FC236}">
                <a16:creationId xmlns:a16="http://schemas.microsoft.com/office/drawing/2014/main" id="{E75C27FD-54AA-0F68-6502-76E7A7CA39E5}"/>
              </a:ext>
            </a:extLst>
          </p:cNvPr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227">
            <a:extLst>
              <a:ext uri="{FF2B5EF4-FFF2-40B4-BE49-F238E27FC236}">
                <a16:creationId xmlns:a16="http://schemas.microsoft.com/office/drawing/2014/main" id="{4FAE769B-6E4C-4183-E345-D8AAA20960BC}"/>
              </a:ext>
            </a:extLst>
          </p:cNvPr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228">
            <a:extLst>
              <a:ext uri="{FF2B5EF4-FFF2-40B4-BE49-F238E27FC236}">
                <a16:creationId xmlns:a16="http://schemas.microsoft.com/office/drawing/2014/main" id="{C65E618B-28E7-5901-0F5D-E4FFCA77D54A}"/>
              </a:ext>
            </a:extLst>
          </p:cNvPr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81" name="object 231">
            <a:extLst>
              <a:ext uri="{FF2B5EF4-FFF2-40B4-BE49-F238E27FC236}">
                <a16:creationId xmlns:a16="http://schemas.microsoft.com/office/drawing/2014/main" id="{00F0828F-5DC5-C3B0-CD28-0AD91B24F34E}"/>
              </a:ext>
            </a:extLst>
          </p:cNvPr>
          <p:cNvSpPr txBox="1"/>
          <p:nvPr/>
        </p:nvSpPr>
        <p:spPr>
          <a:xfrm>
            <a:off x="4360657" y="4343400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lang="en-US" sz="2400" dirty="0">
                <a:latin typeface="Microsoft JhengHei UI"/>
                <a:cs typeface="Microsoft JhengHei UI"/>
              </a:rPr>
              <a:t>Prior Information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382" name="object 237">
            <a:extLst>
              <a:ext uri="{FF2B5EF4-FFF2-40B4-BE49-F238E27FC236}">
                <a16:creationId xmlns:a16="http://schemas.microsoft.com/office/drawing/2014/main" id="{8D615F89-D34E-43CC-4476-77B098413CB5}"/>
              </a:ext>
            </a:extLst>
          </p:cNvPr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83" name="object 238">
            <a:extLst>
              <a:ext uri="{FF2B5EF4-FFF2-40B4-BE49-F238E27FC236}">
                <a16:creationId xmlns:a16="http://schemas.microsoft.com/office/drawing/2014/main" id="{9B9C3FAF-8A79-CFA4-392C-52DDD2C78F1C}"/>
              </a:ext>
            </a:extLst>
          </p:cNvPr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4" name="object 241">
            <a:extLst>
              <a:ext uri="{FF2B5EF4-FFF2-40B4-BE49-F238E27FC236}">
                <a16:creationId xmlns:a16="http://schemas.microsoft.com/office/drawing/2014/main" id="{3E08C87F-67D0-D7C6-9C63-79ABDC5D1CF9}"/>
              </a:ext>
            </a:extLst>
          </p:cNvPr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242">
            <a:extLst>
              <a:ext uri="{FF2B5EF4-FFF2-40B4-BE49-F238E27FC236}">
                <a16:creationId xmlns:a16="http://schemas.microsoft.com/office/drawing/2014/main" id="{905C0A1E-E7E1-FEBB-FB17-7B7B52C3958D}"/>
              </a:ext>
            </a:extLst>
          </p:cNvPr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243">
            <a:extLst>
              <a:ext uri="{FF2B5EF4-FFF2-40B4-BE49-F238E27FC236}">
                <a16:creationId xmlns:a16="http://schemas.microsoft.com/office/drawing/2014/main" id="{D0648A19-8A0A-2483-D91A-A66D57F7CF9C}"/>
              </a:ext>
            </a:extLst>
          </p:cNvPr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244">
            <a:extLst>
              <a:ext uri="{FF2B5EF4-FFF2-40B4-BE49-F238E27FC236}">
                <a16:creationId xmlns:a16="http://schemas.microsoft.com/office/drawing/2014/main" id="{19454933-EFA3-F10D-968F-629ACF57E13D}"/>
              </a:ext>
            </a:extLst>
          </p:cNvPr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245">
            <a:extLst>
              <a:ext uri="{FF2B5EF4-FFF2-40B4-BE49-F238E27FC236}">
                <a16:creationId xmlns:a16="http://schemas.microsoft.com/office/drawing/2014/main" id="{37F3C0A5-E5E0-A70F-CBDF-C705D4419B1B}"/>
              </a:ext>
            </a:extLst>
          </p:cNvPr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4D7AA391-A5E3-AF36-2BA5-B8A1CAD13603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7A553309-8873-CC7A-7A8E-F44746B0F4DD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22604898-B764-61C0-BBC6-D22CA9E15B0B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CBB44A58-D4BB-0EC7-ABDC-B9D87503DF1E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BF0E313B-D38E-9F38-7310-DF78F0DAADE3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84774919-538F-BD18-DE03-0EF23776D95B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8CDA2008-78F1-2EE1-277D-D7E046D4B51F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82510613-9E67-CF4F-1C0A-48DF30108424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C96F622B-8CEC-0982-7A58-E0F1871E9691}"/>
              </a:ext>
            </a:extLst>
          </p:cNvPr>
          <p:cNvCxnSpPr>
            <a:cxnSpLocks/>
            <a:stCxn id="389" idx="4"/>
            <a:endCxn id="393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9E053E71-6344-4488-0B0E-8A20D9225ED4}"/>
              </a:ext>
            </a:extLst>
          </p:cNvPr>
          <p:cNvCxnSpPr>
            <a:cxnSpLocks/>
            <a:stCxn id="393" idx="0"/>
            <a:endCxn id="391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44D01B30-2EA9-0647-2B22-7DBD95475166}"/>
              </a:ext>
            </a:extLst>
          </p:cNvPr>
          <p:cNvCxnSpPr>
            <a:cxnSpLocks/>
            <a:stCxn id="393" idx="6"/>
            <a:endCxn id="394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5870FE4C-92F4-B0BB-1F03-808A6A7D047E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E6F57C65-83B9-8664-D7DB-ACF549B32A48}"/>
              </a:ext>
            </a:extLst>
          </p:cNvPr>
          <p:cNvCxnSpPr>
            <a:cxnSpLocks/>
            <a:stCxn id="394" idx="6"/>
            <a:endCxn id="392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C18E7D22-E93B-A8C0-961B-F7F5595C8848}"/>
              </a:ext>
            </a:extLst>
          </p:cNvPr>
          <p:cNvCxnSpPr>
            <a:cxnSpLocks/>
            <a:stCxn id="395" idx="0"/>
            <a:endCxn id="391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3E3F3FB0-5001-0FFD-56B9-3FFDADC5D7B4}"/>
              </a:ext>
            </a:extLst>
          </p:cNvPr>
          <p:cNvCxnSpPr>
            <a:cxnSpLocks/>
            <a:stCxn id="394" idx="1"/>
            <a:endCxn id="391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7797A443-D0E9-156B-518F-DE1DCCA0AB5E}"/>
              </a:ext>
            </a:extLst>
          </p:cNvPr>
          <p:cNvCxnSpPr>
            <a:cxnSpLocks/>
            <a:stCxn id="395" idx="6"/>
            <a:endCxn id="396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57717D96-B69F-5AB7-A286-C811D2953BAA}"/>
              </a:ext>
            </a:extLst>
          </p:cNvPr>
          <p:cNvCxnSpPr>
            <a:cxnSpLocks/>
            <a:stCxn id="392" idx="6"/>
            <a:endCxn id="390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6" name="Picture 405">
            <a:extLst>
              <a:ext uri="{FF2B5EF4-FFF2-40B4-BE49-F238E27FC236}">
                <a16:creationId xmlns:a16="http://schemas.microsoft.com/office/drawing/2014/main" id="{84AB8155-0E88-A6D2-F204-46B5055C1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43498D61-DCB8-30F3-32A6-1B623D806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7860DFD1-F16B-A6EB-3A28-F42E1AE20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E5A35CFD-AF25-BBEB-65F8-2D25B60274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228B21D9-F2C6-268B-6842-F6F3C9BDA9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72AB43FC-2DC5-5482-CAC3-7BDDD3B5EA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7DF603EE-D9E2-1BC3-D87F-AF54C5994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0F006FCE-8349-EB5D-16DD-8BEDCA2776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  <p:sp>
        <p:nvSpPr>
          <p:cNvPr id="414" name="TextBox 413">
            <a:extLst>
              <a:ext uri="{FF2B5EF4-FFF2-40B4-BE49-F238E27FC236}">
                <a16:creationId xmlns:a16="http://schemas.microsoft.com/office/drawing/2014/main" id="{692F2551-BB71-283F-AD7C-7351D9848DAB}"/>
              </a:ext>
            </a:extLst>
          </p:cNvPr>
          <p:cNvSpPr txBox="1"/>
          <p:nvPr/>
        </p:nvSpPr>
        <p:spPr>
          <a:xfrm>
            <a:off x="10424228" y="4898575"/>
            <a:ext cx="849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dirty="0"/>
              <a:t>(1)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2945" y="141776"/>
            <a:ext cx="649605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利用UGNN设计新的图滤波操作</a:t>
            </a:r>
          </a:p>
        </p:txBody>
      </p:sp>
      <p:sp>
        <p:nvSpPr>
          <p:cNvPr id="4" name="object 4"/>
          <p:cNvSpPr/>
          <p:nvPr/>
        </p:nvSpPr>
        <p:spPr>
          <a:xfrm>
            <a:off x="1385393" y="5762946"/>
            <a:ext cx="9431197" cy="995680"/>
          </a:xfrm>
          <a:custGeom>
            <a:avLst/>
            <a:gdLst/>
            <a:ahLst/>
            <a:cxnLst/>
            <a:rect l="l" t="t" r="r" b="b"/>
            <a:pathLst>
              <a:path w="9077325" h="995679">
                <a:moveTo>
                  <a:pt x="0" y="0"/>
                </a:moveTo>
                <a:lnTo>
                  <a:pt x="9076944" y="0"/>
                </a:lnTo>
                <a:lnTo>
                  <a:pt x="9076944" y="995172"/>
                </a:lnTo>
                <a:lnTo>
                  <a:pt x="0" y="995172"/>
                </a:lnTo>
                <a:lnTo>
                  <a:pt x="0" y="0"/>
                </a:lnTo>
                <a:close/>
              </a:path>
            </a:pathLst>
          </a:custGeom>
          <a:solidFill>
            <a:srgbClr val="4F81BC">
              <a:alpha val="16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4317" y="6150632"/>
            <a:ext cx="398145" cy="253365"/>
          </a:xfrm>
          <a:custGeom>
            <a:avLst/>
            <a:gdLst/>
            <a:ahLst/>
            <a:cxnLst/>
            <a:rect l="l" t="t" r="r" b="b"/>
            <a:pathLst>
              <a:path w="398145" h="253364">
                <a:moveTo>
                  <a:pt x="271271" y="252983"/>
                </a:moveTo>
                <a:lnTo>
                  <a:pt x="271271" y="188975"/>
                </a:lnTo>
                <a:lnTo>
                  <a:pt x="0" y="188975"/>
                </a:lnTo>
                <a:lnTo>
                  <a:pt x="0" y="62483"/>
                </a:lnTo>
                <a:lnTo>
                  <a:pt x="271271" y="62483"/>
                </a:lnTo>
                <a:lnTo>
                  <a:pt x="271271" y="0"/>
                </a:lnTo>
                <a:lnTo>
                  <a:pt x="397763" y="126491"/>
                </a:lnTo>
                <a:lnTo>
                  <a:pt x="271271" y="252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39987" y="6113574"/>
            <a:ext cx="164465" cy="269875"/>
          </a:xfrm>
          <a:custGeom>
            <a:avLst/>
            <a:gdLst/>
            <a:ahLst/>
            <a:cxnLst/>
            <a:rect l="l" t="t" r="r" b="b"/>
            <a:pathLst>
              <a:path w="164464" h="269875">
                <a:moveTo>
                  <a:pt x="127936" y="257784"/>
                </a:moveTo>
                <a:lnTo>
                  <a:pt x="90931" y="257784"/>
                </a:lnTo>
                <a:lnTo>
                  <a:pt x="111813" y="253246"/>
                </a:lnTo>
                <a:lnTo>
                  <a:pt x="127452" y="241284"/>
                </a:lnTo>
                <a:lnTo>
                  <a:pt x="137264" y="224373"/>
                </a:lnTo>
                <a:lnTo>
                  <a:pt x="140665" y="204990"/>
                </a:lnTo>
                <a:lnTo>
                  <a:pt x="139936" y="195830"/>
                </a:lnTo>
                <a:lnTo>
                  <a:pt x="121189" y="162344"/>
                </a:lnTo>
                <a:lnTo>
                  <a:pt x="54194" y="141484"/>
                </a:lnTo>
                <a:lnTo>
                  <a:pt x="48183" y="139763"/>
                </a:lnTo>
                <a:lnTo>
                  <a:pt x="28519" y="129206"/>
                </a:lnTo>
                <a:lnTo>
                  <a:pt x="13304" y="113555"/>
                </a:lnTo>
                <a:lnTo>
                  <a:pt x="3483" y="94120"/>
                </a:lnTo>
                <a:lnTo>
                  <a:pt x="0" y="72212"/>
                </a:lnTo>
                <a:lnTo>
                  <a:pt x="5499" y="44223"/>
                </a:lnTo>
                <a:lnTo>
                  <a:pt x="20688" y="21256"/>
                </a:lnTo>
                <a:lnTo>
                  <a:pt x="43601" y="5714"/>
                </a:lnTo>
                <a:lnTo>
                  <a:pt x="72275" y="0"/>
                </a:lnTo>
                <a:lnTo>
                  <a:pt x="93950" y="2148"/>
                </a:lnTo>
                <a:lnTo>
                  <a:pt x="111618" y="6116"/>
                </a:lnTo>
                <a:lnTo>
                  <a:pt x="127684" y="8192"/>
                </a:lnTo>
                <a:lnTo>
                  <a:pt x="153637" y="8192"/>
                </a:lnTo>
                <a:lnTo>
                  <a:pt x="153911" y="10096"/>
                </a:lnTo>
                <a:lnTo>
                  <a:pt x="72275" y="10096"/>
                </a:lnTo>
                <a:lnTo>
                  <a:pt x="52493" y="14027"/>
                </a:lnTo>
                <a:lnTo>
                  <a:pt x="37007" y="24655"/>
                </a:lnTo>
                <a:lnTo>
                  <a:pt x="26912" y="40234"/>
                </a:lnTo>
                <a:lnTo>
                  <a:pt x="23304" y="59016"/>
                </a:lnTo>
                <a:lnTo>
                  <a:pt x="25976" y="74710"/>
                </a:lnTo>
                <a:lnTo>
                  <a:pt x="33604" y="88515"/>
                </a:lnTo>
                <a:lnTo>
                  <a:pt x="45603" y="99411"/>
                </a:lnTo>
                <a:lnTo>
                  <a:pt x="61391" y="106375"/>
                </a:lnTo>
                <a:lnTo>
                  <a:pt x="108800" y="117246"/>
                </a:lnTo>
                <a:lnTo>
                  <a:pt x="130538" y="127047"/>
                </a:lnTo>
                <a:lnTo>
                  <a:pt x="148050" y="143840"/>
                </a:lnTo>
                <a:lnTo>
                  <a:pt x="159732" y="166166"/>
                </a:lnTo>
                <a:lnTo>
                  <a:pt x="163982" y="192570"/>
                </a:lnTo>
                <a:lnTo>
                  <a:pt x="158688" y="221612"/>
                </a:lnTo>
                <a:lnTo>
                  <a:pt x="143778" y="246140"/>
                </a:lnTo>
                <a:lnTo>
                  <a:pt x="127936" y="257784"/>
                </a:lnTo>
                <a:close/>
              </a:path>
              <a:path w="164464" h="269875">
                <a:moveTo>
                  <a:pt x="153637" y="8192"/>
                </a:moveTo>
                <a:lnTo>
                  <a:pt x="127684" y="8192"/>
                </a:lnTo>
                <a:lnTo>
                  <a:pt x="144551" y="4660"/>
                </a:lnTo>
                <a:lnTo>
                  <a:pt x="146888" y="0"/>
                </a:lnTo>
                <a:lnTo>
                  <a:pt x="149999" y="0"/>
                </a:lnTo>
                <a:lnTo>
                  <a:pt x="152694" y="1625"/>
                </a:lnTo>
                <a:lnTo>
                  <a:pt x="153637" y="8192"/>
                </a:lnTo>
                <a:close/>
              </a:path>
              <a:path w="164464" h="269875">
                <a:moveTo>
                  <a:pt x="154660" y="92405"/>
                </a:moveTo>
                <a:lnTo>
                  <a:pt x="145326" y="92405"/>
                </a:lnTo>
                <a:lnTo>
                  <a:pt x="145326" y="87744"/>
                </a:lnTo>
                <a:lnTo>
                  <a:pt x="141675" y="68732"/>
                </a:lnTo>
                <a:lnTo>
                  <a:pt x="131246" y="42805"/>
                </a:lnTo>
                <a:lnTo>
                  <a:pt x="109594" y="19935"/>
                </a:lnTo>
                <a:lnTo>
                  <a:pt x="72275" y="10096"/>
                </a:lnTo>
                <a:lnTo>
                  <a:pt x="153911" y="10096"/>
                </a:lnTo>
                <a:lnTo>
                  <a:pt x="154077" y="11256"/>
                </a:lnTo>
                <a:lnTo>
                  <a:pt x="154587" y="36031"/>
                </a:lnTo>
                <a:lnTo>
                  <a:pt x="154660" y="92405"/>
                </a:lnTo>
                <a:close/>
              </a:path>
              <a:path w="164464" h="269875">
                <a:moveTo>
                  <a:pt x="6210" y="269430"/>
                </a:moveTo>
                <a:lnTo>
                  <a:pt x="3873" y="269430"/>
                </a:lnTo>
                <a:lnTo>
                  <a:pt x="1634" y="267805"/>
                </a:lnTo>
                <a:lnTo>
                  <a:pt x="484" y="258173"/>
                </a:lnTo>
                <a:lnTo>
                  <a:pt x="60" y="233399"/>
                </a:lnTo>
                <a:lnTo>
                  <a:pt x="0" y="177037"/>
                </a:lnTo>
                <a:lnTo>
                  <a:pt x="8547" y="177037"/>
                </a:lnTo>
                <a:lnTo>
                  <a:pt x="9321" y="180911"/>
                </a:lnTo>
                <a:lnTo>
                  <a:pt x="9891" y="192623"/>
                </a:lnTo>
                <a:lnTo>
                  <a:pt x="12720" y="207025"/>
                </a:lnTo>
                <a:lnTo>
                  <a:pt x="19485" y="222738"/>
                </a:lnTo>
                <a:lnTo>
                  <a:pt x="31864" y="238378"/>
                </a:lnTo>
                <a:lnTo>
                  <a:pt x="40210" y="243814"/>
                </a:lnTo>
                <a:lnTo>
                  <a:pt x="22529" y="243814"/>
                </a:lnTo>
                <a:lnTo>
                  <a:pt x="10871" y="263220"/>
                </a:lnTo>
                <a:lnTo>
                  <a:pt x="9321" y="264769"/>
                </a:lnTo>
                <a:lnTo>
                  <a:pt x="6984" y="268655"/>
                </a:lnTo>
                <a:lnTo>
                  <a:pt x="6210" y="269430"/>
                </a:lnTo>
                <a:close/>
              </a:path>
              <a:path w="164464" h="269875">
                <a:moveTo>
                  <a:pt x="90931" y="269430"/>
                </a:moveTo>
                <a:lnTo>
                  <a:pt x="68108" y="267174"/>
                </a:lnTo>
                <a:lnTo>
                  <a:pt x="48858" y="261280"/>
                </a:lnTo>
                <a:lnTo>
                  <a:pt x="33544" y="253057"/>
                </a:lnTo>
                <a:lnTo>
                  <a:pt x="22529" y="243814"/>
                </a:lnTo>
                <a:lnTo>
                  <a:pt x="40210" y="243814"/>
                </a:lnTo>
                <a:lnTo>
                  <a:pt x="48087" y="248944"/>
                </a:lnTo>
                <a:lnTo>
                  <a:pt x="64893" y="254777"/>
                </a:lnTo>
                <a:lnTo>
                  <a:pt x="79952" y="257263"/>
                </a:lnTo>
                <a:lnTo>
                  <a:pt x="90931" y="257784"/>
                </a:lnTo>
                <a:lnTo>
                  <a:pt x="127936" y="257784"/>
                </a:lnTo>
                <a:lnTo>
                  <a:pt x="120707" y="263098"/>
                </a:lnTo>
                <a:lnTo>
                  <a:pt x="90931" y="269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35833" y="6209077"/>
            <a:ext cx="165100" cy="170180"/>
          </a:xfrm>
          <a:custGeom>
            <a:avLst/>
            <a:gdLst/>
            <a:ahLst/>
            <a:cxnLst/>
            <a:rect l="l" t="t" r="r" b="b"/>
            <a:pathLst>
              <a:path w="165100" h="170179">
                <a:moveTo>
                  <a:pt x="82384" y="170052"/>
                </a:moveTo>
                <a:lnTo>
                  <a:pt x="51151" y="163718"/>
                </a:lnTo>
                <a:lnTo>
                  <a:pt x="24871" y="146173"/>
                </a:lnTo>
                <a:lnTo>
                  <a:pt x="6752" y="119603"/>
                </a:lnTo>
                <a:lnTo>
                  <a:pt x="0" y="86194"/>
                </a:lnTo>
                <a:lnTo>
                  <a:pt x="6314" y="53395"/>
                </a:lnTo>
                <a:lnTo>
                  <a:pt x="23704" y="25914"/>
                </a:lnTo>
                <a:lnTo>
                  <a:pt x="49838" y="7024"/>
                </a:lnTo>
                <a:lnTo>
                  <a:pt x="82384" y="0"/>
                </a:lnTo>
                <a:lnTo>
                  <a:pt x="114272" y="6806"/>
                </a:lnTo>
                <a:lnTo>
                  <a:pt x="115638" y="7772"/>
                </a:lnTo>
                <a:lnTo>
                  <a:pt x="82384" y="7772"/>
                </a:lnTo>
                <a:lnTo>
                  <a:pt x="70895" y="9251"/>
                </a:lnTo>
                <a:lnTo>
                  <a:pt x="39636" y="32613"/>
                </a:lnTo>
                <a:lnTo>
                  <a:pt x="31220" y="72129"/>
                </a:lnTo>
                <a:lnTo>
                  <a:pt x="31235" y="95266"/>
                </a:lnTo>
                <a:lnTo>
                  <a:pt x="40411" y="135877"/>
                </a:lnTo>
                <a:lnTo>
                  <a:pt x="70690" y="159251"/>
                </a:lnTo>
                <a:lnTo>
                  <a:pt x="82384" y="160731"/>
                </a:lnTo>
                <a:lnTo>
                  <a:pt x="118207" y="160731"/>
                </a:lnTo>
                <a:lnTo>
                  <a:pt x="113945" y="163609"/>
                </a:lnTo>
                <a:lnTo>
                  <a:pt x="82384" y="170052"/>
                </a:lnTo>
                <a:close/>
              </a:path>
              <a:path w="165100" h="170179">
                <a:moveTo>
                  <a:pt x="118207" y="160731"/>
                </a:moveTo>
                <a:lnTo>
                  <a:pt x="82384" y="160731"/>
                </a:lnTo>
                <a:lnTo>
                  <a:pt x="95854" y="158777"/>
                </a:lnTo>
                <a:lnTo>
                  <a:pt x="107937" y="153257"/>
                </a:lnTo>
                <a:lnTo>
                  <a:pt x="130401" y="120766"/>
                </a:lnTo>
                <a:lnTo>
                  <a:pt x="133680" y="83858"/>
                </a:lnTo>
                <a:lnTo>
                  <a:pt x="133534" y="72129"/>
                </a:lnTo>
                <a:lnTo>
                  <a:pt x="124358" y="31838"/>
                </a:lnTo>
                <a:lnTo>
                  <a:pt x="82384" y="7772"/>
                </a:lnTo>
                <a:lnTo>
                  <a:pt x="115638" y="7772"/>
                </a:lnTo>
                <a:lnTo>
                  <a:pt x="140479" y="25333"/>
                </a:lnTo>
                <a:lnTo>
                  <a:pt x="158235" y="52742"/>
                </a:lnTo>
                <a:lnTo>
                  <a:pt x="164769" y="86194"/>
                </a:lnTo>
                <a:lnTo>
                  <a:pt x="158126" y="119277"/>
                </a:lnTo>
                <a:lnTo>
                  <a:pt x="140188" y="145883"/>
                </a:lnTo>
                <a:lnTo>
                  <a:pt x="118207" y="160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3920" y="6117459"/>
            <a:ext cx="82550" cy="257810"/>
          </a:xfrm>
          <a:custGeom>
            <a:avLst/>
            <a:gdLst/>
            <a:ahLst/>
            <a:cxnLst/>
            <a:rect l="l" t="t" r="r" b="b"/>
            <a:pathLst>
              <a:path w="82550" h="257810">
                <a:moveTo>
                  <a:pt x="82384" y="257784"/>
                </a:moveTo>
                <a:lnTo>
                  <a:pt x="60037" y="256719"/>
                </a:lnTo>
                <a:lnTo>
                  <a:pt x="49593" y="256368"/>
                </a:lnTo>
                <a:lnTo>
                  <a:pt x="41186" y="256235"/>
                </a:lnTo>
                <a:lnTo>
                  <a:pt x="32457" y="256186"/>
                </a:lnTo>
                <a:lnTo>
                  <a:pt x="21469" y="255263"/>
                </a:lnTo>
                <a:lnTo>
                  <a:pt x="10042" y="252302"/>
                </a:lnTo>
                <a:lnTo>
                  <a:pt x="0" y="246138"/>
                </a:lnTo>
                <a:lnTo>
                  <a:pt x="12539" y="244461"/>
                </a:lnTo>
                <a:lnTo>
                  <a:pt x="20863" y="232720"/>
                </a:lnTo>
                <a:lnTo>
                  <a:pt x="25793" y="200853"/>
                </a:lnTo>
                <a:lnTo>
                  <a:pt x="28149" y="138797"/>
                </a:lnTo>
                <a:lnTo>
                  <a:pt x="28752" y="36487"/>
                </a:lnTo>
                <a:lnTo>
                  <a:pt x="27865" y="25350"/>
                </a:lnTo>
                <a:lnTo>
                  <a:pt x="23991" y="19016"/>
                </a:lnTo>
                <a:lnTo>
                  <a:pt x="15310" y="16175"/>
                </a:lnTo>
                <a:lnTo>
                  <a:pt x="0" y="15519"/>
                </a:lnTo>
                <a:lnTo>
                  <a:pt x="0" y="3873"/>
                </a:lnTo>
                <a:lnTo>
                  <a:pt x="52844" y="0"/>
                </a:lnTo>
                <a:lnTo>
                  <a:pt x="52844" y="229057"/>
                </a:lnTo>
                <a:lnTo>
                  <a:pt x="53961" y="239114"/>
                </a:lnTo>
                <a:lnTo>
                  <a:pt x="58285" y="245459"/>
                </a:lnTo>
                <a:lnTo>
                  <a:pt x="67273" y="250784"/>
                </a:lnTo>
                <a:lnTo>
                  <a:pt x="82384" y="257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21850" y="6215287"/>
            <a:ext cx="181610" cy="163830"/>
          </a:xfrm>
          <a:custGeom>
            <a:avLst/>
            <a:gdLst/>
            <a:ahLst/>
            <a:cxnLst/>
            <a:rect l="l" t="t" r="r" b="b"/>
            <a:pathLst>
              <a:path w="181610" h="163829">
                <a:moveTo>
                  <a:pt x="95592" y="163842"/>
                </a:moveTo>
                <a:lnTo>
                  <a:pt x="90932" y="163842"/>
                </a:lnTo>
                <a:lnTo>
                  <a:pt x="87234" y="161451"/>
                </a:lnTo>
                <a:lnTo>
                  <a:pt x="79460" y="145883"/>
                </a:lnTo>
                <a:lnTo>
                  <a:pt x="62071" y="104547"/>
                </a:lnTo>
                <a:lnTo>
                  <a:pt x="29527" y="24853"/>
                </a:lnTo>
                <a:lnTo>
                  <a:pt x="26224" y="17695"/>
                </a:lnTo>
                <a:lnTo>
                  <a:pt x="21755" y="12426"/>
                </a:lnTo>
                <a:lnTo>
                  <a:pt x="13789" y="7158"/>
                </a:lnTo>
                <a:lnTo>
                  <a:pt x="0" y="0"/>
                </a:lnTo>
                <a:lnTo>
                  <a:pt x="8750" y="447"/>
                </a:lnTo>
                <a:lnTo>
                  <a:pt x="18161" y="677"/>
                </a:lnTo>
                <a:lnTo>
                  <a:pt x="44140" y="835"/>
                </a:lnTo>
                <a:lnTo>
                  <a:pt x="55079" y="1843"/>
                </a:lnTo>
                <a:lnTo>
                  <a:pt x="66457" y="5034"/>
                </a:lnTo>
                <a:lnTo>
                  <a:pt x="76161" y="11645"/>
                </a:lnTo>
                <a:lnTo>
                  <a:pt x="55181" y="11645"/>
                </a:lnTo>
                <a:lnTo>
                  <a:pt x="55181" y="22517"/>
                </a:lnTo>
                <a:lnTo>
                  <a:pt x="57505" y="27177"/>
                </a:lnTo>
                <a:lnTo>
                  <a:pt x="98704" y="131229"/>
                </a:lnTo>
                <a:lnTo>
                  <a:pt x="108955" y="131229"/>
                </a:lnTo>
                <a:lnTo>
                  <a:pt x="97142" y="160731"/>
                </a:lnTo>
                <a:lnTo>
                  <a:pt x="95592" y="163842"/>
                </a:lnTo>
                <a:close/>
              </a:path>
              <a:path w="181610" h="163829">
                <a:moveTo>
                  <a:pt x="108955" y="131229"/>
                </a:moveTo>
                <a:lnTo>
                  <a:pt x="98704" y="131229"/>
                </a:lnTo>
                <a:lnTo>
                  <a:pt x="136779" y="36499"/>
                </a:lnTo>
                <a:lnTo>
                  <a:pt x="138341" y="31838"/>
                </a:lnTo>
                <a:lnTo>
                  <a:pt x="139115" y="30289"/>
                </a:lnTo>
                <a:lnTo>
                  <a:pt x="139115" y="27177"/>
                </a:lnTo>
                <a:lnTo>
                  <a:pt x="138289" y="21622"/>
                </a:lnTo>
                <a:lnTo>
                  <a:pt x="135423" y="15336"/>
                </a:lnTo>
                <a:lnTo>
                  <a:pt x="129932" y="8177"/>
                </a:lnTo>
                <a:lnTo>
                  <a:pt x="121234" y="0"/>
                </a:lnTo>
                <a:lnTo>
                  <a:pt x="127648" y="121"/>
                </a:lnTo>
                <a:lnTo>
                  <a:pt x="145721" y="653"/>
                </a:lnTo>
                <a:lnTo>
                  <a:pt x="153885" y="774"/>
                </a:lnTo>
                <a:lnTo>
                  <a:pt x="160538" y="944"/>
                </a:lnTo>
                <a:lnTo>
                  <a:pt x="167481" y="2133"/>
                </a:lnTo>
                <a:lnTo>
                  <a:pt x="174424" y="5360"/>
                </a:lnTo>
                <a:lnTo>
                  <a:pt x="181076" y="11645"/>
                </a:lnTo>
                <a:lnTo>
                  <a:pt x="166117" y="14327"/>
                </a:lnTo>
                <a:lnTo>
                  <a:pt x="156405" y="20867"/>
                </a:lnTo>
                <a:lnTo>
                  <a:pt x="150481" y="29010"/>
                </a:lnTo>
                <a:lnTo>
                  <a:pt x="146888" y="36499"/>
                </a:lnTo>
                <a:lnTo>
                  <a:pt x="108955" y="131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0700" y="6209077"/>
            <a:ext cx="144145" cy="170180"/>
          </a:xfrm>
          <a:custGeom>
            <a:avLst/>
            <a:gdLst/>
            <a:ahLst/>
            <a:cxnLst/>
            <a:rect l="l" t="t" r="r" b="b"/>
            <a:pathLst>
              <a:path w="144145" h="170179">
                <a:moveTo>
                  <a:pt x="81610" y="170052"/>
                </a:moveTo>
                <a:lnTo>
                  <a:pt x="50824" y="163694"/>
                </a:lnTo>
                <a:lnTo>
                  <a:pt x="24774" y="145978"/>
                </a:lnTo>
                <a:lnTo>
                  <a:pt x="6740" y="118944"/>
                </a:lnTo>
                <a:lnTo>
                  <a:pt x="0" y="84632"/>
                </a:lnTo>
                <a:lnTo>
                  <a:pt x="6011" y="51756"/>
                </a:lnTo>
                <a:lnTo>
                  <a:pt x="22444" y="24847"/>
                </a:lnTo>
                <a:lnTo>
                  <a:pt x="46891" y="6673"/>
                </a:lnTo>
                <a:lnTo>
                  <a:pt x="76949" y="0"/>
                </a:lnTo>
                <a:lnTo>
                  <a:pt x="107066" y="6152"/>
                </a:lnTo>
                <a:lnTo>
                  <a:pt x="109137" y="7772"/>
                </a:lnTo>
                <a:lnTo>
                  <a:pt x="76949" y="7772"/>
                </a:lnTo>
                <a:lnTo>
                  <a:pt x="64867" y="10088"/>
                </a:lnTo>
                <a:lnTo>
                  <a:pt x="50233" y="19318"/>
                </a:lnTo>
                <a:lnTo>
                  <a:pt x="37492" y="38885"/>
                </a:lnTo>
                <a:lnTo>
                  <a:pt x="31089" y="72212"/>
                </a:lnTo>
                <a:lnTo>
                  <a:pt x="143789" y="72212"/>
                </a:lnTo>
                <a:lnTo>
                  <a:pt x="143789" y="79971"/>
                </a:lnTo>
                <a:lnTo>
                  <a:pt x="31089" y="79971"/>
                </a:lnTo>
                <a:lnTo>
                  <a:pt x="31259" y="92095"/>
                </a:lnTo>
                <a:lnTo>
                  <a:pt x="41973" y="135877"/>
                </a:lnTo>
                <a:lnTo>
                  <a:pt x="83947" y="160731"/>
                </a:lnTo>
                <a:lnTo>
                  <a:pt x="113932" y="160731"/>
                </a:lnTo>
                <a:lnTo>
                  <a:pt x="110340" y="163512"/>
                </a:lnTo>
                <a:lnTo>
                  <a:pt x="81610" y="170052"/>
                </a:lnTo>
                <a:close/>
              </a:path>
              <a:path w="144145" h="170179">
                <a:moveTo>
                  <a:pt x="143789" y="72212"/>
                </a:moveTo>
                <a:lnTo>
                  <a:pt x="118910" y="72212"/>
                </a:lnTo>
                <a:lnTo>
                  <a:pt x="117818" y="56249"/>
                </a:lnTo>
                <a:lnTo>
                  <a:pt x="112502" y="34753"/>
                </a:lnTo>
                <a:lnTo>
                  <a:pt x="99900" y="15876"/>
                </a:lnTo>
                <a:lnTo>
                  <a:pt x="76949" y="7772"/>
                </a:lnTo>
                <a:lnTo>
                  <a:pt x="109137" y="7772"/>
                </a:lnTo>
                <a:lnTo>
                  <a:pt x="127857" y="22423"/>
                </a:lnTo>
                <a:lnTo>
                  <a:pt x="139903" y="45536"/>
                </a:lnTo>
                <a:lnTo>
                  <a:pt x="143789" y="72212"/>
                </a:lnTo>
                <a:close/>
              </a:path>
              <a:path w="144145" h="170179">
                <a:moveTo>
                  <a:pt x="113932" y="160731"/>
                </a:moveTo>
                <a:lnTo>
                  <a:pt x="83947" y="160731"/>
                </a:lnTo>
                <a:lnTo>
                  <a:pt x="91620" y="160136"/>
                </a:lnTo>
                <a:lnTo>
                  <a:pt x="105705" y="155975"/>
                </a:lnTo>
                <a:lnTo>
                  <a:pt x="121537" y="144679"/>
                </a:lnTo>
                <a:lnTo>
                  <a:pt x="134454" y="122682"/>
                </a:lnTo>
                <a:lnTo>
                  <a:pt x="134454" y="119583"/>
                </a:lnTo>
                <a:lnTo>
                  <a:pt x="135242" y="117246"/>
                </a:lnTo>
                <a:lnTo>
                  <a:pt x="140677" y="117246"/>
                </a:lnTo>
                <a:lnTo>
                  <a:pt x="143789" y="118021"/>
                </a:lnTo>
                <a:lnTo>
                  <a:pt x="143789" y="121907"/>
                </a:lnTo>
                <a:lnTo>
                  <a:pt x="140412" y="132376"/>
                </a:lnTo>
                <a:lnTo>
                  <a:pt x="129601" y="148599"/>
                </a:lnTo>
                <a:lnTo>
                  <a:pt x="113932" y="160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6243" y="6097266"/>
            <a:ext cx="86360" cy="370840"/>
          </a:xfrm>
          <a:custGeom>
            <a:avLst/>
            <a:gdLst/>
            <a:ahLst/>
            <a:cxnLst/>
            <a:rect l="l" t="t" r="r" b="b"/>
            <a:pathLst>
              <a:path w="86360" h="370839">
                <a:moveTo>
                  <a:pt x="84721" y="370382"/>
                </a:moveTo>
                <a:lnTo>
                  <a:pt x="82384" y="370382"/>
                </a:lnTo>
                <a:lnTo>
                  <a:pt x="74819" y="365904"/>
                </a:lnTo>
                <a:lnTo>
                  <a:pt x="42495" y="330740"/>
                </a:lnTo>
                <a:lnTo>
                  <a:pt x="12135" y="268876"/>
                </a:lnTo>
                <a:lnTo>
                  <a:pt x="935" y="209429"/>
                </a:lnTo>
                <a:lnTo>
                  <a:pt x="0" y="184797"/>
                </a:lnTo>
                <a:lnTo>
                  <a:pt x="1019" y="159771"/>
                </a:lnTo>
                <a:lnTo>
                  <a:pt x="11803" y="102142"/>
                </a:lnTo>
                <a:lnTo>
                  <a:pt x="41183" y="40622"/>
                </a:lnTo>
                <a:lnTo>
                  <a:pt x="74577" y="4611"/>
                </a:lnTo>
                <a:lnTo>
                  <a:pt x="82384" y="0"/>
                </a:lnTo>
                <a:lnTo>
                  <a:pt x="84721" y="0"/>
                </a:lnTo>
                <a:lnTo>
                  <a:pt x="86271" y="774"/>
                </a:lnTo>
                <a:lnTo>
                  <a:pt x="86271" y="4660"/>
                </a:lnTo>
                <a:lnTo>
                  <a:pt x="81610" y="9321"/>
                </a:lnTo>
                <a:lnTo>
                  <a:pt x="52912" y="47330"/>
                </a:lnTo>
                <a:lnTo>
                  <a:pt x="34491" y="90363"/>
                </a:lnTo>
                <a:lnTo>
                  <a:pt x="24669" y="136744"/>
                </a:lnTo>
                <a:lnTo>
                  <a:pt x="21767" y="184797"/>
                </a:lnTo>
                <a:lnTo>
                  <a:pt x="24318" y="229334"/>
                </a:lnTo>
                <a:lnTo>
                  <a:pt x="33426" y="275547"/>
                </a:lnTo>
                <a:lnTo>
                  <a:pt x="51278" y="319866"/>
                </a:lnTo>
                <a:lnTo>
                  <a:pt x="80060" y="358724"/>
                </a:lnTo>
                <a:lnTo>
                  <a:pt x="86271" y="364947"/>
                </a:lnTo>
                <a:lnTo>
                  <a:pt x="86271" y="369595"/>
                </a:lnTo>
                <a:lnTo>
                  <a:pt x="84721" y="37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66922" y="6127557"/>
            <a:ext cx="123189" cy="248285"/>
          </a:xfrm>
          <a:custGeom>
            <a:avLst/>
            <a:gdLst/>
            <a:ahLst/>
            <a:cxnLst/>
            <a:rect l="l" t="t" r="r" b="b"/>
            <a:pathLst>
              <a:path w="123189" h="248285">
                <a:moveTo>
                  <a:pt x="20107" y="32994"/>
                </a:moveTo>
                <a:lnTo>
                  <a:pt x="8196" y="30641"/>
                </a:lnTo>
                <a:lnTo>
                  <a:pt x="0" y="24066"/>
                </a:lnTo>
                <a:lnTo>
                  <a:pt x="12640" y="23690"/>
                </a:lnTo>
                <a:lnTo>
                  <a:pt x="30016" y="21058"/>
                </a:lnTo>
                <a:lnTo>
                  <a:pt x="49288" y="13913"/>
                </a:lnTo>
                <a:lnTo>
                  <a:pt x="67614" y="0"/>
                </a:lnTo>
                <a:lnTo>
                  <a:pt x="76161" y="0"/>
                </a:lnTo>
                <a:lnTo>
                  <a:pt x="76161" y="25615"/>
                </a:lnTo>
                <a:lnTo>
                  <a:pt x="48958" y="25615"/>
                </a:lnTo>
                <a:lnTo>
                  <a:pt x="34204" y="31270"/>
                </a:lnTo>
                <a:lnTo>
                  <a:pt x="20107" y="32994"/>
                </a:lnTo>
                <a:close/>
              </a:path>
              <a:path w="123189" h="248285">
                <a:moveTo>
                  <a:pt x="111137" y="236042"/>
                </a:moveTo>
                <a:lnTo>
                  <a:pt x="13982" y="236042"/>
                </a:lnTo>
                <a:lnTo>
                  <a:pt x="30753" y="233911"/>
                </a:lnTo>
                <a:lnTo>
                  <a:pt x="41069" y="221232"/>
                </a:lnTo>
                <a:lnTo>
                  <a:pt x="46496" y="188576"/>
                </a:lnTo>
                <a:lnTo>
                  <a:pt x="48604" y="126514"/>
                </a:lnTo>
                <a:lnTo>
                  <a:pt x="48958" y="25615"/>
                </a:lnTo>
                <a:lnTo>
                  <a:pt x="76161" y="25615"/>
                </a:lnTo>
                <a:lnTo>
                  <a:pt x="76161" y="218186"/>
                </a:lnTo>
                <a:lnTo>
                  <a:pt x="76928" y="226869"/>
                </a:lnTo>
                <a:lnTo>
                  <a:pt x="81119" y="232352"/>
                </a:lnTo>
                <a:lnTo>
                  <a:pt x="91576" y="235216"/>
                </a:lnTo>
                <a:lnTo>
                  <a:pt x="111137" y="236042"/>
                </a:lnTo>
                <a:close/>
              </a:path>
              <a:path w="123189" h="248285">
                <a:moveTo>
                  <a:pt x="2336" y="247688"/>
                </a:moveTo>
                <a:lnTo>
                  <a:pt x="2336" y="236042"/>
                </a:lnTo>
                <a:lnTo>
                  <a:pt x="122796" y="236042"/>
                </a:lnTo>
                <a:lnTo>
                  <a:pt x="122796" y="246162"/>
                </a:lnTo>
                <a:lnTo>
                  <a:pt x="49108" y="246162"/>
                </a:lnTo>
                <a:lnTo>
                  <a:pt x="32059" y="246332"/>
                </a:lnTo>
                <a:lnTo>
                  <a:pt x="15303" y="246792"/>
                </a:lnTo>
                <a:lnTo>
                  <a:pt x="2336" y="247688"/>
                </a:lnTo>
                <a:close/>
              </a:path>
              <a:path w="123189" h="248285">
                <a:moveTo>
                  <a:pt x="122796" y="247688"/>
                </a:moveTo>
                <a:lnTo>
                  <a:pt x="109950" y="246792"/>
                </a:lnTo>
                <a:lnTo>
                  <a:pt x="93460" y="246332"/>
                </a:lnTo>
                <a:lnTo>
                  <a:pt x="76678" y="246162"/>
                </a:lnTo>
                <a:lnTo>
                  <a:pt x="122796" y="246162"/>
                </a:lnTo>
                <a:lnTo>
                  <a:pt x="122796" y="247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41012" y="6097266"/>
            <a:ext cx="86360" cy="370840"/>
          </a:xfrm>
          <a:custGeom>
            <a:avLst/>
            <a:gdLst/>
            <a:ahLst/>
            <a:cxnLst/>
            <a:rect l="l" t="t" r="r" b="b"/>
            <a:pathLst>
              <a:path w="86360" h="370839">
                <a:moveTo>
                  <a:pt x="3886" y="370382"/>
                </a:moveTo>
                <a:lnTo>
                  <a:pt x="1549" y="370382"/>
                </a:lnTo>
                <a:lnTo>
                  <a:pt x="0" y="368820"/>
                </a:lnTo>
                <a:lnTo>
                  <a:pt x="0" y="364947"/>
                </a:lnTo>
                <a:lnTo>
                  <a:pt x="4660" y="360286"/>
                </a:lnTo>
                <a:lnTo>
                  <a:pt x="33685" y="322163"/>
                </a:lnTo>
                <a:lnTo>
                  <a:pt x="52070" y="278947"/>
                </a:lnTo>
                <a:lnTo>
                  <a:pt x="61710" y="232529"/>
                </a:lnTo>
                <a:lnTo>
                  <a:pt x="64503" y="184797"/>
                </a:lnTo>
                <a:lnTo>
                  <a:pt x="60654" y="130117"/>
                </a:lnTo>
                <a:lnTo>
                  <a:pt x="49447" y="82791"/>
                </a:lnTo>
                <a:lnTo>
                  <a:pt x="31392" y="43179"/>
                </a:lnTo>
                <a:lnTo>
                  <a:pt x="6997" y="11645"/>
                </a:lnTo>
                <a:lnTo>
                  <a:pt x="0" y="4660"/>
                </a:lnTo>
                <a:lnTo>
                  <a:pt x="0" y="774"/>
                </a:lnTo>
                <a:lnTo>
                  <a:pt x="1549" y="0"/>
                </a:lnTo>
                <a:lnTo>
                  <a:pt x="3886" y="0"/>
                </a:lnTo>
                <a:lnTo>
                  <a:pt x="43780" y="38978"/>
                </a:lnTo>
                <a:lnTo>
                  <a:pt x="74141" y="100830"/>
                </a:lnTo>
                <a:lnTo>
                  <a:pt x="85336" y="160497"/>
                </a:lnTo>
                <a:lnTo>
                  <a:pt x="86271" y="184797"/>
                </a:lnTo>
                <a:lnTo>
                  <a:pt x="85251" y="209829"/>
                </a:lnTo>
                <a:lnTo>
                  <a:pt x="74467" y="267459"/>
                </a:lnTo>
                <a:lnTo>
                  <a:pt x="45087" y="329433"/>
                </a:lnTo>
                <a:lnTo>
                  <a:pt x="11693" y="365759"/>
                </a:lnTo>
                <a:lnTo>
                  <a:pt x="3886" y="37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843856" y="6106880"/>
            <a:ext cx="258445" cy="261620"/>
          </a:xfrm>
          <a:custGeom>
            <a:avLst/>
            <a:gdLst/>
            <a:ahLst/>
            <a:cxnLst/>
            <a:rect l="l" t="t" r="r" b="b"/>
            <a:pathLst>
              <a:path w="258445" h="261620">
                <a:moveTo>
                  <a:pt x="140157" y="261404"/>
                </a:moveTo>
                <a:lnTo>
                  <a:pt x="0" y="261404"/>
                </a:lnTo>
                <a:lnTo>
                  <a:pt x="0" y="250177"/>
                </a:lnTo>
                <a:lnTo>
                  <a:pt x="129755" y="250177"/>
                </a:lnTo>
                <a:lnTo>
                  <a:pt x="155935" y="246506"/>
                </a:lnTo>
                <a:lnTo>
                  <a:pt x="189672" y="226833"/>
                </a:lnTo>
                <a:lnTo>
                  <a:pt x="214047" y="184223"/>
                </a:lnTo>
                <a:lnTo>
                  <a:pt x="219456" y="133108"/>
                </a:lnTo>
                <a:lnTo>
                  <a:pt x="218580" y="110343"/>
                </a:lnTo>
                <a:lnTo>
                  <a:pt x="209319" y="66014"/>
                </a:lnTo>
                <a:lnTo>
                  <a:pt x="183213" y="30291"/>
                </a:lnTo>
                <a:lnTo>
                  <a:pt x="131858" y="13705"/>
                </a:lnTo>
                <a:lnTo>
                  <a:pt x="91312" y="12026"/>
                </a:lnTo>
                <a:lnTo>
                  <a:pt x="0" y="12026"/>
                </a:lnTo>
                <a:lnTo>
                  <a:pt x="0" y="0"/>
                </a:lnTo>
                <a:lnTo>
                  <a:pt x="140157" y="0"/>
                </a:lnTo>
                <a:lnTo>
                  <a:pt x="186264" y="10536"/>
                </a:lnTo>
                <a:lnTo>
                  <a:pt x="223659" y="39189"/>
                </a:lnTo>
                <a:lnTo>
                  <a:pt x="248738" y="81524"/>
                </a:lnTo>
                <a:lnTo>
                  <a:pt x="257898" y="133108"/>
                </a:lnTo>
                <a:lnTo>
                  <a:pt x="248626" y="183597"/>
                </a:lnTo>
                <a:lnTo>
                  <a:pt x="223359" y="224316"/>
                </a:lnTo>
                <a:lnTo>
                  <a:pt x="185927" y="251505"/>
                </a:lnTo>
                <a:lnTo>
                  <a:pt x="140157" y="261404"/>
                </a:lnTo>
                <a:close/>
              </a:path>
              <a:path w="258445" h="261620">
                <a:moveTo>
                  <a:pt x="73685" y="250177"/>
                </a:moveTo>
                <a:lnTo>
                  <a:pt x="9613" y="250177"/>
                </a:lnTo>
                <a:lnTo>
                  <a:pt x="24156" y="247951"/>
                </a:lnTo>
                <a:lnTo>
                  <a:pt x="33124" y="234678"/>
                </a:lnTo>
                <a:lnTo>
                  <a:pt x="37865" y="200467"/>
                </a:lnTo>
                <a:lnTo>
                  <a:pt x="39722" y="135427"/>
                </a:lnTo>
                <a:lnTo>
                  <a:pt x="40043" y="29667"/>
                </a:lnTo>
                <a:lnTo>
                  <a:pt x="39455" y="21161"/>
                </a:lnTo>
                <a:lnTo>
                  <a:pt x="35939" y="15736"/>
                </a:lnTo>
                <a:lnTo>
                  <a:pt x="26868" y="12866"/>
                </a:lnTo>
                <a:lnTo>
                  <a:pt x="9613" y="12026"/>
                </a:lnTo>
                <a:lnTo>
                  <a:pt x="91312" y="12026"/>
                </a:lnTo>
                <a:lnTo>
                  <a:pt x="74295" y="61212"/>
                </a:lnTo>
                <a:lnTo>
                  <a:pt x="73109" y="127078"/>
                </a:lnTo>
                <a:lnTo>
                  <a:pt x="72885" y="246964"/>
                </a:lnTo>
                <a:lnTo>
                  <a:pt x="73685" y="250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133796" y="6196682"/>
            <a:ext cx="148590" cy="176530"/>
          </a:xfrm>
          <a:custGeom>
            <a:avLst/>
            <a:gdLst/>
            <a:ahLst/>
            <a:cxnLst/>
            <a:rect l="l" t="t" r="r" b="b"/>
            <a:pathLst>
              <a:path w="148590" h="176529">
                <a:moveTo>
                  <a:pt x="84086" y="176415"/>
                </a:moveTo>
                <a:lnTo>
                  <a:pt x="52704" y="169724"/>
                </a:lnTo>
                <a:lnTo>
                  <a:pt x="25827" y="151153"/>
                </a:lnTo>
                <a:lnTo>
                  <a:pt x="7057" y="122960"/>
                </a:lnTo>
                <a:lnTo>
                  <a:pt x="0" y="87401"/>
                </a:lnTo>
                <a:lnTo>
                  <a:pt x="6205" y="53787"/>
                </a:lnTo>
                <a:lnTo>
                  <a:pt x="23221" y="25960"/>
                </a:lnTo>
                <a:lnTo>
                  <a:pt x="48648" y="7003"/>
                </a:lnTo>
                <a:lnTo>
                  <a:pt x="80086" y="0"/>
                </a:lnTo>
                <a:lnTo>
                  <a:pt x="110660" y="6478"/>
                </a:lnTo>
                <a:lnTo>
                  <a:pt x="113574" y="8826"/>
                </a:lnTo>
                <a:lnTo>
                  <a:pt x="80086" y="8826"/>
                </a:lnTo>
                <a:lnTo>
                  <a:pt x="67171" y="11220"/>
                </a:lnTo>
                <a:lnTo>
                  <a:pt x="51852" y="20754"/>
                </a:lnTo>
                <a:lnTo>
                  <a:pt x="38636" y="40962"/>
                </a:lnTo>
                <a:lnTo>
                  <a:pt x="32029" y="75374"/>
                </a:lnTo>
                <a:lnTo>
                  <a:pt x="148170" y="75374"/>
                </a:lnTo>
                <a:lnTo>
                  <a:pt x="148170" y="83400"/>
                </a:lnTo>
                <a:lnTo>
                  <a:pt x="32029" y="83400"/>
                </a:lnTo>
                <a:lnTo>
                  <a:pt x="32204" y="95577"/>
                </a:lnTo>
                <a:lnTo>
                  <a:pt x="43243" y="141135"/>
                </a:lnTo>
                <a:lnTo>
                  <a:pt x="86499" y="166789"/>
                </a:lnTo>
                <a:lnTo>
                  <a:pt x="117731" y="166789"/>
                </a:lnTo>
                <a:lnTo>
                  <a:pt x="114036" y="169661"/>
                </a:lnTo>
                <a:lnTo>
                  <a:pt x="84086" y="176415"/>
                </a:lnTo>
                <a:close/>
              </a:path>
              <a:path w="148590" h="176529">
                <a:moveTo>
                  <a:pt x="148170" y="75374"/>
                </a:moveTo>
                <a:lnTo>
                  <a:pt x="123342" y="75374"/>
                </a:lnTo>
                <a:lnTo>
                  <a:pt x="122102" y="58552"/>
                </a:lnTo>
                <a:lnTo>
                  <a:pt x="116430" y="36390"/>
                </a:lnTo>
                <a:lnTo>
                  <a:pt x="103400" y="17083"/>
                </a:lnTo>
                <a:lnTo>
                  <a:pt x="80086" y="8826"/>
                </a:lnTo>
                <a:lnTo>
                  <a:pt x="113574" y="8826"/>
                </a:lnTo>
                <a:lnTo>
                  <a:pt x="131849" y="23556"/>
                </a:lnTo>
                <a:lnTo>
                  <a:pt x="144178" y="47700"/>
                </a:lnTo>
                <a:lnTo>
                  <a:pt x="148170" y="75374"/>
                </a:lnTo>
                <a:close/>
              </a:path>
              <a:path w="148590" h="176529">
                <a:moveTo>
                  <a:pt x="117731" y="166789"/>
                </a:moveTo>
                <a:lnTo>
                  <a:pt x="86499" y="166789"/>
                </a:lnTo>
                <a:lnTo>
                  <a:pt x="94406" y="166175"/>
                </a:lnTo>
                <a:lnTo>
                  <a:pt x="108923" y="161877"/>
                </a:lnTo>
                <a:lnTo>
                  <a:pt x="125242" y="150212"/>
                </a:lnTo>
                <a:lnTo>
                  <a:pt x="138557" y="127495"/>
                </a:lnTo>
                <a:lnTo>
                  <a:pt x="139357" y="124294"/>
                </a:lnTo>
                <a:lnTo>
                  <a:pt x="140157" y="121881"/>
                </a:lnTo>
                <a:lnTo>
                  <a:pt x="144957" y="121881"/>
                </a:lnTo>
                <a:lnTo>
                  <a:pt x="148170" y="122694"/>
                </a:lnTo>
                <a:lnTo>
                  <a:pt x="148170" y="126695"/>
                </a:lnTo>
                <a:lnTo>
                  <a:pt x="144803" y="137507"/>
                </a:lnTo>
                <a:lnTo>
                  <a:pt x="133850" y="154260"/>
                </a:lnTo>
                <a:lnTo>
                  <a:pt x="117731" y="166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305982" y="6196682"/>
            <a:ext cx="126364" cy="176530"/>
          </a:xfrm>
          <a:custGeom>
            <a:avLst/>
            <a:gdLst/>
            <a:ahLst/>
            <a:cxnLst/>
            <a:rect l="l" t="t" r="r" b="b"/>
            <a:pathLst>
              <a:path w="126365" h="176529">
                <a:moveTo>
                  <a:pt x="99345" y="167589"/>
                </a:moveTo>
                <a:lnTo>
                  <a:pt x="64084" y="167589"/>
                </a:lnTo>
                <a:lnTo>
                  <a:pt x="83340" y="164909"/>
                </a:lnTo>
                <a:lnTo>
                  <a:pt x="96816" y="157568"/>
                </a:lnTo>
                <a:lnTo>
                  <a:pt x="104737" y="146618"/>
                </a:lnTo>
                <a:lnTo>
                  <a:pt x="107327" y="133108"/>
                </a:lnTo>
                <a:lnTo>
                  <a:pt x="102197" y="115987"/>
                </a:lnTo>
                <a:lnTo>
                  <a:pt x="90311" y="105552"/>
                </a:lnTo>
                <a:lnTo>
                  <a:pt x="76922" y="100075"/>
                </a:lnTo>
                <a:lnTo>
                  <a:pt x="67284" y="97828"/>
                </a:lnTo>
                <a:lnTo>
                  <a:pt x="49265" y="94057"/>
                </a:lnTo>
                <a:lnTo>
                  <a:pt x="36050" y="90512"/>
                </a:lnTo>
                <a:lnTo>
                  <a:pt x="4508" y="65558"/>
                </a:lnTo>
                <a:lnTo>
                  <a:pt x="0" y="47320"/>
                </a:lnTo>
                <a:lnTo>
                  <a:pt x="2992" y="30791"/>
                </a:lnTo>
                <a:lnTo>
                  <a:pt x="13119" y="15540"/>
                </a:lnTo>
                <a:lnTo>
                  <a:pt x="32104" y="4348"/>
                </a:lnTo>
                <a:lnTo>
                  <a:pt x="61671" y="0"/>
                </a:lnTo>
                <a:lnTo>
                  <a:pt x="67531" y="175"/>
                </a:lnTo>
                <a:lnTo>
                  <a:pt x="76092" y="1403"/>
                </a:lnTo>
                <a:lnTo>
                  <a:pt x="86452" y="4736"/>
                </a:lnTo>
                <a:lnTo>
                  <a:pt x="90772" y="7226"/>
                </a:lnTo>
                <a:lnTo>
                  <a:pt x="61671" y="7226"/>
                </a:lnTo>
                <a:lnTo>
                  <a:pt x="41064" y="9943"/>
                </a:lnTo>
                <a:lnTo>
                  <a:pt x="27738" y="16944"/>
                </a:lnTo>
                <a:lnTo>
                  <a:pt x="20567" y="26503"/>
                </a:lnTo>
                <a:lnTo>
                  <a:pt x="18427" y="36893"/>
                </a:lnTo>
                <a:lnTo>
                  <a:pt x="22770" y="50344"/>
                </a:lnTo>
                <a:lnTo>
                  <a:pt x="33945" y="59137"/>
                </a:lnTo>
                <a:lnTo>
                  <a:pt x="49176" y="64625"/>
                </a:lnTo>
                <a:lnTo>
                  <a:pt x="77507" y="70706"/>
                </a:lnTo>
                <a:lnTo>
                  <a:pt x="88806" y="74075"/>
                </a:lnTo>
                <a:lnTo>
                  <a:pt x="119146" y="98933"/>
                </a:lnTo>
                <a:lnTo>
                  <a:pt x="125755" y="122694"/>
                </a:lnTo>
                <a:lnTo>
                  <a:pt x="122312" y="142924"/>
                </a:lnTo>
                <a:lnTo>
                  <a:pt x="111436" y="160075"/>
                </a:lnTo>
                <a:lnTo>
                  <a:pt x="99345" y="167589"/>
                </a:lnTo>
                <a:close/>
              </a:path>
              <a:path w="126365" h="176529">
                <a:moveTo>
                  <a:pt x="115685" y="11226"/>
                </a:moveTo>
                <a:lnTo>
                  <a:pt x="97713" y="11226"/>
                </a:lnTo>
                <a:lnTo>
                  <a:pt x="108927" y="0"/>
                </a:lnTo>
                <a:lnTo>
                  <a:pt x="111328" y="0"/>
                </a:lnTo>
                <a:lnTo>
                  <a:pt x="114110" y="1203"/>
                </a:lnTo>
                <a:lnTo>
                  <a:pt x="115539" y="7219"/>
                </a:lnTo>
                <a:lnTo>
                  <a:pt x="115685" y="11226"/>
                </a:lnTo>
                <a:close/>
              </a:path>
              <a:path w="126365" h="176529">
                <a:moveTo>
                  <a:pt x="116141" y="57734"/>
                </a:moveTo>
                <a:lnTo>
                  <a:pt x="106527" y="57734"/>
                </a:lnTo>
                <a:lnTo>
                  <a:pt x="106527" y="53733"/>
                </a:lnTo>
                <a:lnTo>
                  <a:pt x="105039" y="41393"/>
                </a:lnTo>
                <a:lnTo>
                  <a:pt x="99420" y="25969"/>
                </a:lnTo>
                <a:lnTo>
                  <a:pt x="86141" y="12801"/>
                </a:lnTo>
                <a:lnTo>
                  <a:pt x="61671" y="7226"/>
                </a:lnTo>
                <a:lnTo>
                  <a:pt x="90772" y="7226"/>
                </a:lnTo>
                <a:lnTo>
                  <a:pt x="97713" y="11226"/>
                </a:lnTo>
                <a:lnTo>
                  <a:pt x="115685" y="11226"/>
                </a:lnTo>
                <a:lnTo>
                  <a:pt x="116066" y="21656"/>
                </a:lnTo>
                <a:lnTo>
                  <a:pt x="116141" y="57734"/>
                </a:lnTo>
                <a:close/>
              </a:path>
              <a:path w="126365" h="176529">
                <a:moveTo>
                  <a:pt x="6413" y="176415"/>
                </a:moveTo>
                <a:lnTo>
                  <a:pt x="4013" y="176415"/>
                </a:lnTo>
                <a:lnTo>
                  <a:pt x="1693" y="175024"/>
                </a:lnTo>
                <a:lnTo>
                  <a:pt x="501" y="167692"/>
                </a:lnTo>
                <a:lnTo>
                  <a:pt x="62" y="149685"/>
                </a:lnTo>
                <a:lnTo>
                  <a:pt x="0" y="106654"/>
                </a:lnTo>
                <a:lnTo>
                  <a:pt x="8813" y="106654"/>
                </a:lnTo>
                <a:lnTo>
                  <a:pt x="9613" y="108254"/>
                </a:lnTo>
                <a:lnTo>
                  <a:pt x="10414" y="113068"/>
                </a:lnTo>
                <a:lnTo>
                  <a:pt x="17224" y="135458"/>
                </a:lnTo>
                <a:lnTo>
                  <a:pt x="27638" y="152658"/>
                </a:lnTo>
                <a:lnTo>
                  <a:pt x="37177" y="159575"/>
                </a:lnTo>
                <a:lnTo>
                  <a:pt x="21628" y="159575"/>
                </a:lnTo>
                <a:lnTo>
                  <a:pt x="14427" y="166789"/>
                </a:lnTo>
                <a:lnTo>
                  <a:pt x="14324" y="167692"/>
                </a:lnTo>
                <a:lnTo>
                  <a:pt x="6413" y="175615"/>
                </a:lnTo>
                <a:lnTo>
                  <a:pt x="6413" y="176415"/>
                </a:lnTo>
                <a:close/>
              </a:path>
              <a:path w="126365" h="176529">
                <a:moveTo>
                  <a:pt x="64084" y="176415"/>
                </a:moveTo>
                <a:lnTo>
                  <a:pt x="56436" y="176040"/>
                </a:lnTo>
                <a:lnTo>
                  <a:pt x="46161" y="174010"/>
                </a:lnTo>
                <a:lnTo>
                  <a:pt x="34234" y="168973"/>
                </a:lnTo>
                <a:lnTo>
                  <a:pt x="21628" y="159575"/>
                </a:lnTo>
                <a:lnTo>
                  <a:pt x="37177" y="159575"/>
                </a:lnTo>
                <a:lnTo>
                  <a:pt x="42857" y="163694"/>
                </a:lnTo>
                <a:lnTo>
                  <a:pt x="64084" y="167589"/>
                </a:lnTo>
                <a:lnTo>
                  <a:pt x="99345" y="167589"/>
                </a:lnTo>
                <a:lnTo>
                  <a:pt x="92301" y="171966"/>
                </a:lnTo>
                <a:lnTo>
                  <a:pt x="64084" y="17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2457367" y="6112493"/>
            <a:ext cx="81915" cy="255904"/>
          </a:xfrm>
          <a:custGeom>
            <a:avLst/>
            <a:gdLst/>
            <a:ahLst/>
            <a:cxnLst/>
            <a:rect l="l" t="t" r="r" b="b"/>
            <a:pathLst>
              <a:path w="81915" h="255904">
                <a:moveTo>
                  <a:pt x="81686" y="255790"/>
                </a:moveTo>
                <a:lnTo>
                  <a:pt x="71938" y="255665"/>
                </a:lnTo>
                <a:lnTo>
                  <a:pt x="51841" y="255115"/>
                </a:lnTo>
                <a:lnTo>
                  <a:pt x="33107" y="254940"/>
                </a:lnTo>
                <a:lnTo>
                  <a:pt x="22021" y="253987"/>
                </a:lnTo>
                <a:lnTo>
                  <a:pt x="10335" y="250929"/>
                </a:lnTo>
                <a:lnTo>
                  <a:pt x="0" y="244563"/>
                </a:lnTo>
                <a:lnTo>
                  <a:pt x="15441" y="242684"/>
                </a:lnTo>
                <a:lnTo>
                  <a:pt x="24425" y="229528"/>
                </a:lnTo>
                <a:lnTo>
                  <a:pt x="28603" y="193820"/>
                </a:lnTo>
                <a:lnTo>
                  <a:pt x="29629" y="124282"/>
                </a:lnTo>
                <a:lnTo>
                  <a:pt x="28741" y="112783"/>
                </a:lnTo>
                <a:lnTo>
                  <a:pt x="24925" y="106246"/>
                </a:lnTo>
                <a:lnTo>
                  <a:pt x="16454" y="103317"/>
                </a:lnTo>
                <a:lnTo>
                  <a:pt x="1600" y="102641"/>
                </a:lnTo>
                <a:lnTo>
                  <a:pt x="1600" y="90601"/>
                </a:lnTo>
                <a:lnTo>
                  <a:pt x="55257" y="86601"/>
                </a:lnTo>
                <a:lnTo>
                  <a:pt x="55257" y="227723"/>
                </a:lnTo>
                <a:lnTo>
                  <a:pt x="55895" y="236622"/>
                </a:lnTo>
                <a:lnTo>
                  <a:pt x="59161" y="242962"/>
                </a:lnTo>
                <a:lnTo>
                  <a:pt x="67082" y="248699"/>
                </a:lnTo>
                <a:lnTo>
                  <a:pt x="81686" y="255790"/>
                </a:lnTo>
                <a:close/>
              </a:path>
              <a:path w="81915" h="255904">
                <a:moveTo>
                  <a:pt x="36042" y="40093"/>
                </a:moveTo>
                <a:lnTo>
                  <a:pt x="27844" y="38426"/>
                </a:lnTo>
                <a:lnTo>
                  <a:pt x="21523" y="33977"/>
                </a:lnTo>
                <a:lnTo>
                  <a:pt x="17454" y="27572"/>
                </a:lnTo>
                <a:lnTo>
                  <a:pt x="16014" y="20040"/>
                </a:lnTo>
                <a:lnTo>
                  <a:pt x="17454" y="12853"/>
                </a:lnTo>
                <a:lnTo>
                  <a:pt x="21523" y="6415"/>
                </a:lnTo>
                <a:lnTo>
                  <a:pt x="27844" y="1779"/>
                </a:lnTo>
                <a:lnTo>
                  <a:pt x="36042" y="0"/>
                </a:lnTo>
                <a:lnTo>
                  <a:pt x="44025" y="1440"/>
                </a:lnTo>
                <a:lnTo>
                  <a:pt x="50655" y="5510"/>
                </a:lnTo>
                <a:lnTo>
                  <a:pt x="55182" y="11835"/>
                </a:lnTo>
                <a:lnTo>
                  <a:pt x="56857" y="20040"/>
                </a:lnTo>
                <a:lnTo>
                  <a:pt x="55182" y="28247"/>
                </a:lnTo>
                <a:lnTo>
                  <a:pt x="50655" y="34577"/>
                </a:lnTo>
                <a:lnTo>
                  <a:pt x="44025" y="38651"/>
                </a:lnTo>
                <a:lnTo>
                  <a:pt x="36042" y="400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561482" y="6195082"/>
            <a:ext cx="175895" cy="252729"/>
          </a:xfrm>
          <a:custGeom>
            <a:avLst/>
            <a:gdLst/>
            <a:ahLst/>
            <a:cxnLst/>
            <a:rect l="l" t="t" r="r" b="b"/>
            <a:pathLst>
              <a:path w="175894" h="252729">
                <a:moveTo>
                  <a:pt x="128225" y="17640"/>
                </a:moveTo>
                <a:lnTo>
                  <a:pt x="115328" y="17640"/>
                </a:lnTo>
                <a:lnTo>
                  <a:pt x="127334" y="8459"/>
                </a:lnTo>
                <a:lnTo>
                  <a:pt x="138661" y="3109"/>
                </a:lnTo>
                <a:lnTo>
                  <a:pt x="148336" y="614"/>
                </a:lnTo>
                <a:lnTo>
                  <a:pt x="155384" y="0"/>
                </a:lnTo>
                <a:lnTo>
                  <a:pt x="164930" y="1979"/>
                </a:lnTo>
                <a:lnTo>
                  <a:pt x="171097" y="6815"/>
                </a:lnTo>
                <a:lnTo>
                  <a:pt x="171755" y="8013"/>
                </a:lnTo>
                <a:lnTo>
                  <a:pt x="155384" y="8013"/>
                </a:lnTo>
                <a:lnTo>
                  <a:pt x="148803" y="8610"/>
                </a:lnTo>
                <a:lnTo>
                  <a:pt x="140563" y="10823"/>
                </a:lnTo>
                <a:lnTo>
                  <a:pt x="131052" y="15461"/>
                </a:lnTo>
                <a:lnTo>
                  <a:pt x="128225" y="17640"/>
                </a:lnTo>
                <a:close/>
              </a:path>
              <a:path w="175894" h="252729">
                <a:moveTo>
                  <a:pt x="84899" y="252590"/>
                </a:moveTo>
                <a:lnTo>
                  <a:pt x="52035" y="248893"/>
                </a:lnTo>
                <a:lnTo>
                  <a:pt x="25028" y="238655"/>
                </a:lnTo>
                <a:lnTo>
                  <a:pt x="6732" y="223154"/>
                </a:lnTo>
                <a:lnTo>
                  <a:pt x="0" y="203669"/>
                </a:lnTo>
                <a:lnTo>
                  <a:pt x="2352" y="192247"/>
                </a:lnTo>
                <a:lnTo>
                  <a:pt x="9210" y="181424"/>
                </a:lnTo>
                <a:lnTo>
                  <a:pt x="20273" y="172103"/>
                </a:lnTo>
                <a:lnTo>
                  <a:pt x="35242" y="165188"/>
                </a:lnTo>
                <a:lnTo>
                  <a:pt x="27546" y="158569"/>
                </a:lnTo>
                <a:lnTo>
                  <a:pt x="22329" y="150148"/>
                </a:lnTo>
                <a:lnTo>
                  <a:pt x="19365" y="140828"/>
                </a:lnTo>
                <a:lnTo>
                  <a:pt x="18427" y="131508"/>
                </a:lnTo>
                <a:lnTo>
                  <a:pt x="19628" y="121531"/>
                </a:lnTo>
                <a:lnTo>
                  <a:pt x="22629" y="112458"/>
                </a:lnTo>
                <a:lnTo>
                  <a:pt x="26534" y="104890"/>
                </a:lnTo>
                <a:lnTo>
                  <a:pt x="30441" y="99428"/>
                </a:lnTo>
                <a:lnTo>
                  <a:pt x="23631" y="92276"/>
                </a:lnTo>
                <a:lnTo>
                  <a:pt x="18022" y="83091"/>
                </a:lnTo>
                <a:lnTo>
                  <a:pt x="14216" y="72251"/>
                </a:lnTo>
                <a:lnTo>
                  <a:pt x="12814" y="60134"/>
                </a:lnTo>
                <a:lnTo>
                  <a:pt x="17494" y="38849"/>
                </a:lnTo>
                <a:lnTo>
                  <a:pt x="30433" y="20948"/>
                </a:lnTo>
                <a:lnTo>
                  <a:pt x="49981" y="8610"/>
                </a:lnTo>
                <a:lnTo>
                  <a:pt x="74485" y="4013"/>
                </a:lnTo>
                <a:lnTo>
                  <a:pt x="82333" y="4451"/>
                </a:lnTo>
                <a:lnTo>
                  <a:pt x="92206" y="6316"/>
                </a:lnTo>
                <a:lnTo>
                  <a:pt x="103430" y="10437"/>
                </a:lnTo>
                <a:lnTo>
                  <a:pt x="107377" y="12826"/>
                </a:lnTo>
                <a:lnTo>
                  <a:pt x="74485" y="12826"/>
                </a:lnTo>
                <a:lnTo>
                  <a:pt x="64262" y="14643"/>
                </a:lnTo>
                <a:lnTo>
                  <a:pt x="41055" y="52421"/>
                </a:lnTo>
                <a:lnTo>
                  <a:pt x="40843" y="60134"/>
                </a:lnTo>
                <a:lnTo>
                  <a:pt x="41368" y="71251"/>
                </a:lnTo>
                <a:lnTo>
                  <a:pt x="45048" y="87104"/>
                </a:lnTo>
                <a:lnTo>
                  <a:pt x="55036" y="101302"/>
                </a:lnTo>
                <a:lnTo>
                  <a:pt x="64328" y="104241"/>
                </a:lnTo>
                <a:lnTo>
                  <a:pt x="36842" y="104241"/>
                </a:lnTo>
                <a:lnTo>
                  <a:pt x="30441" y="112255"/>
                </a:lnTo>
                <a:lnTo>
                  <a:pt x="30441" y="122681"/>
                </a:lnTo>
                <a:lnTo>
                  <a:pt x="31879" y="131539"/>
                </a:lnTo>
                <a:lnTo>
                  <a:pt x="35944" y="139420"/>
                </a:lnTo>
                <a:lnTo>
                  <a:pt x="42261" y="145349"/>
                </a:lnTo>
                <a:lnTo>
                  <a:pt x="50457" y="148348"/>
                </a:lnTo>
                <a:lnTo>
                  <a:pt x="79298" y="148348"/>
                </a:lnTo>
                <a:lnTo>
                  <a:pt x="96537" y="148524"/>
                </a:lnTo>
                <a:lnTo>
                  <a:pt x="144970" y="159575"/>
                </a:lnTo>
                <a:lnTo>
                  <a:pt x="158211" y="170802"/>
                </a:lnTo>
                <a:lnTo>
                  <a:pt x="51257" y="170802"/>
                </a:lnTo>
                <a:lnTo>
                  <a:pt x="39283" y="174132"/>
                </a:lnTo>
                <a:lnTo>
                  <a:pt x="29337" y="181221"/>
                </a:lnTo>
                <a:lnTo>
                  <a:pt x="22542" y="191317"/>
                </a:lnTo>
                <a:lnTo>
                  <a:pt x="20027" y="203669"/>
                </a:lnTo>
                <a:lnTo>
                  <a:pt x="24758" y="218732"/>
                </a:lnTo>
                <a:lnTo>
                  <a:pt x="38047" y="231536"/>
                </a:lnTo>
                <a:lnTo>
                  <a:pt x="58545" y="240431"/>
                </a:lnTo>
                <a:lnTo>
                  <a:pt x="84899" y="243763"/>
                </a:lnTo>
                <a:lnTo>
                  <a:pt x="131627" y="243763"/>
                </a:lnTo>
                <a:lnTo>
                  <a:pt x="117088" y="249105"/>
                </a:lnTo>
                <a:lnTo>
                  <a:pt x="84899" y="252590"/>
                </a:lnTo>
                <a:close/>
              </a:path>
              <a:path w="175894" h="252729">
                <a:moveTo>
                  <a:pt x="168198" y="30467"/>
                </a:moveTo>
                <a:lnTo>
                  <a:pt x="157784" y="30467"/>
                </a:lnTo>
                <a:lnTo>
                  <a:pt x="152971" y="25666"/>
                </a:lnTo>
                <a:lnTo>
                  <a:pt x="152971" y="14439"/>
                </a:lnTo>
                <a:lnTo>
                  <a:pt x="154584" y="10426"/>
                </a:lnTo>
                <a:lnTo>
                  <a:pt x="159385" y="8826"/>
                </a:lnTo>
                <a:lnTo>
                  <a:pt x="157784" y="8013"/>
                </a:lnTo>
                <a:lnTo>
                  <a:pt x="171755" y="8013"/>
                </a:lnTo>
                <a:lnTo>
                  <a:pt x="174411" y="12853"/>
                </a:lnTo>
                <a:lnTo>
                  <a:pt x="175399" y="18440"/>
                </a:lnTo>
                <a:lnTo>
                  <a:pt x="175399" y="27266"/>
                </a:lnTo>
                <a:lnTo>
                  <a:pt x="168198" y="30467"/>
                </a:lnTo>
                <a:close/>
              </a:path>
              <a:path w="175894" h="252729">
                <a:moveTo>
                  <a:pt x="105669" y="107454"/>
                </a:moveTo>
                <a:lnTo>
                  <a:pt x="74485" y="107454"/>
                </a:lnTo>
                <a:lnTo>
                  <a:pt x="84708" y="105750"/>
                </a:lnTo>
                <a:lnTo>
                  <a:pt x="92605" y="101639"/>
                </a:lnTo>
                <a:lnTo>
                  <a:pt x="108127" y="60134"/>
                </a:lnTo>
                <a:lnTo>
                  <a:pt x="107602" y="49024"/>
                </a:lnTo>
                <a:lnTo>
                  <a:pt x="103922" y="33175"/>
                </a:lnTo>
                <a:lnTo>
                  <a:pt x="93934" y="18979"/>
                </a:lnTo>
                <a:lnTo>
                  <a:pt x="74485" y="12826"/>
                </a:lnTo>
                <a:lnTo>
                  <a:pt x="107377" y="12826"/>
                </a:lnTo>
                <a:lnTo>
                  <a:pt x="115328" y="17640"/>
                </a:lnTo>
                <a:lnTo>
                  <a:pt x="128225" y="17640"/>
                </a:lnTo>
                <a:lnTo>
                  <a:pt x="120942" y="23253"/>
                </a:lnTo>
                <a:lnTo>
                  <a:pt x="127375" y="30823"/>
                </a:lnTo>
                <a:lnTo>
                  <a:pt x="132154" y="39893"/>
                </a:lnTo>
                <a:lnTo>
                  <a:pt x="135131" y="49864"/>
                </a:lnTo>
                <a:lnTo>
                  <a:pt x="136156" y="60134"/>
                </a:lnTo>
                <a:lnTo>
                  <a:pt x="131476" y="81426"/>
                </a:lnTo>
                <a:lnTo>
                  <a:pt x="118537" y="99331"/>
                </a:lnTo>
                <a:lnTo>
                  <a:pt x="105669" y="107454"/>
                </a:lnTo>
                <a:close/>
              </a:path>
              <a:path w="175894" h="252729">
                <a:moveTo>
                  <a:pt x="74485" y="116268"/>
                </a:moveTo>
                <a:lnTo>
                  <a:pt x="67592" y="115968"/>
                </a:lnTo>
                <a:lnTo>
                  <a:pt x="58369" y="114465"/>
                </a:lnTo>
                <a:lnTo>
                  <a:pt x="47792" y="110857"/>
                </a:lnTo>
                <a:lnTo>
                  <a:pt x="36842" y="104241"/>
                </a:lnTo>
                <a:lnTo>
                  <a:pt x="64328" y="104241"/>
                </a:lnTo>
                <a:lnTo>
                  <a:pt x="74485" y="107454"/>
                </a:lnTo>
                <a:lnTo>
                  <a:pt x="105669" y="107454"/>
                </a:lnTo>
                <a:lnTo>
                  <a:pt x="98989" y="111671"/>
                </a:lnTo>
                <a:lnTo>
                  <a:pt x="74485" y="116268"/>
                </a:lnTo>
                <a:close/>
              </a:path>
              <a:path w="175894" h="252729">
                <a:moveTo>
                  <a:pt x="131627" y="243763"/>
                </a:moveTo>
                <a:lnTo>
                  <a:pt x="84899" y="243763"/>
                </a:lnTo>
                <a:lnTo>
                  <a:pt x="110916" y="240431"/>
                </a:lnTo>
                <a:lnTo>
                  <a:pt x="131451" y="231536"/>
                </a:lnTo>
                <a:lnTo>
                  <a:pt x="144928" y="218732"/>
                </a:lnTo>
                <a:lnTo>
                  <a:pt x="149771" y="203669"/>
                </a:lnTo>
                <a:lnTo>
                  <a:pt x="142263" y="184668"/>
                </a:lnTo>
                <a:lnTo>
                  <a:pt x="121540" y="174910"/>
                </a:lnTo>
                <a:lnTo>
                  <a:pt x="90304" y="171315"/>
                </a:lnTo>
                <a:lnTo>
                  <a:pt x="51257" y="170802"/>
                </a:lnTo>
                <a:lnTo>
                  <a:pt x="158211" y="170802"/>
                </a:lnTo>
                <a:lnTo>
                  <a:pt x="164590" y="180317"/>
                </a:lnTo>
                <a:lnTo>
                  <a:pt x="168621" y="192158"/>
                </a:lnTo>
                <a:lnTo>
                  <a:pt x="169799" y="202869"/>
                </a:lnTo>
                <a:lnTo>
                  <a:pt x="162841" y="223492"/>
                </a:lnTo>
                <a:lnTo>
                  <a:pt x="144170" y="239155"/>
                </a:lnTo>
                <a:lnTo>
                  <a:pt x="131627" y="243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754508" y="6199096"/>
            <a:ext cx="193040" cy="169545"/>
          </a:xfrm>
          <a:custGeom>
            <a:avLst/>
            <a:gdLst/>
            <a:ahLst/>
            <a:cxnLst/>
            <a:rect l="l" t="t" r="r" b="b"/>
            <a:pathLst>
              <a:path w="193040" h="169545">
                <a:moveTo>
                  <a:pt x="86499" y="169189"/>
                </a:moveTo>
                <a:lnTo>
                  <a:pt x="75799" y="169064"/>
                </a:lnTo>
                <a:lnTo>
                  <a:pt x="52593" y="168514"/>
                </a:lnTo>
                <a:lnTo>
                  <a:pt x="34007" y="168338"/>
                </a:lnTo>
                <a:lnTo>
                  <a:pt x="22821" y="167386"/>
                </a:lnTo>
                <a:lnTo>
                  <a:pt x="11035" y="164328"/>
                </a:lnTo>
                <a:lnTo>
                  <a:pt x="0" y="157962"/>
                </a:lnTo>
                <a:lnTo>
                  <a:pt x="15566" y="157686"/>
                </a:lnTo>
                <a:lnTo>
                  <a:pt x="24825" y="155757"/>
                </a:lnTo>
                <a:lnTo>
                  <a:pt x="29278" y="150520"/>
                </a:lnTo>
                <a:lnTo>
                  <a:pt x="30429" y="140322"/>
                </a:lnTo>
                <a:lnTo>
                  <a:pt x="30429" y="37680"/>
                </a:lnTo>
                <a:lnTo>
                  <a:pt x="29503" y="26519"/>
                </a:lnTo>
                <a:lnTo>
                  <a:pt x="25425" y="19945"/>
                </a:lnTo>
                <a:lnTo>
                  <a:pt x="16241" y="16828"/>
                </a:lnTo>
                <a:lnTo>
                  <a:pt x="0" y="16040"/>
                </a:lnTo>
                <a:lnTo>
                  <a:pt x="0" y="4000"/>
                </a:lnTo>
                <a:lnTo>
                  <a:pt x="54457" y="0"/>
                </a:lnTo>
                <a:lnTo>
                  <a:pt x="54457" y="40093"/>
                </a:lnTo>
                <a:lnTo>
                  <a:pt x="71105" y="40093"/>
                </a:lnTo>
                <a:lnTo>
                  <a:pt x="61375" y="73091"/>
                </a:lnTo>
                <a:lnTo>
                  <a:pt x="56857" y="140322"/>
                </a:lnTo>
                <a:lnTo>
                  <a:pt x="57885" y="150696"/>
                </a:lnTo>
                <a:lnTo>
                  <a:pt x="62068" y="157160"/>
                </a:lnTo>
                <a:lnTo>
                  <a:pt x="71056" y="162423"/>
                </a:lnTo>
                <a:lnTo>
                  <a:pt x="86499" y="169189"/>
                </a:lnTo>
                <a:close/>
              </a:path>
              <a:path w="193040" h="169545">
                <a:moveTo>
                  <a:pt x="71105" y="40093"/>
                </a:moveTo>
                <a:lnTo>
                  <a:pt x="54457" y="40093"/>
                </a:lnTo>
                <a:lnTo>
                  <a:pt x="63781" y="24019"/>
                </a:lnTo>
                <a:lnTo>
                  <a:pt x="76182" y="11326"/>
                </a:lnTo>
                <a:lnTo>
                  <a:pt x="91739" y="2994"/>
                </a:lnTo>
                <a:lnTo>
                  <a:pt x="110528" y="0"/>
                </a:lnTo>
                <a:lnTo>
                  <a:pt x="125577" y="1352"/>
                </a:lnTo>
                <a:lnTo>
                  <a:pt x="137250" y="4808"/>
                </a:lnTo>
                <a:lnTo>
                  <a:pt x="144578" y="8813"/>
                </a:lnTo>
                <a:lnTo>
                  <a:pt x="108115" y="8813"/>
                </a:lnTo>
                <a:lnTo>
                  <a:pt x="89631" y="13801"/>
                </a:lnTo>
                <a:lnTo>
                  <a:pt x="73175" y="33072"/>
                </a:lnTo>
                <a:lnTo>
                  <a:pt x="71105" y="40093"/>
                </a:lnTo>
                <a:close/>
              </a:path>
              <a:path w="193040" h="169545">
                <a:moveTo>
                  <a:pt x="193014" y="169189"/>
                </a:moveTo>
                <a:lnTo>
                  <a:pt x="181978" y="169064"/>
                </a:lnTo>
                <a:lnTo>
                  <a:pt x="159006" y="168514"/>
                </a:lnTo>
                <a:lnTo>
                  <a:pt x="140533" y="168338"/>
                </a:lnTo>
                <a:lnTo>
                  <a:pt x="129343" y="167386"/>
                </a:lnTo>
                <a:lnTo>
                  <a:pt x="117552" y="164328"/>
                </a:lnTo>
                <a:lnTo>
                  <a:pt x="106514" y="157962"/>
                </a:lnTo>
                <a:lnTo>
                  <a:pt x="121958" y="156296"/>
                </a:lnTo>
                <a:lnTo>
                  <a:pt x="130946" y="144632"/>
                </a:lnTo>
                <a:lnTo>
                  <a:pt x="135129" y="112973"/>
                </a:lnTo>
                <a:lnTo>
                  <a:pt x="136156" y="51320"/>
                </a:lnTo>
                <a:lnTo>
                  <a:pt x="135154" y="35543"/>
                </a:lnTo>
                <a:lnTo>
                  <a:pt x="131146" y="21947"/>
                </a:lnTo>
                <a:lnTo>
                  <a:pt x="122633" y="12410"/>
                </a:lnTo>
                <a:lnTo>
                  <a:pt x="108115" y="8813"/>
                </a:lnTo>
                <a:lnTo>
                  <a:pt x="144578" y="8813"/>
                </a:lnTo>
                <a:lnTo>
                  <a:pt x="161183" y="45605"/>
                </a:lnTo>
                <a:lnTo>
                  <a:pt x="162585" y="145935"/>
                </a:lnTo>
                <a:lnTo>
                  <a:pt x="164862" y="153064"/>
                </a:lnTo>
                <a:lnTo>
                  <a:pt x="170594" y="157862"/>
                </a:lnTo>
                <a:lnTo>
                  <a:pt x="179928" y="162510"/>
                </a:lnTo>
                <a:lnTo>
                  <a:pt x="193014" y="16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094894" y="6199096"/>
            <a:ext cx="193040" cy="169545"/>
          </a:xfrm>
          <a:custGeom>
            <a:avLst/>
            <a:gdLst/>
            <a:ahLst/>
            <a:cxnLst/>
            <a:rect l="l" t="t" r="r" b="b"/>
            <a:pathLst>
              <a:path w="193039" h="169545">
                <a:moveTo>
                  <a:pt x="86499" y="169189"/>
                </a:moveTo>
                <a:lnTo>
                  <a:pt x="75801" y="169064"/>
                </a:lnTo>
                <a:lnTo>
                  <a:pt x="52604" y="168514"/>
                </a:lnTo>
                <a:lnTo>
                  <a:pt x="34018" y="168338"/>
                </a:lnTo>
                <a:lnTo>
                  <a:pt x="22828" y="167386"/>
                </a:lnTo>
                <a:lnTo>
                  <a:pt x="11037" y="164328"/>
                </a:lnTo>
                <a:lnTo>
                  <a:pt x="0" y="157962"/>
                </a:lnTo>
                <a:lnTo>
                  <a:pt x="15568" y="157686"/>
                </a:lnTo>
                <a:lnTo>
                  <a:pt x="24831" y="155757"/>
                </a:lnTo>
                <a:lnTo>
                  <a:pt x="29289" y="150520"/>
                </a:lnTo>
                <a:lnTo>
                  <a:pt x="30441" y="140322"/>
                </a:lnTo>
                <a:lnTo>
                  <a:pt x="30441" y="37680"/>
                </a:lnTo>
                <a:lnTo>
                  <a:pt x="29514" y="26519"/>
                </a:lnTo>
                <a:lnTo>
                  <a:pt x="25431" y="19945"/>
                </a:lnTo>
                <a:lnTo>
                  <a:pt x="16243" y="16828"/>
                </a:lnTo>
                <a:lnTo>
                  <a:pt x="0" y="16040"/>
                </a:lnTo>
                <a:lnTo>
                  <a:pt x="0" y="4000"/>
                </a:lnTo>
                <a:lnTo>
                  <a:pt x="54470" y="0"/>
                </a:lnTo>
                <a:lnTo>
                  <a:pt x="54470" y="40093"/>
                </a:lnTo>
                <a:lnTo>
                  <a:pt x="70669" y="40093"/>
                </a:lnTo>
                <a:lnTo>
                  <a:pt x="60712" y="73091"/>
                </a:lnTo>
                <a:lnTo>
                  <a:pt x="56070" y="140322"/>
                </a:lnTo>
                <a:lnTo>
                  <a:pt x="57221" y="150696"/>
                </a:lnTo>
                <a:lnTo>
                  <a:pt x="61674" y="157160"/>
                </a:lnTo>
                <a:lnTo>
                  <a:pt x="70933" y="162423"/>
                </a:lnTo>
                <a:lnTo>
                  <a:pt x="86499" y="169189"/>
                </a:lnTo>
                <a:close/>
              </a:path>
              <a:path w="193039" h="169545">
                <a:moveTo>
                  <a:pt x="70669" y="40093"/>
                </a:moveTo>
                <a:lnTo>
                  <a:pt x="54470" y="40093"/>
                </a:lnTo>
                <a:lnTo>
                  <a:pt x="63675" y="24019"/>
                </a:lnTo>
                <a:lnTo>
                  <a:pt x="75888" y="11326"/>
                </a:lnTo>
                <a:lnTo>
                  <a:pt x="91407" y="2994"/>
                </a:lnTo>
                <a:lnTo>
                  <a:pt x="110528" y="0"/>
                </a:lnTo>
                <a:lnTo>
                  <a:pt x="125584" y="1352"/>
                </a:lnTo>
                <a:lnTo>
                  <a:pt x="137260" y="4808"/>
                </a:lnTo>
                <a:lnTo>
                  <a:pt x="144585" y="8813"/>
                </a:lnTo>
                <a:lnTo>
                  <a:pt x="108127" y="8813"/>
                </a:lnTo>
                <a:lnTo>
                  <a:pt x="89519" y="13801"/>
                </a:lnTo>
                <a:lnTo>
                  <a:pt x="72788" y="33072"/>
                </a:lnTo>
                <a:lnTo>
                  <a:pt x="70669" y="40093"/>
                </a:lnTo>
                <a:close/>
              </a:path>
              <a:path w="193039" h="169545">
                <a:moveTo>
                  <a:pt x="193027" y="169189"/>
                </a:moveTo>
                <a:lnTo>
                  <a:pt x="181989" y="169064"/>
                </a:lnTo>
                <a:lnTo>
                  <a:pt x="159008" y="168514"/>
                </a:lnTo>
                <a:lnTo>
                  <a:pt x="140535" y="168338"/>
                </a:lnTo>
                <a:lnTo>
                  <a:pt x="129349" y="167386"/>
                </a:lnTo>
                <a:lnTo>
                  <a:pt x="117563" y="164328"/>
                </a:lnTo>
                <a:lnTo>
                  <a:pt x="106527" y="157962"/>
                </a:lnTo>
                <a:lnTo>
                  <a:pt x="121969" y="156296"/>
                </a:lnTo>
                <a:lnTo>
                  <a:pt x="130952" y="144632"/>
                </a:lnTo>
                <a:lnTo>
                  <a:pt x="135131" y="112973"/>
                </a:lnTo>
                <a:lnTo>
                  <a:pt x="136156" y="51320"/>
                </a:lnTo>
                <a:lnTo>
                  <a:pt x="135156" y="35543"/>
                </a:lnTo>
                <a:lnTo>
                  <a:pt x="131152" y="21947"/>
                </a:lnTo>
                <a:lnTo>
                  <a:pt x="122644" y="12410"/>
                </a:lnTo>
                <a:lnTo>
                  <a:pt x="108127" y="8813"/>
                </a:lnTo>
                <a:lnTo>
                  <a:pt x="144585" y="8813"/>
                </a:lnTo>
                <a:lnTo>
                  <a:pt x="161183" y="45605"/>
                </a:lnTo>
                <a:lnTo>
                  <a:pt x="162585" y="145935"/>
                </a:lnTo>
                <a:lnTo>
                  <a:pt x="164863" y="153064"/>
                </a:lnTo>
                <a:lnTo>
                  <a:pt x="170595" y="157862"/>
                </a:lnTo>
                <a:lnTo>
                  <a:pt x="179933" y="162510"/>
                </a:lnTo>
                <a:lnTo>
                  <a:pt x="193027" y="16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306336" y="6196682"/>
            <a:ext cx="148590" cy="176530"/>
          </a:xfrm>
          <a:custGeom>
            <a:avLst/>
            <a:gdLst/>
            <a:ahLst/>
            <a:cxnLst/>
            <a:rect l="l" t="t" r="r" b="b"/>
            <a:pathLst>
              <a:path w="148589" h="176529">
                <a:moveTo>
                  <a:pt x="84099" y="176415"/>
                </a:moveTo>
                <a:lnTo>
                  <a:pt x="52372" y="169724"/>
                </a:lnTo>
                <a:lnTo>
                  <a:pt x="25528" y="151153"/>
                </a:lnTo>
                <a:lnTo>
                  <a:pt x="6945" y="122960"/>
                </a:lnTo>
                <a:lnTo>
                  <a:pt x="0" y="87401"/>
                </a:lnTo>
                <a:lnTo>
                  <a:pt x="6195" y="53787"/>
                </a:lnTo>
                <a:lnTo>
                  <a:pt x="23128" y="25960"/>
                </a:lnTo>
                <a:lnTo>
                  <a:pt x="48322" y="7003"/>
                </a:lnTo>
                <a:lnTo>
                  <a:pt x="79298" y="0"/>
                </a:lnTo>
                <a:lnTo>
                  <a:pt x="110334" y="6478"/>
                </a:lnTo>
                <a:lnTo>
                  <a:pt x="113279" y="8826"/>
                </a:lnTo>
                <a:lnTo>
                  <a:pt x="79298" y="8826"/>
                </a:lnTo>
                <a:lnTo>
                  <a:pt x="66846" y="11220"/>
                </a:lnTo>
                <a:lnTo>
                  <a:pt x="51765" y="20754"/>
                </a:lnTo>
                <a:lnTo>
                  <a:pt x="38636" y="40962"/>
                </a:lnTo>
                <a:lnTo>
                  <a:pt x="32042" y="75374"/>
                </a:lnTo>
                <a:lnTo>
                  <a:pt x="148170" y="75374"/>
                </a:lnTo>
                <a:lnTo>
                  <a:pt x="148170" y="83400"/>
                </a:lnTo>
                <a:lnTo>
                  <a:pt x="32042" y="83400"/>
                </a:lnTo>
                <a:lnTo>
                  <a:pt x="32217" y="95577"/>
                </a:lnTo>
                <a:lnTo>
                  <a:pt x="43256" y="141135"/>
                </a:lnTo>
                <a:lnTo>
                  <a:pt x="86499" y="166789"/>
                </a:lnTo>
                <a:lnTo>
                  <a:pt x="117410" y="166789"/>
                </a:lnTo>
                <a:lnTo>
                  <a:pt x="113709" y="169661"/>
                </a:lnTo>
                <a:lnTo>
                  <a:pt x="84099" y="176415"/>
                </a:lnTo>
                <a:close/>
              </a:path>
              <a:path w="148589" h="176529">
                <a:moveTo>
                  <a:pt x="148170" y="75374"/>
                </a:moveTo>
                <a:lnTo>
                  <a:pt x="122542" y="75374"/>
                </a:lnTo>
                <a:lnTo>
                  <a:pt x="121416" y="58552"/>
                </a:lnTo>
                <a:lnTo>
                  <a:pt x="115936" y="36390"/>
                </a:lnTo>
                <a:lnTo>
                  <a:pt x="102948" y="17083"/>
                </a:lnTo>
                <a:lnTo>
                  <a:pt x="79298" y="8826"/>
                </a:lnTo>
                <a:lnTo>
                  <a:pt x="113279" y="8826"/>
                </a:lnTo>
                <a:lnTo>
                  <a:pt x="131756" y="23556"/>
                </a:lnTo>
                <a:lnTo>
                  <a:pt x="144167" y="47700"/>
                </a:lnTo>
                <a:lnTo>
                  <a:pt x="148170" y="75374"/>
                </a:lnTo>
                <a:close/>
              </a:path>
              <a:path w="148589" h="176529">
                <a:moveTo>
                  <a:pt x="117410" y="166789"/>
                </a:moveTo>
                <a:lnTo>
                  <a:pt x="86499" y="166789"/>
                </a:lnTo>
                <a:lnTo>
                  <a:pt x="94412" y="166175"/>
                </a:lnTo>
                <a:lnTo>
                  <a:pt x="108927" y="161877"/>
                </a:lnTo>
                <a:lnTo>
                  <a:pt x="125243" y="150212"/>
                </a:lnTo>
                <a:lnTo>
                  <a:pt x="138557" y="127495"/>
                </a:lnTo>
                <a:lnTo>
                  <a:pt x="139369" y="124294"/>
                </a:lnTo>
                <a:lnTo>
                  <a:pt x="139369" y="121881"/>
                </a:lnTo>
                <a:lnTo>
                  <a:pt x="144970" y="121881"/>
                </a:lnTo>
                <a:lnTo>
                  <a:pt x="148170" y="122694"/>
                </a:lnTo>
                <a:lnTo>
                  <a:pt x="148170" y="126695"/>
                </a:lnTo>
                <a:lnTo>
                  <a:pt x="144692" y="137507"/>
                </a:lnTo>
                <a:lnTo>
                  <a:pt x="133556" y="154260"/>
                </a:lnTo>
                <a:lnTo>
                  <a:pt x="117410" y="166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472935" y="6203095"/>
            <a:ext cx="262255" cy="170180"/>
          </a:xfrm>
          <a:custGeom>
            <a:avLst/>
            <a:gdLst/>
            <a:ahLst/>
            <a:cxnLst/>
            <a:rect l="l" t="t" r="r" b="b"/>
            <a:pathLst>
              <a:path w="262255" h="170179">
                <a:moveTo>
                  <a:pt x="89700" y="170002"/>
                </a:moveTo>
                <a:lnTo>
                  <a:pt x="84099" y="170002"/>
                </a:lnTo>
                <a:lnTo>
                  <a:pt x="80403" y="167295"/>
                </a:lnTo>
                <a:lnTo>
                  <a:pt x="73180" y="150755"/>
                </a:lnTo>
                <a:lnTo>
                  <a:pt x="57399" y="107755"/>
                </a:lnTo>
                <a:lnTo>
                  <a:pt x="28028" y="25666"/>
                </a:lnTo>
                <a:lnTo>
                  <a:pt x="24326" y="18275"/>
                </a:lnTo>
                <a:lnTo>
                  <a:pt x="19419" y="12838"/>
                </a:lnTo>
                <a:lnTo>
                  <a:pt x="11810" y="7398"/>
                </a:lnTo>
                <a:lnTo>
                  <a:pt x="0" y="0"/>
                </a:lnTo>
                <a:lnTo>
                  <a:pt x="30969" y="1475"/>
                </a:lnTo>
                <a:lnTo>
                  <a:pt x="35242" y="1612"/>
                </a:lnTo>
                <a:lnTo>
                  <a:pt x="43885" y="1663"/>
                </a:lnTo>
                <a:lnTo>
                  <a:pt x="55159" y="2616"/>
                </a:lnTo>
                <a:lnTo>
                  <a:pt x="66885" y="5674"/>
                </a:lnTo>
                <a:lnTo>
                  <a:pt x="76885" y="12039"/>
                </a:lnTo>
                <a:lnTo>
                  <a:pt x="54457" y="12039"/>
                </a:lnTo>
                <a:lnTo>
                  <a:pt x="54503" y="25005"/>
                </a:lnTo>
                <a:lnTo>
                  <a:pt x="56057" y="29679"/>
                </a:lnTo>
                <a:lnTo>
                  <a:pt x="92900" y="131508"/>
                </a:lnTo>
                <a:lnTo>
                  <a:pt x="102921" y="131508"/>
                </a:lnTo>
                <a:lnTo>
                  <a:pt x="92100" y="161975"/>
                </a:lnTo>
                <a:lnTo>
                  <a:pt x="90500" y="167589"/>
                </a:lnTo>
                <a:lnTo>
                  <a:pt x="89700" y="170002"/>
                </a:lnTo>
                <a:close/>
              </a:path>
              <a:path w="262255" h="170179">
                <a:moveTo>
                  <a:pt x="102921" y="131508"/>
                </a:moveTo>
                <a:lnTo>
                  <a:pt x="92900" y="131508"/>
                </a:lnTo>
                <a:lnTo>
                  <a:pt x="125742" y="39293"/>
                </a:lnTo>
                <a:lnTo>
                  <a:pt x="123342" y="32080"/>
                </a:lnTo>
                <a:lnTo>
                  <a:pt x="118529" y="20053"/>
                </a:lnTo>
                <a:lnTo>
                  <a:pt x="116928" y="17652"/>
                </a:lnTo>
                <a:lnTo>
                  <a:pt x="113513" y="14557"/>
                </a:lnTo>
                <a:lnTo>
                  <a:pt x="108819" y="11536"/>
                </a:lnTo>
                <a:lnTo>
                  <a:pt x="102173" y="7160"/>
                </a:lnTo>
                <a:lnTo>
                  <a:pt x="92900" y="0"/>
                </a:lnTo>
                <a:lnTo>
                  <a:pt x="109721" y="1111"/>
                </a:lnTo>
                <a:lnTo>
                  <a:pt x="118132" y="1475"/>
                </a:lnTo>
                <a:lnTo>
                  <a:pt x="126542" y="1612"/>
                </a:lnTo>
                <a:lnTo>
                  <a:pt x="135278" y="1663"/>
                </a:lnTo>
                <a:lnTo>
                  <a:pt x="145964" y="2616"/>
                </a:lnTo>
                <a:lnTo>
                  <a:pt x="156950" y="5674"/>
                </a:lnTo>
                <a:lnTo>
                  <a:pt x="166585" y="12039"/>
                </a:lnTo>
                <a:lnTo>
                  <a:pt x="144157" y="12039"/>
                </a:lnTo>
                <a:lnTo>
                  <a:pt x="144157" y="25666"/>
                </a:lnTo>
                <a:lnTo>
                  <a:pt x="145757" y="29679"/>
                </a:lnTo>
                <a:lnTo>
                  <a:pt x="154367" y="53733"/>
                </a:lnTo>
                <a:lnTo>
                  <a:pt x="130543" y="53733"/>
                </a:lnTo>
                <a:lnTo>
                  <a:pt x="102921" y="131508"/>
                </a:lnTo>
                <a:close/>
              </a:path>
              <a:path w="262255" h="170179">
                <a:moveTo>
                  <a:pt x="194156" y="137121"/>
                </a:moveTo>
                <a:lnTo>
                  <a:pt x="184213" y="137121"/>
                </a:lnTo>
                <a:lnTo>
                  <a:pt x="218643" y="38493"/>
                </a:lnTo>
                <a:lnTo>
                  <a:pt x="221056" y="33680"/>
                </a:lnTo>
                <a:lnTo>
                  <a:pt x="221056" y="30480"/>
                </a:lnTo>
                <a:lnTo>
                  <a:pt x="219466" y="22786"/>
                </a:lnTo>
                <a:lnTo>
                  <a:pt x="214947" y="15844"/>
                </a:lnTo>
                <a:lnTo>
                  <a:pt x="207875" y="8600"/>
                </a:lnTo>
                <a:lnTo>
                  <a:pt x="198627" y="0"/>
                </a:lnTo>
                <a:lnTo>
                  <a:pt x="205595" y="594"/>
                </a:lnTo>
                <a:lnTo>
                  <a:pt x="214744" y="1111"/>
                </a:lnTo>
                <a:lnTo>
                  <a:pt x="224645" y="1475"/>
                </a:lnTo>
                <a:lnTo>
                  <a:pt x="240836" y="1663"/>
                </a:lnTo>
                <a:lnTo>
                  <a:pt x="248180" y="2616"/>
                </a:lnTo>
                <a:lnTo>
                  <a:pt x="255376" y="5674"/>
                </a:lnTo>
                <a:lnTo>
                  <a:pt x="261899" y="12039"/>
                </a:lnTo>
                <a:lnTo>
                  <a:pt x="252163" y="13554"/>
                </a:lnTo>
                <a:lnTo>
                  <a:pt x="243478" y="17551"/>
                </a:lnTo>
                <a:lnTo>
                  <a:pt x="235992" y="25005"/>
                </a:lnTo>
                <a:lnTo>
                  <a:pt x="229857" y="36893"/>
                </a:lnTo>
                <a:lnTo>
                  <a:pt x="194156" y="137121"/>
                </a:lnTo>
                <a:close/>
              </a:path>
              <a:path w="262255" h="170179">
                <a:moveTo>
                  <a:pt x="182600" y="170002"/>
                </a:moveTo>
                <a:lnTo>
                  <a:pt x="172199" y="170002"/>
                </a:lnTo>
                <a:lnTo>
                  <a:pt x="171399" y="166789"/>
                </a:lnTo>
                <a:lnTo>
                  <a:pt x="169786" y="162788"/>
                </a:lnTo>
                <a:lnTo>
                  <a:pt x="130543" y="53733"/>
                </a:lnTo>
                <a:lnTo>
                  <a:pt x="154367" y="53733"/>
                </a:lnTo>
                <a:lnTo>
                  <a:pt x="184213" y="137121"/>
                </a:lnTo>
                <a:lnTo>
                  <a:pt x="194156" y="137121"/>
                </a:lnTo>
                <a:lnTo>
                  <a:pt x="185013" y="162788"/>
                </a:lnTo>
                <a:lnTo>
                  <a:pt x="183413" y="165988"/>
                </a:lnTo>
                <a:lnTo>
                  <a:pt x="182600" y="170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1" name="图片 260" descr="\documentclass{article}&#10;\usepackage{amsmath}&#10;\pagestyle{empty}&#10;\begin{document}&#10;&#10;$&#10;\mathcal{R} (\mathbf{F}^\prime )&#10;$&#10;&#10;&#10;&#10;\end{document}" title="IguanaTex Bitmap Display">
            <a:extLst>
              <a:ext uri="{FF2B5EF4-FFF2-40B4-BE49-F238E27FC236}">
                <a16:creationId xmlns:a16="http://schemas.microsoft.com/office/drawing/2014/main" id="{0C259752-2A32-72E0-C399-5CB092B177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25" y="6127557"/>
            <a:ext cx="933563" cy="373874"/>
          </a:xfrm>
          <a:prstGeom prst="rect">
            <a:avLst/>
          </a:prstGeom>
        </p:spPr>
      </p:pic>
      <p:pic>
        <p:nvPicPr>
          <p:cNvPr id="262" name="图片 261" descr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045C89BF-11FB-8168-A9FE-83C9716DF3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80" y="4950340"/>
            <a:ext cx="7606649" cy="711982"/>
          </a:xfrm>
          <a:prstGeom prst="rect">
            <a:avLst/>
          </a:prstGeom>
        </p:spPr>
      </p:pic>
      <p:sp>
        <p:nvSpPr>
          <p:cNvPr id="2" name="object 68">
            <a:extLst>
              <a:ext uri="{FF2B5EF4-FFF2-40B4-BE49-F238E27FC236}">
                <a16:creationId xmlns:a16="http://schemas.microsoft.com/office/drawing/2014/main" id="{50F5AAEB-60A8-927F-99DE-AC8552631F55}"/>
              </a:ext>
            </a:extLst>
          </p:cNvPr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69">
            <a:extLst>
              <a:ext uri="{FF2B5EF4-FFF2-40B4-BE49-F238E27FC236}">
                <a16:creationId xmlns:a16="http://schemas.microsoft.com/office/drawing/2014/main" id="{F8D875DC-6DB0-2B34-097E-420288BCC8EE}"/>
              </a:ext>
            </a:extLst>
          </p:cNvPr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70">
            <a:extLst>
              <a:ext uri="{FF2B5EF4-FFF2-40B4-BE49-F238E27FC236}">
                <a16:creationId xmlns:a16="http://schemas.microsoft.com/office/drawing/2014/main" id="{3360195D-CF57-BF21-DC54-AD0B72500B7D}"/>
              </a:ext>
            </a:extLst>
          </p:cNvPr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71">
            <a:extLst>
              <a:ext uri="{FF2B5EF4-FFF2-40B4-BE49-F238E27FC236}">
                <a16:creationId xmlns:a16="http://schemas.microsoft.com/office/drawing/2014/main" id="{F8D73367-4058-530F-C5AA-CF103AFF2530}"/>
              </a:ext>
            </a:extLst>
          </p:cNvPr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72">
            <a:extLst>
              <a:ext uri="{FF2B5EF4-FFF2-40B4-BE49-F238E27FC236}">
                <a16:creationId xmlns:a16="http://schemas.microsoft.com/office/drawing/2014/main" id="{458604F3-058A-13AD-2F9B-585D76BB7F21}"/>
              </a:ext>
            </a:extLst>
          </p:cNvPr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73">
            <a:extLst>
              <a:ext uri="{FF2B5EF4-FFF2-40B4-BE49-F238E27FC236}">
                <a16:creationId xmlns:a16="http://schemas.microsoft.com/office/drawing/2014/main" id="{58D62EFF-A0D1-DF0F-A067-76B40E993953}"/>
              </a:ext>
            </a:extLst>
          </p:cNvPr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74">
            <a:extLst>
              <a:ext uri="{FF2B5EF4-FFF2-40B4-BE49-F238E27FC236}">
                <a16:creationId xmlns:a16="http://schemas.microsoft.com/office/drawing/2014/main" id="{F9F45B62-01C5-CD86-097B-33986F5A897B}"/>
              </a:ext>
            </a:extLst>
          </p:cNvPr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75">
            <a:extLst>
              <a:ext uri="{FF2B5EF4-FFF2-40B4-BE49-F238E27FC236}">
                <a16:creationId xmlns:a16="http://schemas.microsoft.com/office/drawing/2014/main" id="{390328A0-DE34-47C5-59C1-0855961EE591}"/>
              </a:ext>
            </a:extLst>
          </p:cNvPr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76">
            <a:extLst>
              <a:ext uri="{FF2B5EF4-FFF2-40B4-BE49-F238E27FC236}">
                <a16:creationId xmlns:a16="http://schemas.microsoft.com/office/drawing/2014/main" id="{8824D79E-C9AD-31B5-7654-1CE0F22CB155}"/>
              </a:ext>
            </a:extLst>
          </p:cNvPr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77">
            <a:extLst>
              <a:ext uri="{FF2B5EF4-FFF2-40B4-BE49-F238E27FC236}">
                <a16:creationId xmlns:a16="http://schemas.microsoft.com/office/drawing/2014/main" id="{ABBE2715-315E-E2AF-88FC-C730B7F04E92}"/>
              </a:ext>
            </a:extLst>
          </p:cNvPr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78">
            <a:extLst>
              <a:ext uri="{FF2B5EF4-FFF2-40B4-BE49-F238E27FC236}">
                <a16:creationId xmlns:a16="http://schemas.microsoft.com/office/drawing/2014/main" id="{2DC5A330-66CB-A177-1E0F-DB38DA5DE456}"/>
              </a:ext>
            </a:extLst>
          </p:cNvPr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79">
            <a:extLst>
              <a:ext uri="{FF2B5EF4-FFF2-40B4-BE49-F238E27FC236}">
                <a16:creationId xmlns:a16="http://schemas.microsoft.com/office/drawing/2014/main" id="{11484693-61D0-FD51-D43D-DF02F9D50705}"/>
              </a:ext>
            </a:extLst>
          </p:cNvPr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80">
            <a:extLst>
              <a:ext uri="{FF2B5EF4-FFF2-40B4-BE49-F238E27FC236}">
                <a16:creationId xmlns:a16="http://schemas.microsoft.com/office/drawing/2014/main" id="{AB7017C4-4CF8-F182-3BD4-09CF8E9AB24B}"/>
              </a:ext>
            </a:extLst>
          </p:cNvPr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81">
            <a:extLst>
              <a:ext uri="{FF2B5EF4-FFF2-40B4-BE49-F238E27FC236}">
                <a16:creationId xmlns:a16="http://schemas.microsoft.com/office/drawing/2014/main" id="{86AC420B-8C1C-E1FF-99DD-9F433D1FFE2B}"/>
              </a:ext>
            </a:extLst>
          </p:cNvPr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82">
            <a:extLst>
              <a:ext uri="{FF2B5EF4-FFF2-40B4-BE49-F238E27FC236}">
                <a16:creationId xmlns:a16="http://schemas.microsoft.com/office/drawing/2014/main" id="{1FD4C114-AA52-2A3F-784C-893B28E8F349}"/>
              </a:ext>
            </a:extLst>
          </p:cNvPr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83">
            <a:extLst>
              <a:ext uri="{FF2B5EF4-FFF2-40B4-BE49-F238E27FC236}">
                <a16:creationId xmlns:a16="http://schemas.microsoft.com/office/drawing/2014/main" id="{1DD61101-459A-BEAD-52DE-9EBB693A41F5}"/>
              </a:ext>
            </a:extLst>
          </p:cNvPr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84">
            <a:extLst>
              <a:ext uri="{FF2B5EF4-FFF2-40B4-BE49-F238E27FC236}">
                <a16:creationId xmlns:a16="http://schemas.microsoft.com/office/drawing/2014/main" id="{A77D328B-3627-7948-D781-D14820E5F76E}"/>
              </a:ext>
            </a:extLst>
          </p:cNvPr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85">
            <a:extLst>
              <a:ext uri="{FF2B5EF4-FFF2-40B4-BE49-F238E27FC236}">
                <a16:creationId xmlns:a16="http://schemas.microsoft.com/office/drawing/2014/main" id="{82689E56-2EB7-EA79-82A3-45F543A108F7}"/>
              </a:ext>
            </a:extLst>
          </p:cNvPr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86">
            <a:extLst>
              <a:ext uri="{FF2B5EF4-FFF2-40B4-BE49-F238E27FC236}">
                <a16:creationId xmlns:a16="http://schemas.microsoft.com/office/drawing/2014/main" id="{E13ADC7B-9E4B-D89E-D49C-70A922279576}"/>
              </a:ext>
            </a:extLst>
          </p:cNvPr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87">
            <a:extLst>
              <a:ext uri="{FF2B5EF4-FFF2-40B4-BE49-F238E27FC236}">
                <a16:creationId xmlns:a16="http://schemas.microsoft.com/office/drawing/2014/main" id="{29A04FB8-83BD-8597-CE23-C7E95665EBC6}"/>
              </a:ext>
            </a:extLst>
          </p:cNvPr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88">
            <a:extLst>
              <a:ext uri="{FF2B5EF4-FFF2-40B4-BE49-F238E27FC236}">
                <a16:creationId xmlns:a16="http://schemas.microsoft.com/office/drawing/2014/main" id="{8BAA5D3F-63BC-E4C1-EE57-FEDED5A3264A}"/>
              </a:ext>
            </a:extLst>
          </p:cNvPr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89">
            <a:extLst>
              <a:ext uri="{FF2B5EF4-FFF2-40B4-BE49-F238E27FC236}">
                <a16:creationId xmlns:a16="http://schemas.microsoft.com/office/drawing/2014/main" id="{EECEE31B-47A6-FEC0-D173-53682786BA25}"/>
              </a:ext>
            </a:extLst>
          </p:cNvPr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90">
            <a:extLst>
              <a:ext uri="{FF2B5EF4-FFF2-40B4-BE49-F238E27FC236}">
                <a16:creationId xmlns:a16="http://schemas.microsoft.com/office/drawing/2014/main" id="{814A670C-37D7-425D-3945-06873B8F91C1}"/>
              </a:ext>
            </a:extLst>
          </p:cNvPr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91">
            <a:extLst>
              <a:ext uri="{FF2B5EF4-FFF2-40B4-BE49-F238E27FC236}">
                <a16:creationId xmlns:a16="http://schemas.microsoft.com/office/drawing/2014/main" id="{80C92053-2D36-1505-075C-65A523167B49}"/>
              </a:ext>
            </a:extLst>
          </p:cNvPr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92">
            <a:extLst>
              <a:ext uri="{FF2B5EF4-FFF2-40B4-BE49-F238E27FC236}">
                <a16:creationId xmlns:a16="http://schemas.microsoft.com/office/drawing/2014/main" id="{DB59604A-0B56-7CDF-0CA3-E90B37F947F0}"/>
              </a:ext>
            </a:extLst>
          </p:cNvPr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93">
            <a:extLst>
              <a:ext uri="{FF2B5EF4-FFF2-40B4-BE49-F238E27FC236}">
                <a16:creationId xmlns:a16="http://schemas.microsoft.com/office/drawing/2014/main" id="{27F9EAAF-CA9D-AA0A-CA47-FECE39D9810F}"/>
              </a:ext>
            </a:extLst>
          </p:cNvPr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94">
            <a:extLst>
              <a:ext uri="{FF2B5EF4-FFF2-40B4-BE49-F238E27FC236}">
                <a16:creationId xmlns:a16="http://schemas.microsoft.com/office/drawing/2014/main" id="{009FFC33-4D68-0033-C63C-C60DAA1EE986}"/>
              </a:ext>
            </a:extLst>
          </p:cNvPr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95">
            <a:extLst>
              <a:ext uri="{FF2B5EF4-FFF2-40B4-BE49-F238E27FC236}">
                <a16:creationId xmlns:a16="http://schemas.microsoft.com/office/drawing/2014/main" id="{06B9B81A-10FD-CD8C-9C69-A9F5762BF026}"/>
              </a:ext>
            </a:extLst>
          </p:cNvPr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96">
            <a:extLst>
              <a:ext uri="{FF2B5EF4-FFF2-40B4-BE49-F238E27FC236}">
                <a16:creationId xmlns:a16="http://schemas.microsoft.com/office/drawing/2014/main" id="{93D27042-1408-40FD-AF4D-C9AC47ED2C70}"/>
              </a:ext>
            </a:extLst>
          </p:cNvPr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97">
            <a:extLst>
              <a:ext uri="{FF2B5EF4-FFF2-40B4-BE49-F238E27FC236}">
                <a16:creationId xmlns:a16="http://schemas.microsoft.com/office/drawing/2014/main" id="{775BD3E7-6F16-89F5-768C-6E50528B7A3D}"/>
              </a:ext>
            </a:extLst>
          </p:cNvPr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98">
            <a:extLst>
              <a:ext uri="{FF2B5EF4-FFF2-40B4-BE49-F238E27FC236}">
                <a16:creationId xmlns:a16="http://schemas.microsoft.com/office/drawing/2014/main" id="{D7EE646B-FAD9-9D96-8ED0-A54719E53A57}"/>
              </a:ext>
            </a:extLst>
          </p:cNvPr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99">
            <a:extLst>
              <a:ext uri="{FF2B5EF4-FFF2-40B4-BE49-F238E27FC236}">
                <a16:creationId xmlns:a16="http://schemas.microsoft.com/office/drawing/2014/main" id="{8152ECBA-FD78-4A72-0EB3-E4823D4392FB}"/>
              </a:ext>
            </a:extLst>
          </p:cNvPr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00">
            <a:extLst>
              <a:ext uri="{FF2B5EF4-FFF2-40B4-BE49-F238E27FC236}">
                <a16:creationId xmlns:a16="http://schemas.microsoft.com/office/drawing/2014/main" id="{AAFCEBB1-A0FE-96D6-4FC9-6803D645EA8F}"/>
              </a:ext>
            </a:extLst>
          </p:cNvPr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01">
            <a:extLst>
              <a:ext uri="{FF2B5EF4-FFF2-40B4-BE49-F238E27FC236}">
                <a16:creationId xmlns:a16="http://schemas.microsoft.com/office/drawing/2014/main" id="{FBE56FBB-07F3-8B2A-755F-31FF055CAFE1}"/>
              </a:ext>
            </a:extLst>
          </p:cNvPr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02">
            <a:extLst>
              <a:ext uri="{FF2B5EF4-FFF2-40B4-BE49-F238E27FC236}">
                <a16:creationId xmlns:a16="http://schemas.microsoft.com/office/drawing/2014/main" id="{68234BAE-F2CC-EDAF-B1AF-09A039068777}"/>
              </a:ext>
            </a:extLst>
          </p:cNvPr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103">
            <a:extLst>
              <a:ext uri="{FF2B5EF4-FFF2-40B4-BE49-F238E27FC236}">
                <a16:creationId xmlns:a16="http://schemas.microsoft.com/office/drawing/2014/main" id="{4CAD05D5-7054-6D51-929D-F3047128B308}"/>
              </a:ext>
            </a:extLst>
          </p:cNvPr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04">
            <a:extLst>
              <a:ext uri="{FF2B5EF4-FFF2-40B4-BE49-F238E27FC236}">
                <a16:creationId xmlns:a16="http://schemas.microsoft.com/office/drawing/2014/main" id="{1A5277B6-A109-5285-1008-28232A81D3C7}"/>
              </a:ext>
            </a:extLst>
          </p:cNvPr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05">
            <a:extLst>
              <a:ext uri="{FF2B5EF4-FFF2-40B4-BE49-F238E27FC236}">
                <a16:creationId xmlns:a16="http://schemas.microsoft.com/office/drawing/2014/main" id="{04214574-1F31-9BA5-62FD-B25F4AEE0827}"/>
              </a:ext>
            </a:extLst>
          </p:cNvPr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06">
            <a:extLst>
              <a:ext uri="{FF2B5EF4-FFF2-40B4-BE49-F238E27FC236}">
                <a16:creationId xmlns:a16="http://schemas.microsoft.com/office/drawing/2014/main" id="{0467C7B1-512E-88AC-A415-1C0A9DD1422D}"/>
              </a:ext>
            </a:extLst>
          </p:cNvPr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07">
            <a:extLst>
              <a:ext uri="{FF2B5EF4-FFF2-40B4-BE49-F238E27FC236}">
                <a16:creationId xmlns:a16="http://schemas.microsoft.com/office/drawing/2014/main" id="{F18FA0E1-FDD3-1F75-8D5D-33B7ABE7F588}"/>
              </a:ext>
            </a:extLst>
          </p:cNvPr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08">
            <a:extLst>
              <a:ext uri="{FF2B5EF4-FFF2-40B4-BE49-F238E27FC236}">
                <a16:creationId xmlns:a16="http://schemas.microsoft.com/office/drawing/2014/main" id="{2AB78093-F2EC-ED2A-EDE5-7564078CB29E}"/>
              </a:ext>
            </a:extLst>
          </p:cNvPr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109">
            <a:extLst>
              <a:ext uri="{FF2B5EF4-FFF2-40B4-BE49-F238E27FC236}">
                <a16:creationId xmlns:a16="http://schemas.microsoft.com/office/drawing/2014/main" id="{DC990A17-33DA-1CF3-D918-0F61FBC8725C}"/>
              </a:ext>
            </a:extLst>
          </p:cNvPr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110">
            <a:extLst>
              <a:ext uri="{FF2B5EF4-FFF2-40B4-BE49-F238E27FC236}">
                <a16:creationId xmlns:a16="http://schemas.microsoft.com/office/drawing/2014/main" id="{7B8C6FB7-8C6C-E70B-790F-030FA0E018BE}"/>
              </a:ext>
            </a:extLst>
          </p:cNvPr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111">
            <a:extLst>
              <a:ext uri="{FF2B5EF4-FFF2-40B4-BE49-F238E27FC236}">
                <a16:creationId xmlns:a16="http://schemas.microsoft.com/office/drawing/2014/main" id="{309D59D6-25AB-0E31-72BD-D19EE6FDC745}"/>
              </a:ext>
            </a:extLst>
          </p:cNvPr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112">
            <a:extLst>
              <a:ext uri="{FF2B5EF4-FFF2-40B4-BE49-F238E27FC236}">
                <a16:creationId xmlns:a16="http://schemas.microsoft.com/office/drawing/2014/main" id="{50343DCE-858B-71AC-78F1-068A59695090}"/>
              </a:ext>
            </a:extLst>
          </p:cNvPr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113">
            <a:extLst>
              <a:ext uri="{FF2B5EF4-FFF2-40B4-BE49-F238E27FC236}">
                <a16:creationId xmlns:a16="http://schemas.microsoft.com/office/drawing/2014/main" id="{0105291F-1648-4BFE-62D2-221A57D241F8}"/>
              </a:ext>
            </a:extLst>
          </p:cNvPr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114">
            <a:extLst>
              <a:ext uri="{FF2B5EF4-FFF2-40B4-BE49-F238E27FC236}">
                <a16:creationId xmlns:a16="http://schemas.microsoft.com/office/drawing/2014/main" id="{AD0951F0-5ACA-2D97-EC8A-B3B0189749BC}"/>
              </a:ext>
            </a:extLst>
          </p:cNvPr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115">
            <a:extLst>
              <a:ext uri="{FF2B5EF4-FFF2-40B4-BE49-F238E27FC236}">
                <a16:creationId xmlns:a16="http://schemas.microsoft.com/office/drawing/2014/main" id="{DC6FD508-CCAF-96FE-DD08-D62AB90B5A22}"/>
              </a:ext>
            </a:extLst>
          </p:cNvPr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116">
            <a:extLst>
              <a:ext uri="{FF2B5EF4-FFF2-40B4-BE49-F238E27FC236}">
                <a16:creationId xmlns:a16="http://schemas.microsoft.com/office/drawing/2014/main" id="{B1F843E8-6907-D78F-6E83-D8D8D443DBE5}"/>
              </a:ext>
            </a:extLst>
          </p:cNvPr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117">
            <a:extLst>
              <a:ext uri="{FF2B5EF4-FFF2-40B4-BE49-F238E27FC236}">
                <a16:creationId xmlns:a16="http://schemas.microsoft.com/office/drawing/2014/main" id="{6F65121D-28F0-FC87-833B-454A057D2661}"/>
              </a:ext>
            </a:extLst>
          </p:cNvPr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118">
            <a:extLst>
              <a:ext uri="{FF2B5EF4-FFF2-40B4-BE49-F238E27FC236}">
                <a16:creationId xmlns:a16="http://schemas.microsoft.com/office/drawing/2014/main" id="{CA680773-E6CD-118B-C4C3-833159046E08}"/>
              </a:ext>
            </a:extLst>
          </p:cNvPr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119">
            <a:extLst>
              <a:ext uri="{FF2B5EF4-FFF2-40B4-BE49-F238E27FC236}">
                <a16:creationId xmlns:a16="http://schemas.microsoft.com/office/drawing/2014/main" id="{9068F0D0-04E3-F66F-EB3A-60B2E0BDF1B1}"/>
              </a:ext>
            </a:extLst>
          </p:cNvPr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120">
            <a:extLst>
              <a:ext uri="{FF2B5EF4-FFF2-40B4-BE49-F238E27FC236}">
                <a16:creationId xmlns:a16="http://schemas.microsoft.com/office/drawing/2014/main" id="{15116119-B572-1E5C-458A-CAC08EB5342B}"/>
              </a:ext>
            </a:extLst>
          </p:cNvPr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121">
            <a:extLst>
              <a:ext uri="{FF2B5EF4-FFF2-40B4-BE49-F238E27FC236}">
                <a16:creationId xmlns:a16="http://schemas.microsoft.com/office/drawing/2014/main" id="{C1D3D4F8-A37A-B851-FBAE-8EC211005340}"/>
              </a:ext>
            </a:extLst>
          </p:cNvPr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122">
            <a:extLst>
              <a:ext uri="{FF2B5EF4-FFF2-40B4-BE49-F238E27FC236}">
                <a16:creationId xmlns:a16="http://schemas.microsoft.com/office/drawing/2014/main" id="{838A30FA-C550-1693-A2A3-2CE760902AAE}"/>
              </a:ext>
            </a:extLst>
          </p:cNvPr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123">
            <a:extLst>
              <a:ext uri="{FF2B5EF4-FFF2-40B4-BE49-F238E27FC236}">
                <a16:creationId xmlns:a16="http://schemas.microsoft.com/office/drawing/2014/main" id="{E759FA6B-2649-DAF4-1662-526AC6499982}"/>
              </a:ext>
            </a:extLst>
          </p:cNvPr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124">
            <a:extLst>
              <a:ext uri="{FF2B5EF4-FFF2-40B4-BE49-F238E27FC236}">
                <a16:creationId xmlns:a16="http://schemas.microsoft.com/office/drawing/2014/main" id="{E60A3B86-FDB2-1E35-FDD9-92C75070492D}"/>
              </a:ext>
            </a:extLst>
          </p:cNvPr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125">
            <a:extLst>
              <a:ext uri="{FF2B5EF4-FFF2-40B4-BE49-F238E27FC236}">
                <a16:creationId xmlns:a16="http://schemas.microsoft.com/office/drawing/2014/main" id="{DD41152A-A2B5-A8D2-D1E3-CC666ACB617E}"/>
              </a:ext>
            </a:extLst>
          </p:cNvPr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126">
            <a:extLst>
              <a:ext uri="{FF2B5EF4-FFF2-40B4-BE49-F238E27FC236}">
                <a16:creationId xmlns:a16="http://schemas.microsoft.com/office/drawing/2014/main" id="{579BD562-65D4-A1E1-7520-38C2C9249AFC}"/>
              </a:ext>
            </a:extLst>
          </p:cNvPr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127">
            <a:extLst>
              <a:ext uri="{FF2B5EF4-FFF2-40B4-BE49-F238E27FC236}">
                <a16:creationId xmlns:a16="http://schemas.microsoft.com/office/drawing/2014/main" id="{8138D399-B7F8-94D5-A61A-3FB882E40450}"/>
              </a:ext>
            </a:extLst>
          </p:cNvPr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128">
            <a:extLst>
              <a:ext uri="{FF2B5EF4-FFF2-40B4-BE49-F238E27FC236}">
                <a16:creationId xmlns:a16="http://schemas.microsoft.com/office/drawing/2014/main" id="{89788E3C-8E43-FB14-681A-93F2DE6FD972}"/>
              </a:ext>
            </a:extLst>
          </p:cNvPr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129">
            <a:extLst>
              <a:ext uri="{FF2B5EF4-FFF2-40B4-BE49-F238E27FC236}">
                <a16:creationId xmlns:a16="http://schemas.microsoft.com/office/drawing/2014/main" id="{F0F6E230-7097-E3E0-0CA9-185321B8CC87}"/>
              </a:ext>
            </a:extLst>
          </p:cNvPr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130">
            <a:extLst>
              <a:ext uri="{FF2B5EF4-FFF2-40B4-BE49-F238E27FC236}">
                <a16:creationId xmlns:a16="http://schemas.microsoft.com/office/drawing/2014/main" id="{003CE9E7-3E9F-68D8-9D47-D0CE1B76C031}"/>
              </a:ext>
            </a:extLst>
          </p:cNvPr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131">
            <a:extLst>
              <a:ext uri="{FF2B5EF4-FFF2-40B4-BE49-F238E27FC236}">
                <a16:creationId xmlns:a16="http://schemas.microsoft.com/office/drawing/2014/main" id="{1EC2ABD4-08D3-95F9-CED4-519F626E2227}"/>
              </a:ext>
            </a:extLst>
          </p:cNvPr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132">
            <a:extLst>
              <a:ext uri="{FF2B5EF4-FFF2-40B4-BE49-F238E27FC236}">
                <a16:creationId xmlns:a16="http://schemas.microsoft.com/office/drawing/2014/main" id="{0C4232D7-3E7A-6ACF-DABF-1448B3C4EB1E}"/>
              </a:ext>
            </a:extLst>
          </p:cNvPr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133">
            <a:extLst>
              <a:ext uri="{FF2B5EF4-FFF2-40B4-BE49-F238E27FC236}">
                <a16:creationId xmlns:a16="http://schemas.microsoft.com/office/drawing/2014/main" id="{122D6DEA-18A5-AD0B-5EA9-62BD1A60BE15}"/>
              </a:ext>
            </a:extLst>
          </p:cNvPr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134">
            <a:extLst>
              <a:ext uri="{FF2B5EF4-FFF2-40B4-BE49-F238E27FC236}">
                <a16:creationId xmlns:a16="http://schemas.microsoft.com/office/drawing/2014/main" id="{7231A37F-2179-18A3-494F-8294C53B518F}"/>
              </a:ext>
            </a:extLst>
          </p:cNvPr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135">
            <a:extLst>
              <a:ext uri="{FF2B5EF4-FFF2-40B4-BE49-F238E27FC236}">
                <a16:creationId xmlns:a16="http://schemas.microsoft.com/office/drawing/2014/main" id="{E8287A26-040F-4383-F0D8-C28CF7E31153}"/>
              </a:ext>
            </a:extLst>
          </p:cNvPr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136">
            <a:extLst>
              <a:ext uri="{FF2B5EF4-FFF2-40B4-BE49-F238E27FC236}">
                <a16:creationId xmlns:a16="http://schemas.microsoft.com/office/drawing/2014/main" id="{7EAF2723-7184-3FC9-4DBA-F06866953113}"/>
              </a:ext>
            </a:extLst>
          </p:cNvPr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137">
            <a:extLst>
              <a:ext uri="{FF2B5EF4-FFF2-40B4-BE49-F238E27FC236}">
                <a16:creationId xmlns:a16="http://schemas.microsoft.com/office/drawing/2014/main" id="{2BB8AA42-A27F-3953-7940-291E8FAAFD78}"/>
              </a:ext>
            </a:extLst>
          </p:cNvPr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138">
            <a:extLst>
              <a:ext uri="{FF2B5EF4-FFF2-40B4-BE49-F238E27FC236}">
                <a16:creationId xmlns:a16="http://schemas.microsoft.com/office/drawing/2014/main" id="{C377BE3C-7C2E-AA4C-AB49-08F15A3722CD}"/>
              </a:ext>
            </a:extLst>
          </p:cNvPr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139">
            <a:extLst>
              <a:ext uri="{FF2B5EF4-FFF2-40B4-BE49-F238E27FC236}">
                <a16:creationId xmlns:a16="http://schemas.microsoft.com/office/drawing/2014/main" id="{8CBBCC16-8733-5397-6264-A48CB457732C}"/>
              </a:ext>
            </a:extLst>
          </p:cNvPr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140">
            <a:extLst>
              <a:ext uri="{FF2B5EF4-FFF2-40B4-BE49-F238E27FC236}">
                <a16:creationId xmlns:a16="http://schemas.microsoft.com/office/drawing/2014/main" id="{F5779593-600C-5F14-34F3-7F9EE3049E57}"/>
              </a:ext>
            </a:extLst>
          </p:cNvPr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141">
            <a:extLst>
              <a:ext uri="{FF2B5EF4-FFF2-40B4-BE49-F238E27FC236}">
                <a16:creationId xmlns:a16="http://schemas.microsoft.com/office/drawing/2014/main" id="{D8C93907-8BE4-7DBC-9390-F897708857AB}"/>
              </a:ext>
            </a:extLst>
          </p:cNvPr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142">
            <a:extLst>
              <a:ext uri="{FF2B5EF4-FFF2-40B4-BE49-F238E27FC236}">
                <a16:creationId xmlns:a16="http://schemas.microsoft.com/office/drawing/2014/main" id="{247E06BB-F910-E89F-0478-4F47F082B6ED}"/>
              </a:ext>
            </a:extLst>
          </p:cNvPr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143">
            <a:extLst>
              <a:ext uri="{FF2B5EF4-FFF2-40B4-BE49-F238E27FC236}">
                <a16:creationId xmlns:a16="http://schemas.microsoft.com/office/drawing/2014/main" id="{E7EE1C68-0F81-9E02-B36F-D10482109618}"/>
              </a:ext>
            </a:extLst>
          </p:cNvPr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144">
            <a:extLst>
              <a:ext uri="{FF2B5EF4-FFF2-40B4-BE49-F238E27FC236}">
                <a16:creationId xmlns:a16="http://schemas.microsoft.com/office/drawing/2014/main" id="{965E48C6-54DD-24EF-9B35-788FA880E0C0}"/>
              </a:ext>
            </a:extLst>
          </p:cNvPr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145">
            <a:extLst>
              <a:ext uri="{FF2B5EF4-FFF2-40B4-BE49-F238E27FC236}">
                <a16:creationId xmlns:a16="http://schemas.microsoft.com/office/drawing/2014/main" id="{BC3A2407-9BB7-FDB6-08D4-0E1960818495}"/>
              </a:ext>
            </a:extLst>
          </p:cNvPr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146">
            <a:extLst>
              <a:ext uri="{FF2B5EF4-FFF2-40B4-BE49-F238E27FC236}">
                <a16:creationId xmlns:a16="http://schemas.microsoft.com/office/drawing/2014/main" id="{33B0DD29-E147-369B-FE2F-B70375D0F9F1}"/>
              </a:ext>
            </a:extLst>
          </p:cNvPr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147">
            <a:extLst>
              <a:ext uri="{FF2B5EF4-FFF2-40B4-BE49-F238E27FC236}">
                <a16:creationId xmlns:a16="http://schemas.microsoft.com/office/drawing/2014/main" id="{A5DD9372-F285-ADD1-F5BD-A505C9C17D13}"/>
              </a:ext>
            </a:extLst>
          </p:cNvPr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148">
            <a:extLst>
              <a:ext uri="{FF2B5EF4-FFF2-40B4-BE49-F238E27FC236}">
                <a16:creationId xmlns:a16="http://schemas.microsoft.com/office/drawing/2014/main" id="{5E8F0584-3970-0CD8-44C0-235113E753AD}"/>
              </a:ext>
            </a:extLst>
          </p:cNvPr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149">
            <a:extLst>
              <a:ext uri="{FF2B5EF4-FFF2-40B4-BE49-F238E27FC236}">
                <a16:creationId xmlns:a16="http://schemas.microsoft.com/office/drawing/2014/main" id="{6A4FDDC2-944C-2FBA-38F2-A2E86236504C}"/>
              </a:ext>
            </a:extLst>
          </p:cNvPr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150">
            <a:extLst>
              <a:ext uri="{FF2B5EF4-FFF2-40B4-BE49-F238E27FC236}">
                <a16:creationId xmlns:a16="http://schemas.microsoft.com/office/drawing/2014/main" id="{0C6D7136-D793-0D3F-58E1-038533928320}"/>
              </a:ext>
            </a:extLst>
          </p:cNvPr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151">
            <a:extLst>
              <a:ext uri="{FF2B5EF4-FFF2-40B4-BE49-F238E27FC236}">
                <a16:creationId xmlns:a16="http://schemas.microsoft.com/office/drawing/2014/main" id="{7D5F08F7-3819-5E3C-AC8C-174CC26E1A53}"/>
              </a:ext>
            </a:extLst>
          </p:cNvPr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152">
            <a:extLst>
              <a:ext uri="{FF2B5EF4-FFF2-40B4-BE49-F238E27FC236}">
                <a16:creationId xmlns:a16="http://schemas.microsoft.com/office/drawing/2014/main" id="{E5EB0794-C115-253D-9735-526E0D8AAD90}"/>
              </a:ext>
            </a:extLst>
          </p:cNvPr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153">
            <a:extLst>
              <a:ext uri="{FF2B5EF4-FFF2-40B4-BE49-F238E27FC236}">
                <a16:creationId xmlns:a16="http://schemas.microsoft.com/office/drawing/2014/main" id="{7C0F73D0-7E8E-C27B-9D00-078963423CC7}"/>
              </a:ext>
            </a:extLst>
          </p:cNvPr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154">
            <a:extLst>
              <a:ext uri="{FF2B5EF4-FFF2-40B4-BE49-F238E27FC236}">
                <a16:creationId xmlns:a16="http://schemas.microsoft.com/office/drawing/2014/main" id="{4F26A0C3-46C8-0264-9315-C21A752EF14C}"/>
              </a:ext>
            </a:extLst>
          </p:cNvPr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55">
            <a:extLst>
              <a:ext uri="{FF2B5EF4-FFF2-40B4-BE49-F238E27FC236}">
                <a16:creationId xmlns:a16="http://schemas.microsoft.com/office/drawing/2014/main" id="{70C192A9-C56F-2B7D-D35F-876D1FE02E85}"/>
              </a:ext>
            </a:extLst>
          </p:cNvPr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56">
            <a:extLst>
              <a:ext uri="{FF2B5EF4-FFF2-40B4-BE49-F238E27FC236}">
                <a16:creationId xmlns:a16="http://schemas.microsoft.com/office/drawing/2014/main" id="{841FFF5A-3009-2822-A334-6C371D352B5C}"/>
              </a:ext>
            </a:extLst>
          </p:cNvPr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157">
            <a:extLst>
              <a:ext uri="{FF2B5EF4-FFF2-40B4-BE49-F238E27FC236}">
                <a16:creationId xmlns:a16="http://schemas.microsoft.com/office/drawing/2014/main" id="{E046293F-63B2-55B0-2AEA-1B8535F4157B}"/>
              </a:ext>
            </a:extLst>
          </p:cNvPr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158">
            <a:extLst>
              <a:ext uri="{FF2B5EF4-FFF2-40B4-BE49-F238E27FC236}">
                <a16:creationId xmlns:a16="http://schemas.microsoft.com/office/drawing/2014/main" id="{8535D58E-AF79-1E74-4A9B-BC030FB360A8}"/>
              </a:ext>
            </a:extLst>
          </p:cNvPr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159">
            <a:extLst>
              <a:ext uri="{FF2B5EF4-FFF2-40B4-BE49-F238E27FC236}">
                <a16:creationId xmlns:a16="http://schemas.microsoft.com/office/drawing/2014/main" id="{2B76A3AF-BD78-E8BF-66AC-5C5A44DD6EF8}"/>
              </a:ext>
            </a:extLst>
          </p:cNvPr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160">
            <a:extLst>
              <a:ext uri="{FF2B5EF4-FFF2-40B4-BE49-F238E27FC236}">
                <a16:creationId xmlns:a16="http://schemas.microsoft.com/office/drawing/2014/main" id="{E3AD812B-3083-EAEF-E6E5-E6BBD761CAE6}"/>
              </a:ext>
            </a:extLst>
          </p:cNvPr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161">
            <a:extLst>
              <a:ext uri="{FF2B5EF4-FFF2-40B4-BE49-F238E27FC236}">
                <a16:creationId xmlns:a16="http://schemas.microsoft.com/office/drawing/2014/main" id="{2062AF33-EA5C-7090-2A6D-2BDC157B7B7C}"/>
              </a:ext>
            </a:extLst>
          </p:cNvPr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162">
            <a:extLst>
              <a:ext uri="{FF2B5EF4-FFF2-40B4-BE49-F238E27FC236}">
                <a16:creationId xmlns:a16="http://schemas.microsoft.com/office/drawing/2014/main" id="{BFFC38FC-D6BB-1E0D-3D4B-13686DF4DBC1}"/>
              </a:ext>
            </a:extLst>
          </p:cNvPr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163">
            <a:extLst>
              <a:ext uri="{FF2B5EF4-FFF2-40B4-BE49-F238E27FC236}">
                <a16:creationId xmlns:a16="http://schemas.microsoft.com/office/drawing/2014/main" id="{8983765E-8DFC-1AEC-0041-BA02ED1C9489}"/>
              </a:ext>
            </a:extLst>
          </p:cNvPr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164">
            <a:extLst>
              <a:ext uri="{FF2B5EF4-FFF2-40B4-BE49-F238E27FC236}">
                <a16:creationId xmlns:a16="http://schemas.microsoft.com/office/drawing/2014/main" id="{A5E41381-12CE-897B-1967-A2A05B2E8048}"/>
              </a:ext>
            </a:extLst>
          </p:cNvPr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165">
            <a:extLst>
              <a:ext uri="{FF2B5EF4-FFF2-40B4-BE49-F238E27FC236}">
                <a16:creationId xmlns:a16="http://schemas.microsoft.com/office/drawing/2014/main" id="{B4763DE1-FDEF-788D-7A45-2F25E2704EDC}"/>
              </a:ext>
            </a:extLst>
          </p:cNvPr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166">
            <a:extLst>
              <a:ext uri="{FF2B5EF4-FFF2-40B4-BE49-F238E27FC236}">
                <a16:creationId xmlns:a16="http://schemas.microsoft.com/office/drawing/2014/main" id="{0F03A440-91FD-EF27-5D9C-61CF93CC7DCA}"/>
              </a:ext>
            </a:extLst>
          </p:cNvPr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167">
            <a:extLst>
              <a:ext uri="{FF2B5EF4-FFF2-40B4-BE49-F238E27FC236}">
                <a16:creationId xmlns:a16="http://schemas.microsoft.com/office/drawing/2014/main" id="{660221AF-BF7F-DCE6-9A85-2A5D96F44BA5}"/>
              </a:ext>
            </a:extLst>
          </p:cNvPr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168">
            <a:extLst>
              <a:ext uri="{FF2B5EF4-FFF2-40B4-BE49-F238E27FC236}">
                <a16:creationId xmlns:a16="http://schemas.microsoft.com/office/drawing/2014/main" id="{EE32EBCC-9F5A-2825-522E-DC31DC367B28}"/>
              </a:ext>
            </a:extLst>
          </p:cNvPr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169">
            <a:extLst>
              <a:ext uri="{FF2B5EF4-FFF2-40B4-BE49-F238E27FC236}">
                <a16:creationId xmlns:a16="http://schemas.microsoft.com/office/drawing/2014/main" id="{9F689C64-5A30-E2D0-9527-31FF5C49D404}"/>
              </a:ext>
            </a:extLst>
          </p:cNvPr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170">
            <a:extLst>
              <a:ext uri="{FF2B5EF4-FFF2-40B4-BE49-F238E27FC236}">
                <a16:creationId xmlns:a16="http://schemas.microsoft.com/office/drawing/2014/main" id="{585B5E3F-D1A2-BB3D-3893-1740E3898ECC}"/>
              </a:ext>
            </a:extLst>
          </p:cNvPr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171">
            <a:extLst>
              <a:ext uri="{FF2B5EF4-FFF2-40B4-BE49-F238E27FC236}">
                <a16:creationId xmlns:a16="http://schemas.microsoft.com/office/drawing/2014/main" id="{7F3F2BC3-D7C7-E653-BB30-B89E45276DB7}"/>
              </a:ext>
            </a:extLst>
          </p:cNvPr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172">
            <a:extLst>
              <a:ext uri="{FF2B5EF4-FFF2-40B4-BE49-F238E27FC236}">
                <a16:creationId xmlns:a16="http://schemas.microsoft.com/office/drawing/2014/main" id="{9AC0B57A-8037-590B-D6FE-8E8FD6F04F43}"/>
              </a:ext>
            </a:extLst>
          </p:cNvPr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173">
            <a:extLst>
              <a:ext uri="{FF2B5EF4-FFF2-40B4-BE49-F238E27FC236}">
                <a16:creationId xmlns:a16="http://schemas.microsoft.com/office/drawing/2014/main" id="{AAA31A7A-2ECB-CD44-404D-5A75DFF204D3}"/>
              </a:ext>
            </a:extLst>
          </p:cNvPr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174">
            <a:extLst>
              <a:ext uri="{FF2B5EF4-FFF2-40B4-BE49-F238E27FC236}">
                <a16:creationId xmlns:a16="http://schemas.microsoft.com/office/drawing/2014/main" id="{00ADDB72-581F-B0C0-B0A9-D9EA0A0413DF}"/>
              </a:ext>
            </a:extLst>
          </p:cNvPr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175">
            <a:extLst>
              <a:ext uri="{FF2B5EF4-FFF2-40B4-BE49-F238E27FC236}">
                <a16:creationId xmlns:a16="http://schemas.microsoft.com/office/drawing/2014/main" id="{FF93E40B-DF48-FD4F-1BA7-30C4AB9A2166}"/>
              </a:ext>
            </a:extLst>
          </p:cNvPr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176">
            <a:extLst>
              <a:ext uri="{FF2B5EF4-FFF2-40B4-BE49-F238E27FC236}">
                <a16:creationId xmlns:a16="http://schemas.microsoft.com/office/drawing/2014/main" id="{857C4E84-F26B-2A87-550B-485C4D651D8D}"/>
              </a:ext>
            </a:extLst>
          </p:cNvPr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177">
            <a:extLst>
              <a:ext uri="{FF2B5EF4-FFF2-40B4-BE49-F238E27FC236}">
                <a16:creationId xmlns:a16="http://schemas.microsoft.com/office/drawing/2014/main" id="{F2ACA1FF-0B4F-F66D-6799-E521C6C07129}"/>
              </a:ext>
            </a:extLst>
          </p:cNvPr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178">
            <a:extLst>
              <a:ext uri="{FF2B5EF4-FFF2-40B4-BE49-F238E27FC236}">
                <a16:creationId xmlns:a16="http://schemas.microsoft.com/office/drawing/2014/main" id="{4D5F8992-2D44-48B6-18CA-92F472A0F8C6}"/>
              </a:ext>
            </a:extLst>
          </p:cNvPr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179">
            <a:extLst>
              <a:ext uri="{FF2B5EF4-FFF2-40B4-BE49-F238E27FC236}">
                <a16:creationId xmlns:a16="http://schemas.microsoft.com/office/drawing/2014/main" id="{68DD6504-E0FA-C215-2B0B-57CCA1A9EAAD}"/>
              </a:ext>
            </a:extLst>
          </p:cNvPr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180">
            <a:extLst>
              <a:ext uri="{FF2B5EF4-FFF2-40B4-BE49-F238E27FC236}">
                <a16:creationId xmlns:a16="http://schemas.microsoft.com/office/drawing/2014/main" id="{5080CFAB-F71C-89B2-A244-1F857078475E}"/>
              </a:ext>
            </a:extLst>
          </p:cNvPr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181">
            <a:extLst>
              <a:ext uri="{FF2B5EF4-FFF2-40B4-BE49-F238E27FC236}">
                <a16:creationId xmlns:a16="http://schemas.microsoft.com/office/drawing/2014/main" id="{B4BBEDA5-9D1A-2613-3767-7BBBF7D36425}"/>
              </a:ext>
            </a:extLst>
          </p:cNvPr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182">
            <a:extLst>
              <a:ext uri="{FF2B5EF4-FFF2-40B4-BE49-F238E27FC236}">
                <a16:creationId xmlns:a16="http://schemas.microsoft.com/office/drawing/2014/main" id="{A2F4B03F-A1C9-908B-6F30-B3AD721A51FA}"/>
              </a:ext>
            </a:extLst>
          </p:cNvPr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183">
            <a:extLst>
              <a:ext uri="{FF2B5EF4-FFF2-40B4-BE49-F238E27FC236}">
                <a16:creationId xmlns:a16="http://schemas.microsoft.com/office/drawing/2014/main" id="{1F964B10-5E5E-35C4-8081-F4C2AA96D0E8}"/>
              </a:ext>
            </a:extLst>
          </p:cNvPr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184">
            <a:extLst>
              <a:ext uri="{FF2B5EF4-FFF2-40B4-BE49-F238E27FC236}">
                <a16:creationId xmlns:a16="http://schemas.microsoft.com/office/drawing/2014/main" id="{119CFA3F-746C-3AED-AC20-0E249EC21D9C}"/>
              </a:ext>
            </a:extLst>
          </p:cNvPr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185">
            <a:extLst>
              <a:ext uri="{FF2B5EF4-FFF2-40B4-BE49-F238E27FC236}">
                <a16:creationId xmlns:a16="http://schemas.microsoft.com/office/drawing/2014/main" id="{84ED404F-0A67-84FA-AF5E-5A7277E41569}"/>
              </a:ext>
            </a:extLst>
          </p:cNvPr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186">
            <a:extLst>
              <a:ext uri="{FF2B5EF4-FFF2-40B4-BE49-F238E27FC236}">
                <a16:creationId xmlns:a16="http://schemas.microsoft.com/office/drawing/2014/main" id="{523C4205-EF4C-1826-A69A-2E348DCF74D7}"/>
              </a:ext>
            </a:extLst>
          </p:cNvPr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187">
            <a:extLst>
              <a:ext uri="{FF2B5EF4-FFF2-40B4-BE49-F238E27FC236}">
                <a16:creationId xmlns:a16="http://schemas.microsoft.com/office/drawing/2014/main" id="{5023D37C-8229-B600-2FB9-94361F993237}"/>
              </a:ext>
            </a:extLst>
          </p:cNvPr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188">
            <a:extLst>
              <a:ext uri="{FF2B5EF4-FFF2-40B4-BE49-F238E27FC236}">
                <a16:creationId xmlns:a16="http://schemas.microsoft.com/office/drawing/2014/main" id="{6FDDAF6E-38B1-178F-0332-97132EAC2B6D}"/>
              </a:ext>
            </a:extLst>
          </p:cNvPr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189">
            <a:extLst>
              <a:ext uri="{FF2B5EF4-FFF2-40B4-BE49-F238E27FC236}">
                <a16:creationId xmlns:a16="http://schemas.microsoft.com/office/drawing/2014/main" id="{B86B855D-0357-6162-8030-BF6831C75F08}"/>
              </a:ext>
            </a:extLst>
          </p:cNvPr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190">
            <a:extLst>
              <a:ext uri="{FF2B5EF4-FFF2-40B4-BE49-F238E27FC236}">
                <a16:creationId xmlns:a16="http://schemas.microsoft.com/office/drawing/2014/main" id="{61C79527-328D-7573-C697-6DFF9B23BA52}"/>
              </a:ext>
            </a:extLst>
          </p:cNvPr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191">
            <a:extLst>
              <a:ext uri="{FF2B5EF4-FFF2-40B4-BE49-F238E27FC236}">
                <a16:creationId xmlns:a16="http://schemas.microsoft.com/office/drawing/2014/main" id="{E4DCD749-B16C-8B01-B688-9D713C221518}"/>
              </a:ext>
            </a:extLst>
          </p:cNvPr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192">
            <a:extLst>
              <a:ext uri="{FF2B5EF4-FFF2-40B4-BE49-F238E27FC236}">
                <a16:creationId xmlns:a16="http://schemas.microsoft.com/office/drawing/2014/main" id="{878F8E2E-4C91-35C8-0C77-A027E946B3F0}"/>
              </a:ext>
            </a:extLst>
          </p:cNvPr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193">
            <a:extLst>
              <a:ext uri="{FF2B5EF4-FFF2-40B4-BE49-F238E27FC236}">
                <a16:creationId xmlns:a16="http://schemas.microsoft.com/office/drawing/2014/main" id="{B782F4E8-4B69-77B5-8AC5-788B6464CDC7}"/>
              </a:ext>
            </a:extLst>
          </p:cNvPr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194">
            <a:extLst>
              <a:ext uri="{FF2B5EF4-FFF2-40B4-BE49-F238E27FC236}">
                <a16:creationId xmlns:a16="http://schemas.microsoft.com/office/drawing/2014/main" id="{DBB9C0D2-3515-C72F-4A1B-DFEB3F57A0BF}"/>
              </a:ext>
            </a:extLst>
          </p:cNvPr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195">
            <a:extLst>
              <a:ext uri="{FF2B5EF4-FFF2-40B4-BE49-F238E27FC236}">
                <a16:creationId xmlns:a16="http://schemas.microsoft.com/office/drawing/2014/main" id="{761AA299-9E44-85D7-E19F-5F9DC1D69973}"/>
              </a:ext>
            </a:extLst>
          </p:cNvPr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196">
            <a:extLst>
              <a:ext uri="{FF2B5EF4-FFF2-40B4-BE49-F238E27FC236}">
                <a16:creationId xmlns:a16="http://schemas.microsoft.com/office/drawing/2014/main" id="{B362954C-1921-8CFD-FC0E-25A353C0E59F}"/>
              </a:ext>
            </a:extLst>
          </p:cNvPr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197">
            <a:extLst>
              <a:ext uri="{FF2B5EF4-FFF2-40B4-BE49-F238E27FC236}">
                <a16:creationId xmlns:a16="http://schemas.microsoft.com/office/drawing/2014/main" id="{9740194E-BD1E-69ED-579B-2ABDA8BF68BF}"/>
              </a:ext>
            </a:extLst>
          </p:cNvPr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198">
            <a:extLst>
              <a:ext uri="{FF2B5EF4-FFF2-40B4-BE49-F238E27FC236}">
                <a16:creationId xmlns:a16="http://schemas.microsoft.com/office/drawing/2014/main" id="{10B8D13F-3C12-B9BD-B0CB-EA9C378A3460}"/>
              </a:ext>
            </a:extLst>
          </p:cNvPr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199">
            <a:extLst>
              <a:ext uri="{FF2B5EF4-FFF2-40B4-BE49-F238E27FC236}">
                <a16:creationId xmlns:a16="http://schemas.microsoft.com/office/drawing/2014/main" id="{D6D3D812-331F-24AD-4664-B8ABA32A0246}"/>
              </a:ext>
            </a:extLst>
          </p:cNvPr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200">
            <a:extLst>
              <a:ext uri="{FF2B5EF4-FFF2-40B4-BE49-F238E27FC236}">
                <a16:creationId xmlns:a16="http://schemas.microsoft.com/office/drawing/2014/main" id="{F2E36362-1C2C-EF4F-50D8-C10799B4CA2E}"/>
              </a:ext>
            </a:extLst>
          </p:cNvPr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201">
            <a:extLst>
              <a:ext uri="{FF2B5EF4-FFF2-40B4-BE49-F238E27FC236}">
                <a16:creationId xmlns:a16="http://schemas.microsoft.com/office/drawing/2014/main" id="{ADEAF745-4CBA-5ED8-CCF8-68D01C9A9BF0}"/>
              </a:ext>
            </a:extLst>
          </p:cNvPr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202">
            <a:extLst>
              <a:ext uri="{FF2B5EF4-FFF2-40B4-BE49-F238E27FC236}">
                <a16:creationId xmlns:a16="http://schemas.microsoft.com/office/drawing/2014/main" id="{6D34811E-4378-2394-77F0-0D8040FAFE7A}"/>
              </a:ext>
            </a:extLst>
          </p:cNvPr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203">
            <a:extLst>
              <a:ext uri="{FF2B5EF4-FFF2-40B4-BE49-F238E27FC236}">
                <a16:creationId xmlns:a16="http://schemas.microsoft.com/office/drawing/2014/main" id="{9A25FA40-12B5-5AEC-F1FA-87CA873A35DF}"/>
              </a:ext>
            </a:extLst>
          </p:cNvPr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204">
            <a:extLst>
              <a:ext uri="{FF2B5EF4-FFF2-40B4-BE49-F238E27FC236}">
                <a16:creationId xmlns:a16="http://schemas.microsoft.com/office/drawing/2014/main" id="{CEB47AE9-3F8B-26CB-C000-BAA9FA8A89CA}"/>
              </a:ext>
            </a:extLst>
          </p:cNvPr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205">
            <a:extLst>
              <a:ext uri="{FF2B5EF4-FFF2-40B4-BE49-F238E27FC236}">
                <a16:creationId xmlns:a16="http://schemas.microsoft.com/office/drawing/2014/main" id="{8473FD0B-95AF-3E04-D1B8-D73198EE4504}"/>
              </a:ext>
            </a:extLst>
          </p:cNvPr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206">
            <a:extLst>
              <a:ext uri="{FF2B5EF4-FFF2-40B4-BE49-F238E27FC236}">
                <a16:creationId xmlns:a16="http://schemas.microsoft.com/office/drawing/2014/main" id="{F9CC9821-9E72-791B-4AD2-AA89BB89305C}"/>
              </a:ext>
            </a:extLst>
          </p:cNvPr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207">
            <a:extLst>
              <a:ext uri="{FF2B5EF4-FFF2-40B4-BE49-F238E27FC236}">
                <a16:creationId xmlns:a16="http://schemas.microsoft.com/office/drawing/2014/main" id="{0F33AA90-7F19-FD8A-0225-75B997615CF1}"/>
              </a:ext>
            </a:extLst>
          </p:cNvPr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208">
            <a:extLst>
              <a:ext uri="{FF2B5EF4-FFF2-40B4-BE49-F238E27FC236}">
                <a16:creationId xmlns:a16="http://schemas.microsoft.com/office/drawing/2014/main" id="{389361E8-B95A-9AE5-808E-4FF5CFEEB8F4}"/>
              </a:ext>
            </a:extLst>
          </p:cNvPr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209">
            <a:extLst>
              <a:ext uri="{FF2B5EF4-FFF2-40B4-BE49-F238E27FC236}">
                <a16:creationId xmlns:a16="http://schemas.microsoft.com/office/drawing/2014/main" id="{41969BE2-AC4A-B7A2-E532-4936BB0CBBF3}"/>
              </a:ext>
            </a:extLst>
          </p:cNvPr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210">
            <a:extLst>
              <a:ext uri="{FF2B5EF4-FFF2-40B4-BE49-F238E27FC236}">
                <a16:creationId xmlns:a16="http://schemas.microsoft.com/office/drawing/2014/main" id="{4EC4B27F-FFC8-209A-13E0-21ADCBB1287A}"/>
              </a:ext>
            </a:extLst>
          </p:cNvPr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211">
            <a:extLst>
              <a:ext uri="{FF2B5EF4-FFF2-40B4-BE49-F238E27FC236}">
                <a16:creationId xmlns:a16="http://schemas.microsoft.com/office/drawing/2014/main" id="{C37497C2-8843-DE93-BCE3-25D547E3D026}"/>
              </a:ext>
            </a:extLst>
          </p:cNvPr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212">
            <a:extLst>
              <a:ext uri="{FF2B5EF4-FFF2-40B4-BE49-F238E27FC236}">
                <a16:creationId xmlns:a16="http://schemas.microsoft.com/office/drawing/2014/main" id="{F2377AA7-0EBD-D265-A48E-25278C83699D}"/>
              </a:ext>
            </a:extLst>
          </p:cNvPr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213">
            <a:extLst>
              <a:ext uri="{FF2B5EF4-FFF2-40B4-BE49-F238E27FC236}">
                <a16:creationId xmlns:a16="http://schemas.microsoft.com/office/drawing/2014/main" id="{88B1D2FD-287F-B15E-327C-9C9CF31EFF44}"/>
              </a:ext>
            </a:extLst>
          </p:cNvPr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214">
            <a:extLst>
              <a:ext uri="{FF2B5EF4-FFF2-40B4-BE49-F238E27FC236}">
                <a16:creationId xmlns:a16="http://schemas.microsoft.com/office/drawing/2014/main" id="{CD2EC2ED-2948-FEFE-916D-ED1BB47E35C3}"/>
              </a:ext>
            </a:extLst>
          </p:cNvPr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215">
            <a:extLst>
              <a:ext uri="{FF2B5EF4-FFF2-40B4-BE49-F238E27FC236}">
                <a16:creationId xmlns:a16="http://schemas.microsoft.com/office/drawing/2014/main" id="{ABF4FFEB-9647-0F18-BFB9-2D2BE0582D9A}"/>
              </a:ext>
            </a:extLst>
          </p:cNvPr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216">
            <a:extLst>
              <a:ext uri="{FF2B5EF4-FFF2-40B4-BE49-F238E27FC236}">
                <a16:creationId xmlns:a16="http://schemas.microsoft.com/office/drawing/2014/main" id="{F092A6E5-FA26-042F-86D1-43E5189C5C2A}"/>
              </a:ext>
            </a:extLst>
          </p:cNvPr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217">
            <a:extLst>
              <a:ext uri="{FF2B5EF4-FFF2-40B4-BE49-F238E27FC236}">
                <a16:creationId xmlns:a16="http://schemas.microsoft.com/office/drawing/2014/main" id="{859934DF-1812-1BDE-7D6B-BA8B9B689BC6}"/>
              </a:ext>
            </a:extLst>
          </p:cNvPr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218">
            <a:extLst>
              <a:ext uri="{FF2B5EF4-FFF2-40B4-BE49-F238E27FC236}">
                <a16:creationId xmlns:a16="http://schemas.microsoft.com/office/drawing/2014/main" id="{5A1F253F-13A9-0309-5981-3F0854EC4744}"/>
              </a:ext>
            </a:extLst>
          </p:cNvPr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219">
            <a:extLst>
              <a:ext uri="{FF2B5EF4-FFF2-40B4-BE49-F238E27FC236}">
                <a16:creationId xmlns:a16="http://schemas.microsoft.com/office/drawing/2014/main" id="{3D3349E0-4349-9498-BE2E-0C20DB1D2E7D}"/>
              </a:ext>
            </a:extLst>
          </p:cNvPr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220">
            <a:extLst>
              <a:ext uri="{FF2B5EF4-FFF2-40B4-BE49-F238E27FC236}">
                <a16:creationId xmlns:a16="http://schemas.microsoft.com/office/drawing/2014/main" id="{EC09E373-D56B-1E5C-F3E5-D3E026C7B61D}"/>
              </a:ext>
            </a:extLst>
          </p:cNvPr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221">
            <a:extLst>
              <a:ext uri="{FF2B5EF4-FFF2-40B4-BE49-F238E27FC236}">
                <a16:creationId xmlns:a16="http://schemas.microsoft.com/office/drawing/2014/main" id="{55DAD75C-57B8-E1C7-2E9C-7780E8C88D24}"/>
              </a:ext>
            </a:extLst>
          </p:cNvPr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222">
            <a:extLst>
              <a:ext uri="{FF2B5EF4-FFF2-40B4-BE49-F238E27FC236}">
                <a16:creationId xmlns:a16="http://schemas.microsoft.com/office/drawing/2014/main" id="{9CCE2CDB-F491-50C4-CE84-AF6B75539860}"/>
              </a:ext>
            </a:extLst>
          </p:cNvPr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223">
            <a:extLst>
              <a:ext uri="{FF2B5EF4-FFF2-40B4-BE49-F238E27FC236}">
                <a16:creationId xmlns:a16="http://schemas.microsoft.com/office/drawing/2014/main" id="{504F95CB-83E9-EA72-E166-49C3AD8ED8A1}"/>
              </a:ext>
            </a:extLst>
          </p:cNvPr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224">
            <a:extLst>
              <a:ext uri="{FF2B5EF4-FFF2-40B4-BE49-F238E27FC236}">
                <a16:creationId xmlns:a16="http://schemas.microsoft.com/office/drawing/2014/main" id="{599EA192-0DB8-96CB-A8AD-D4EB6D2B2D15}"/>
              </a:ext>
            </a:extLst>
          </p:cNvPr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225">
            <a:extLst>
              <a:ext uri="{FF2B5EF4-FFF2-40B4-BE49-F238E27FC236}">
                <a16:creationId xmlns:a16="http://schemas.microsoft.com/office/drawing/2014/main" id="{9454DB8A-AD96-9547-D6E0-8945CDE20738}"/>
              </a:ext>
            </a:extLst>
          </p:cNvPr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226">
            <a:extLst>
              <a:ext uri="{FF2B5EF4-FFF2-40B4-BE49-F238E27FC236}">
                <a16:creationId xmlns:a16="http://schemas.microsoft.com/office/drawing/2014/main" id="{E75C27FD-54AA-0F68-6502-76E7A7CA39E5}"/>
              </a:ext>
            </a:extLst>
          </p:cNvPr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227">
            <a:extLst>
              <a:ext uri="{FF2B5EF4-FFF2-40B4-BE49-F238E27FC236}">
                <a16:creationId xmlns:a16="http://schemas.microsoft.com/office/drawing/2014/main" id="{4FAE769B-6E4C-4183-E345-D8AAA20960BC}"/>
              </a:ext>
            </a:extLst>
          </p:cNvPr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228">
            <a:extLst>
              <a:ext uri="{FF2B5EF4-FFF2-40B4-BE49-F238E27FC236}">
                <a16:creationId xmlns:a16="http://schemas.microsoft.com/office/drawing/2014/main" id="{C65E618B-28E7-5901-0F5D-E4FFCA77D54A}"/>
              </a:ext>
            </a:extLst>
          </p:cNvPr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81" name="object 231">
            <a:extLst>
              <a:ext uri="{FF2B5EF4-FFF2-40B4-BE49-F238E27FC236}">
                <a16:creationId xmlns:a16="http://schemas.microsoft.com/office/drawing/2014/main" id="{00F0828F-5DC5-C3B0-CD28-0AD91B24F34E}"/>
              </a:ext>
            </a:extLst>
          </p:cNvPr>
          <p:cNvSpPr txBox="1"/>
          <p:nvPr/>
        </p:nvSpPr>
        <p:spPr>
          <a:xfrm>
            <a:off x="4360657" y="4343400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lang="en-US" sz="2400" dirty="0">
                <a:latin typeface="Microsoft JhengHei UI"/>
                <a:cs typeface="Microsoft JhengHei UI"/>
              </a:rPr>
              <a:t>Prior Information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382" name="object 237">
            <a:extLst>
              <a:ext uri="{FF2B5EF4-FFF2-40B4-BE49-F238E27FC236}">
                <a16:creationId xmlns:a16="http://schemas.microsoft.com/office/drawing/2014/main" id="{8D615F89-D34E-43CC-4476-77B098413CB5}"/>
              </a:ext>
            </a:extLst>
          </p:cNvPr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83" name="object 238">
            <a:extLst>
              <a:ext uri="{FF2B5EF4-FFF2-40B4-BE49-F238E27FC236}">
                <a16:creationId xmlns:a16="http://schemas.microsoft.com/office/drawing/2014/main" id="{9B9C3FAF-8A79-CFA4-392C-52DDD2C78F1C}"/>
              </a:ext>
            </a:extLst>
          </p:cNvPr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4" name="object 241">
            <a:extLst>
              <a:ext uri="{FF2B5EF4-FFF2-40B4-BE49-F238E27FC236}">
                <a16:creationId xmlns:a16="http://schemas.microsoft.com/office/drawing/2014/main" id="{3E08C87F-67D0-D7C6-9C63-79ABDC5D1CF9}"/>
              </a:ext>
            </a:extLst>
          </p:cNvPr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242">
            <a:extLst>
              <a:ext uri="{FF2B5EF4-FFF2-40B4-BE49-F238E27FC236}">
                <a16:creationId xmlns:a16="http://schemas.microsoft.com/office/drawing/2014/main" id="{905C0A1E-E7E1-FEBB-FB17-7B7B52C3958D}"/>
              </a:ext>
            </a:extLst>
          </p:cNvPr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243">
            <a:extLst>
              <a:ext uri="{FF2B5EF4-FFF2-40B4-BE49-F238E27FC236}">
                <a16:creationId xmlns:a16="http://schemas.microsoft.com/office/drawing/2014/main" id="{D0648A19-8A0A-2483-D91A-A66D57F7CF9C}"/>
              </a:ext>
            </a:extLst>
          </p:cNvPr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244">
            <a:extLst>
              <a:ext uri="{FF2B5EF4-FFF2-40B4-BE49-F238E27FC236}">
                <a16:creationId xmlns:a16="http://schemas.microsoft.com/office/drawing/2014/main" id="{19454933-EFA3-F10D-968F-629ACF57E13D}"/>
              </a:ext>
            </a:extLst>
          </p:cNvPr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245">
            <a:extLst>
              <a:ext uri="{FF2B5EF4-FFF2-40B4-BE49-F238E27FC236}">
                <a16:creationId xmlns:a16="http://schemas.microsoft.com/office/drawing/2014/main" id="{37F3C0A5-E5E0-A70F-CBDF-C705D4419B1B}"/>
              </a:ext>
            </a:extLst>
          </p:cNvPr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4D7AA391-A5E3-AF36-2BA5-B8A1CAD13603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7A553309-8873-CC7A-7A8E-F44746B0F4DD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22604898-B764-61C0-BBC6-D22CA9E15B0B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CBB44A58-D4BB-0EC7-ABDC-B9D87503DF1E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BF0E313B-D38E-9F38-7310-DF78F0DAADE3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84774919-538F-BD18-DE03-0EF23776D95B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8CDA2008-78F1-2EE1-277D-D7E046D4B51F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82510613-9E67-CF4F-1C0A-48DF30108424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C96F622B-8CEC-0982-7A58-E0F1871E9691}"/>
              </a:ext>
            </a:extLst>
          </p:cNvPr>
          <p:cNvCxnSpPr>
            <a:cxnSpLocks/>
            <a:stCxn id="389" idx="4"/>
            <a:endCxn id="393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9E053E71-6344-4488-0B0E-8A20D9225ED4}"/>
              </a:ext>
            </a:extLst>
          </p:cNvPr>
          <p:cNvCxnSpPr>
            <a:cxnSpLocks/>
            <a:stCxn id="393" idx="0"/>
            <a:endCxn id="391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44D01B30-2EA9-0647-2B22-7DBD95475166}"/>
              </a:ext>
            </a:extLst>
          </p:cNvPr>
          <p:cNvCxnSpPr>
            <a:cxnSpLocks/>
            <a:stCxn id="393" idx="6"/>
            <a:endCxn id="394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5870FE4C-92F4-B0BB-1F03-808A6A7D047E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E6F57C65-83B9-8664-D7DB-ACF549B32A48}"/>
              </a:ext>
            </a:extLst>
          </p:cNvPr>
          <p:cNvCxnSpPr>
            <a:cxnSpLocks/>
            <a:stCxn id="394" idx="6"/>
            <a:endCxn id="392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C18E7D22-E93B-A8C0-961B-F7F5595C8848}"/>
              </a:ext>
            </a:extLst>
          </p:cNvPr>
          <p:cNvCxnSpPr>
            <a:cxnSpLocks/>
            <a:stCxn id="395" idx="0"/>
            <a:endCxn id="391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3E3F3FB0-5001-0FFD-56B9-3FFDADC5D7B4}"/>
              </a:ext>
            </a:extLst>
          </p:cNvPr>
          <p:cNvCxnSpPr>
            <a:cxnSpLocks/>
            <a:stCxn id="394" idx="1"/>
            <a:endCxn id="391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7797A443-D0E9-156B-518F-DE1DCCA0AB5E}"/>
              </a:ext>
            </a:extLst>
          </p:cNvPr>
          <p:cNvCxnSpPr>
            <a:cxnSpLocks/>
            <a:stCxn id="395" idx="6"/>
            <a:endCxn id="396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57717D96-B69F-5AB7-A286-C811D2953BAA}"/>
              </a:ext>
            </a:extLst>
          </p:cNvPr>
          <p:cNvCxnSpPr>
            <a:cxnSpLocks/>
            <a:stCxn id="392" idx="6"/>
            <a:endCxn id="390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6" name="Picture 405">
            <a:extLst>
              <a:ext uri="{FF2B5EF4-FFF2-40B4-BE49-F238E27FC236}">
                <a16:creationId xmlns:a16="http://schemas.microsoft.com/office/drawing/2014/main" id="{84AB8155-0E88-A6D2-F204-46B5055C1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43498D61-DCB8-30F3-32A6-1B623D806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7860DFD1-F16B-A6EB-3A28-F42E1AE20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E5A35CFD-AF25-BBEB-65F8-2D25B60274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228B21D9-F2C6-268B-6842-F6F3C9BDA9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72AB43FC-2DC5-5482-CAC3-7BDDD3B5EA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7DF603EE-D9E2-1BC3-D87F-AF54C5994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0F006FCE-8349-EB5D-16DD-8BEDCA2776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7469F1-4195-2478-9866-3B56C26BCF7D}"/>
              </a:ext>
            </a:extLst>
          </p:cNvPr>
          <p:cNvSpPr txBox="1"/>
          <p:nvPr/>
        </p:nvSpPr>
        <p:spPr>
          <a:xfrm>
            <a:off x="10424228" y="4898575"/>
            <a:ext cx="849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9184418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2945" y="141776"/>
            <a:ext cx="649605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利用UGNN设计新的图滤波操作</a:t>
            </a:r>
          </a:p>
        </p:txBody>
      </p:sp>
      <p:sp>
        <p:nvSpPr>
          <p:cNvPr id="4" name="object 4"/>
          <p:cNvSpPr/>
          <p:nvPr/>
        </p:nvSpPr>
        <p:spPr>
          <a:xfrm>
            <a:off x="1385393" y="5762946"/>
            <a:ext cx="9431197" cy="995680"/>
          </a:xfrm>
          <a:custGeom>
            <a:avLst/>
            <a:gdLst/>
            <a:ahLst/>
            <a:cxnLst/>
            <a:rect l="l" t="t" r="r" b="b"/>
            <a:pathLst>
              <a:path w="9077325" h="995679">
                <a:moveTo>
                  <a:pt x="0" y="0"/>
                </a:moveTo>
                <a:lnTo>
                  <a:pt x="9076944" y="0"/>
                </a:lnTo>
                <a:lnTo>
                  <a:pt x="9076944" y="995172"/>
                </a:lnTo>
                <a:lnTo>
                  <a:pt x="0" y="995172"/>
                </a:lnTo>
                <a:lnTo>
                  <a:pt x="0" y="0"/>
                </a:lnTo>
                <a:close/>
              </a:path>
            </a:pathLst>
          </a:custGeom>
          <a:solidFill>
            <a:srgbClr val="4F81BC">
              <a:alpha val="16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4317" y="6150632"/>
            <a:ext cx="398145" cy="253365"/>
          </a:xfrm>
          <a:custGeom>
            <a:avLst/>
            <a:gdLst/>
            <a:ahLst/>
            <a:cxnLst/>
            <a:rect l="l" t="t" r="r" b="b"/>
            <a:pathLst>
              <a:path w="398145" h="253364">
                <a:moveTo>
                  <a:pt x="271271" y="252983"/>
                </a:moveTo>
                <a:lnTo>
                  <a:pt x="271271" y="188975"/>
                </a:lnTo>
                <a:lnTo>
                  <a:pt x="0" y="188975"/>
                </a:lnTo>
                <a:lnTo>
                  <a:pt x="0" y="62483"/>
                </a:lnTo>
                <a:lnTo>
                  <a:pt x="271271" y="62483"/>
                </a:lnTo>
                <a:lnTo>
                  <a:pt x="271271" y="0"/>
                </a:lnTo>
                <a:lnTo>
                  <a:pt x="397763" y="126491"/>
                </a:lnTo>
                <a:lnTo>
                  <a:pt x="271271" y="252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39987" y="6113574"/>
            <a:ext cx="164465" cy="269875"/>
          </a:xfrm>
          <a:custGeom>
            <a:avLst/>
            <a:gdLst/>
            <a:ahLst/>
            <a:cxnLst/>
            <a:rect l="l" t="t" r="r" b="b"/>
            <a:pathLst>
              <a:path w="164464" h="269875">
                <a:moveTo>
                  <a:pt x="127936" y="257784"/>
                </a:moveTo>
                <a:lnTo>
                  <a:pt x="90931" y="257784"/>
                </a:lnTo>
                <a:lnTo>
                  <a:pt x="111813" y="253246"/>
                </a:lnTo>
                <a:lnTo>
                  <a:pt x="127452" y="241284"/>
                </a:lnTo>
                <a:lnTo>
                  <a:pt x="137264" y="224373"/>
                </a:lnTo>
                <a:lnTo>
                  <a:pt x="140665" y="204990"/>
                </a:lnTo>
                <a:lnTo>
                  <a:pt x="139936" y="195830"/>
                </a:lnTo>
                <a:lnTo>
                  <a:pt x="121189" y="162344"/>
                </a:lnTo>
                <a:lnTo>
                  <a:pt x="54194" y="141484"/>
                </a:lnTo>
                <a:lnTo>
                  <a:pt x="48183" y="139763"/>
                </a:lnTo>
                <a:lnTo>
                  <a:pt x="28519" y="129206"/>
                </a:lnTo>
                <a:lnTo>
                  <a:pt x="13304" y="113555"/>
                </a:lnTo>
                <a:lnTo>
                  <a:pt x="3483" y="94120"/>
                </a:lnTo>
                <a:lnTo>
                  <a:pt x="0" y="72212"/>
                </a:lnTo>
                <a:lnTo>
                  <a:pt x="5499" y="44223"/>
                </a:lnTo>
                <a:lnTo>
                  <a:pt x="20688" y="21256"/>
                </a:lnTo>
                <a:lnTo>
                  <a:pt x="43601" y="5714"/>
                </a:lnTo>
                <a:lnTo>
                  <a:pt x="72275" y="0"/>
                </a:lnTo>
                <a:lnTo>
                  <a:pt x="93950" y="2148"/>
                </a:lnTo>
                <a:lnTo>
                  <a:pt x="111618" y="6116"/>
                </a:lnTo>
                <a:lnTo>
                  <a:pt x="127684" y="8192"/>
                </a:lnTo>
                <a:lnTo>
                  <a:pt x="153637" y="8192"/>
                </a:lnTo>
                <a:lnTo>
                  <a:pt x="153911" y="10096"/>
                </a:lnTo>
                <a:lnTo>
                  <a:pt x="72275" y="10096"/>
                </a:lnTo>
                <a:lnTo>
                  <a:pt x="52493" y="14027"/>
                </a:lnTo>
                <a:lnTo>
                  <a:pt x="37007" y="24655"/>
                </a:lnTo>
                <a:lnTo>
                  <a:pt x="26912" y="40234"/>
                </a:lnTo>
                <a:lnTo>
                  <a:pt x="23304" y="59016"/>
                </a:lnTo>
                <a:lnTo>
                  <a:pt x="25976" y="74710"/>
                </a:lnTo>
                <a:lnTo>
                  <a:pt x="33604" y="88515"/>
                </a:lnTo>
                <a:lnTo>
                  <a:pt x="45603" y="99411"/>
                </a:lnTo>
                <a:lnTo>
                  <a:pt x="61391" y="106375"/>
                </a:lnTo>
                <a:lnTo>
                  <a:pt x="108800" y="117246"/>
                </a:lnTo>
                <a:lnTo>
                  <a:pt x="130538" y="127047"/>
                </a:lnTo>
                <a:lnTo>
                  <a:pt x="148050" y="143840"/>
                </a:lnTo>
                <a:lnTo>
                  <a:pt x="159732" y="166166"/>
                </a:lnTo>
                <a:lnTo>
                  <a:pt x="163982" y="192570"/>
                </a:lnTo>
                <a:lnTo>
                  <a:pt x="158688" y="221612"/>
                </a:lnTo>
                <a:lnTo>
                  <a:pt x="143778" y="246140"/>
                </a:lnTo>
                <a:lnTo>
                  <a:pt x="127936" y="257784"/>
                </a:lnTo>
                <a:close/>
              </a:path>
              <a:path w="164464" h="269875">
                <a:moveTo>
                  <a:pt x="153637" y="8192"/>
                </a:moveTo>
                <a:lnTo>
                  <a:pt x="127684" y="8192"/>
                </a:lnTo>
                <a:lnTo>
                  <a:pt x="144551" y="4660"/>
                </a:lnTo>
                <a:lnTo>
                  <a:pt x="146888" y="0"/>
                </a:lnTo>
                <a:lnTo>
                  <a:pt x="149999" y="0"/>
                </a:lnTo>
                <a:lnTo>
                  <a:pt x="152694" y="1625"/>
                </a:lnTo>
                <a:lnTo>
                  <a:pt x="153637" y="8192"/>
                </a:lnTo>
                <a:close/>
              </a:path>
              <a:path w="164464" h="269875">
                <a:moveTo>
                  <a:pt x="154660" y="92405"/>
                </a:moveTo>
                <a:lnTo>
                  <a:pt x="145326" y="92405"/>
                </a:lnTo>
                <a:lnTo>
                  <a:pt x="145326" y="87744"/>
                </a:lnTo>
                <a:lnTo>
                  <a:pt x="141675" y="68732"/>
                </a:lnTo>
                <a:lnTo>
                  <a:pt x="131246" y="42805"/>
                </a:lnTo>
                <a:lnTo>
                  <a:pt x="109594" y="19935"/>
                </a:lnTo>
                <a:lnTo>
                  <a:pt x="72275" y="10096"/>
                </a:lnTo>
                <a:lnTo>
                  <a:pt x="153911" y="10096"/>
                </a:lnTo>
                <a:lnTo>
                  <a:pt x="154077" y="11256"/>
                </a:lnTo>
                <a:lnTo>
                  <a:pt x="154587" y="36031"/>
                </a:lnTo>
                <a:lnTo>
                  <a:pt x="154660" y="92405"/>
                </a:lnTo>
                <a:close/>
              </a:path>
              <a:path w="164464" h="269875">
                <a:moveTo>
                  <a:pt x="6210" y="269430"/>
                </a:moveTo>
                <a:lnTo>
                  <a:pt x="3873" y="269430"/>
                </a:lnTo>
                <a:lnTo>
                  <a:pt x="1634" y="267805"/>
                </a:lnTo>
                <a:lnTo>
                  <a:pt x="484" y="258173"/>
                </a:lnTo>
                <a:lnTo>
                  <a:pt x="60" y="233399"/>
                </a:lnTo>
                <a:lnTo>
                  <a:pt x="0" y="177037"/>
                </a:lnTo>
                <a:lnTo>
                  <a:pt x="8547" y="177037"/>
                </a:lnTo>
                <a:lnTo>
                  <a:pt x="9321" y="180911"/>
                </a:lnTo>
                <a:lnTo>
                  <a:pt x="9891" y="192623"/>
                </a:lnTo>
                <a:lnTo>
                  <a:pt x="12720" y="207025"/>
                </a:lnTo>
                <a:lnTo>
                  <a:pt x="19485" y="222738"/>
                </a:lnTo>
                <a:lnTo>
                  <a:pt x="31864" y="238378"/>
                </a:lnTo>
                <a:lnTo>
                  <a:pt x="40210" y="243814"/>
                </a:lnTo>
                <a:lnTo>
                  <a:pt x="22529" y="243814"/>
                </a:lnTo>
                <a:lnTo>
                  <a:pt x="10871" y="263220"/>
                </a:lnTo>
                <a:lnTo>
                  <a:pt x="9321" y="264769"/>
                </a:lnTo>
                <a:lnTo>
                  <a:pt x="6984" y="268655"/>
                </a:lnTo>
                <a:lnTo>
                  <a:pt x="6210" y="269430"/>
                </a:lnTo>
                <a:close/>
              </a:path>
              <a:path w="164464" h="269875">
                <a:moveTo>
                  <a:pt x="90931" y="269430"/>
                </a:moveTo>
                <a:lnTo>
                  <a:pt x="68108" y="267174"/>
                </a:lnTo>
                <a:lnTo>
                  <a:pt x="48858" y="261280"/>
                </a:lnTo>
                <a:lnTo>
                  <a:pt x="33544" y="253057"/>
                </a:lnTo>
                <a:lnTo>
                  <a:pt x="22529" y="243814"/>
                </a:lnTo>
                <a:lnTo>
                  <a:pt x="40210" y="243814"/>
                </a:lnTo>
                <a:lnTo>
                  <a:pt x="48087" y="248944"/>
                </a:lnTo>
                <a:lnTo>
                  <a:pt x="64893" y="254777"/>
                </a:lnTo>
                <a:lnTo>
                  <a:pt x="79952" y="257263"/>
                </a:lnTo>
                <a:lnTo>
                  <a:pt x="90931" y="257784"/>
                </a:lnTo>
                <a:lnTo>
                  <a:pt x="127936" y="257784"/>
                </a:lnTo>
                <a:lnTo>
                  <a:pt x="120707" y="263098"/>
                </a:lnTo>
                <a:lnTo>
                  <a:pt x="90931" y="269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35833" y="6209077"/>
            <a:ext cx="165100" cy="170180"/>
          </a:xfrm>
          <a:custGeom>
            <a:avLst/>
            <a:gdLst/>
            <a:ahLst/>
            <a:cxnLst/>
            <a:rect l="l" t="t" r="r" b="b"/>
            <a:pathLst>
              <a:path w="165100" h="170179">
                <a:moveTo>
                  <a:pt x="82384" y="170052"/>
                </a:moveTo>
                <a:lnTo>
                  <a:pt x="51151" y="163718"/>
                </a:lnTo>
                <a:lnTo>
                  <a:pt x="24871" y="146173"/>
                </a:lnTo>
                <a:lnTo>
                  <a:pt x="6752" y="119603"/>
                </a:lnTo>
                <a:lnTo>
                  <a:pt x="0" y="86194"/>
                </a:lnTo>
                <a:lnTo>
                  <a:pt x="6314" y="53395"/>
                </a:lnTo>
                <a:lnTo>
                  <a:pt x="23704" y="25914"/>
                </a:lnTo>
                <a:lnTo>
                  <a:pt x="49838" y="7024"/>
                </a:lnTo>
                <a:lnTo>
                  <a:pt x="82384" y="0"/>
                </a:lnTo>
                <a:lnTo>
                  <a:pt x="114272" y="6806"/>
                </a:lnTo>
                <a:lnTo>
                  <a:pt x="115638" y="7772"/>
                </a:lnTo>
                <a:lnTo>
                  <a:pt x="82384" y="7772"/>
                </a:lnTo>
                <a:lnTo>
                  <a:pt x="70895" y="9251"/>
                </a:lnTo>
                <a:lnTo>
                  <a:pt x="39636" y="32613"/>
                </a:lnTo>
                <a:lnTo>
                  <a:pt x="31220" y="72129"/>
                </a:lnTo>
                <a:lnTo>
                  <a:pt x="31235" y="95266"/>
                </a:lnTo>
                <a:lnTo>
                  <a:pt x="40411" y="135877"/>
                </a:lnTo>
                <a:lnTo>
                  <a:pt x="70690" y="159251"/>
                </a:lnTo>
                <a:lnTo>
                  <a:pt x="82384" y="160731"/>
                </a:lnTo>
                <a:lnTo>
                  <a:pt x="118207" y="160731"/>
                </a:lnTo>
                <a:lnTo>
                  <a:pt x="113945" y="163609"/>
                </a:lnTo>
                <a:lnTo>
                  <a:pt x="82384" y="170052"/>
                </a:lnTo>
                <a:close/>
              </a:path>
              <a:path w="165100" h="170179">
                <a:moveTo>
                  <a:pt x="118207" y="160731"/>
                </a:moveTo>
                <a:lnTo>
                  <a:pt x="82384" y="160731"/>
                </a:lnTo>
                <a:lnTo>
                  <a:pt x="95854" y="158777"/>
                </a:lnTo>
                <a:lnTo>
                  <a:pt x="107937" y="153257"/>
                </a:lnTo>
                <a:lnTo>
                  <a:pt x="130401" y="120766"/>
                </a:lnTo>
                <a:lnTo>
                  <a:pt x="133680" y="83858"/>
                </a:lnTo>
                <a:lnTo>
                  <a:pt x="133534" y="72129"/>
                </a:lnTo>
                <a:lnTo>
                  <a:pt x="124358" y="31838"/>
                </a:lnTo>
                <a:lnTo>
                  <a:pt x="82384" y="7772"/>
                </a:lnTo>
                <a:lnTo>
                  <a:pt x="115638" y="7772"/>
                </a:lnTo>
                <a:lnTo>
                  <a:pt x="140479" y="25333"/>
                </a:lnTo>
                <a:lnTo>
                  <a:pt x="158235" y="52742"/>
                </a:lnTo>
                <a:lnTo>
                  <a:pt x="164769" y="86194"/>
                </a:lnTo>
                <a:lnTo>
                  <a:pt x="158126" y="119277"/>
                </a:lnTo>
                <a:lnTo>
                  <a:pt x="140188" y="145883"/>
                </a:lnTo>
                <a:lnTo>
                  <a:pt x="118207" y="160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3920" y="6117459"/>
            <a:ext cx="82550" cy="257810"/>
          </a:xfrm>
          <a:custGeom>
            <a:avLst/>
            <a:gdLst/>
            <a:ahLst/>
            <a:cxnLst/>
            <a:rect l="l" t="t" r="r" b="b"/>
            <a:pathLst>
              <a:path w="82550" h="257810">
                <a:moveTo>
                  <a:pt x="82384" y="257784"/>
                </a:moveTo>
                <a:lnTo>
                  <a:pt x="60037" y="256719"/>
                </a:lnTo>
                <a:lnTo>
                  <a:pt x="49593" y="256368"/>
                </a:lnTo>
                <a:lnTo>
                  <a:pt x="41186" y="256235"/>
                </a:lnTo>
                <a:lnTo>
                  <a:pt x="32457" y="256186"/>
                </a:lnTo>
                <a:lnTo>
                  <a:pt x="21469" y="255263"/>
                </a:lnTo>
                <a:lnTo>
                  <a:pt x="10042" y="252302"/>
                </a:lnTo>
                <a:lnTo>
                  <a:pt x="0" y="246138"/>
                </a:lnTo>
                <a:lnTo>
                  <a:pt x="12539" y="244461"/>
                </a:lnTo>
                <a:lnTo>
                  <a:pt x="20863" y="232720"/>
                </a:lnTo>
                <a:lnTo>
                  <a:pt x="25793" y="200853"/>
                </a:lnTo>
                <a:lnTo>
                  <a:pt x="28149" y="138797"/>
                </a:lnTo>
                <a:lnTo>
                  <a:pt x="28752" y="36487"/>
                </a:lnTo>
                <a:lnTo>
                  <a:pt x="27865" y="25350"/>
                </a:lnTo>
                <a:lnTo>
                  <a:pt x="23991" y="19016"/>
                </a:lnTo>
                <a:lnTo>
                  <a:pt x="15310" y="16175"/>
                </a:lnTo>
                <a:lnTo>
                  <a:pt x="0" y="15519"/>
                </a:lnTo>
                <a:lnTo>
                  <a:pt x="0" y="3873"/>
                </a:lnTo>
                <a:lnTo>
                  <a:pt x="52844" y="0"/>
                </a:lnTo>
                <a:lnTo>
                  <a:pt x="52844" y="229057"/>
                </a:lnTo>
                <a:lnTo>
                  <a:pt x="53961" y="239114"/>
                </a:lnTo>
                <a:lnTo>
                  <a:pt x="58285" y="245459"/>
                </a:lnTo>
                <a:lnTo>
                  <a:pt x="67273" y="250784"/>
                </a:lnTo>
                <a:lnTo>
                  <a:pt x="82384" y="257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21850" y="6215287"/>
            <a:ext cx="181610" cy="163830"/>
          </a:xfrm>
          <a:custGeom>
            <a:avLst/>
            <a:gdLst/>
            <a:ahLst/>
            <a:cxnLst/>
            <a:rect l="l" t="t" r="r" b="b"/>
            <a:pathLst>
              <a:path w="181610" h="163829">
                <a:moveTo>
                  <a:pt x="95592" y="163842"/>
                </a:moveTo>
                <a:lnTo>
                  <a:pt x="90932" y="163842"/>
                </a:lnTo>
                <a:lnTo>
                  <a:pt x="87234" y="161451"/>
                </a:lnTo>
                <a:lnTo>
                  <a:pt x="79460" y="145883"/>
                </a:lnTo>
                <a:lnTo>
                  <a:pt x="62071" y="104547"/>
                </a:lnTo>
                <a:lnTo>
                  <a:pt x="29527" y="24853"/>
                </a:lnTo>
                <a:lnTo>
                  <a:pt x="26224" y="17695"/>
                </a:lnTo>
                <a:lnTo>
                  <a:pt x="21755" y="12426"/>
                </a:lnTo>
                <a:lnTo>
                  <a:pt x="13789" y="7158"/>
                </a:lnTo>
                <a:lnTo>
                  <a:pt x="0" y="0"/>
                </a:lnTo>
                <a:lnTo>
                  <a:pt x="8750" y="447"/>
                </a:lnTo>
                <a:lnTo>
                  <a:pt x="18161" y="677"/>
                </a:lnTo>
                <a:lnTo>
                  <a:pt x="44140" y="835"/>
                </a:lnTo>
                <a:lnTo>
                  <a:pt x="55079" y="1843"/>
                </a:lnTo>
                <a:lnTo>
                  <a:pt x="66457" y="5034"/>
                </a:lnTo>
                <a:lnTo>
                  <a:pt x="76161" y="11645"/>
                </a:lnTo>
                <a:lnTo>
                  <a:pt x="55181" y="11645"/>
                </a:lnTo>
                <a:lnTo>
                  <a:pt x="55181" y="22517"/>
                </a:lnTo>
                <a:lnTo>
                  <a:pt x="57505" y="27177"/>
                </a:lnTo>
                <a:lnTo>
                  <a:pt x="98704" y="131229"/>
                </a:lnTo>
                <a:lnTo>
                  <a:pt x="108955" y="131229"/>
                </a:lnTo>
                <a:lnTo>
                  <a:pt x="97142" y="160731"/>
                </a:lnTo>
                <a:lnTo>
                  <a:pt x="95592" y="163842"/>
                </a:lnTo>
                <a:close/>
              </a:path>
              <a:path w="181610" h="163829">
                <a:moveTo>
                  <a:pt x="108955" y="131229"/>
                </a:moveTo>
                <a:lnTo>
                  <a:pt x="98704" y="131229"/>
                </a:lnTo>
                <a:lnTo>
                  <a:pt x="136779" y="36499"/>
                </a:lnTo>
                <a:lnTo>
                  <a:pt x="138341" y="31838"/>
                </a:lnTo>
                <a:lnTo>
                  <a:pt x="139115" y="30289"/>
                </a:lnTo>
                <a:lnTo>
                  <a:pt x="139115" y="27177"/>
                </a:lnTo>
                <a:lnTo>
                  <a:pt x="138289" y="21622"/>
                </a:lnTo>
                <a:lnTo>
                  <a:pt x="135423" y="15336"/>
                </a:lnTo>
                <a:lnTo>
                  <a:pt x="129932" y="8177"/>
                </a:lnTo>
                <a:lnTo>
                  <a:pt x="121234" y="0"/>
                </a:lnTo>
                <a:lnTo>
                  <a:pt x="127648" y="121"/>
                </a:lnTo>
                <a:lnTo>
                  <a:pt x="145721" y="653"/>
                </a:lnTo>
                <a:lnTo>
                  <a:pt x="153885" y="774"/>
                </a:lnTo>
                <a:lnTo>
                  <a:pt x="160538" y="944"/>
                </a:lnTo>
                <a:lnTo>
                  <a:pt x="167481" y="2133"/>
                </a:lnTo>
                <a:lnTo>
                  <a:pt x="174424" y="5360"/>
                </a:lnTo>
                <a:lnTo>
                  <a:pt x="181076" y="11645"/>
                </a:lnTo>
                <a:lnTo>
                  <a:pt x="166117" y="14327"/>
                </a:lnTo>
                <a:lnTo>
                  <a:pt x="156405" y="20867"/>
                </a:lnTo>
                <a:lnTo>
                  <a:pt x="150481" y="29010"/>
                </a:lnTo>
                <a:lnTo>
                  <a:pt x="146888" y="36499"/>
                </a:lnTo>
                <a:lnTo>
                  <a:pt x="108955" y="131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0700" y="6209077"/>
            <a:ext cx="144145" cy="170180"/>
          </a:xfrm>
          <a:custGeom>
            <a:avLst/>
            <a:gdLst/>
            <a:ahLst/>
            <a:cxnLst/>
            <a:rect l="l" t="t" r="r" b="b"/>
            <a:pathLst>
              <a:path w="144145" h="170179">
                <a:moveTo>
                  <a:pt x="81610" y="170052"/>
                </a:moveTo>
                <a:lnTo>
                  <a:pt x="50824" y="163694"/>
                </a:lnTo>
                <a:lnTo>
                  <a:pt x="24774" y="145978"/>
                </a:lnTo>
                <a:lnTo>
                  <a:pt x="6740" y="118944"/>
                </a:lnTo>
                <a:lnTo>
                  <a:pt x="0" y="84632"/>
                </a:lnTo>
                <a:lnTo>
                  <a:pt x="6011" y="51756"/>
                </a:lnTo>
                <a:lnTo>
                  <a:pt x="22444" y="24847"/>
                </a:lnTo>
                <a:lnTo>
                  <a:pt x="46891" y="6673"/>
                </a:lnTo>
                <a:lnTo>
                  <a:pt x="76949" y="0"/>
                </a:lnTo>
                <a:lnTo>
                  <a:pt x="107066" y="6152"/>
                </a:lnTo>
                <a:lnTo>
                  <a:pt x="109137" y="7772"/>
                </a:lnTo>
                <a:lnTo>
                  <a:pt x="76949" y="7772"/>
                </a:lnTo>
                <a:lnTo>
                  <a:pt x="64867" y="10088"/>
                </a:lnTo>
                <a:lnTo>
                  <a:pt x="50233" y="19318"/>
                </a:lnTo>
                <a:lnTo>
                  <a:pt x="37492" y="38885"/>
                </a:lnTo>
                <a:lnTo>
                  <a:pt x="31089" y="72212"/>
                </a:lnTo>
                <a:lnTo>
                  <a:pt x="143789" y="72212"/>
                </a:lnTo>
                <a:lnTo>
                  <a:pt x="143789" y="79971"/>
                </a:lnTo>
                <a:lnTo>
                  <a:pt x="31089" y="79971"/>
                </a:lnTo>
                <a:lnTo>
                  <a:pt x="31259" y="92095"/>
                </a:lnTo>
                <a:lnTo>
                  <a:pt x="41973" y="135877"/>
                </a:lnTo>
                <a:lnTo>
                  <a:pt x="83947" y="160731"/>
                </a:lnTo>
                <a:lnTo>
                  <a:pt x="113932" y="160731"/>
                </a:lnTo>
                <a:lnTo>
                  <a:pt x="110340" y="163512"/>
                </a:lnTo>
                <a:lnTo>
                  <a:pt x="81610" y="170052"/>
                </a:lnTo>
                <a:close/>
              </a:path>
              <a:path w="144145" h="170179">
                <a:moveTo>
                  <a:pt x="143789" y="72212"/>
                </a:moveTo>
                <a:lnTo>
                  <a:pt x="118910" y="72212"/>
                </a:lnTo>
                <a:lnTo>
                  <a:pt x="117818" y="56249"/>
                </a:lnTo>
                <a:lnTo>
                  <a:pt x="112502" y="34753"/>
                </a:lnTo>
                <a:lnTo>
                  <a:pt x="99900" y="15876"/>
                </a:lnTo>
                <a:lnTo>
                  <a:pt x="76949" y="7772"/>
                </a:lnTo>
                <a:lnTo>
                  <a:pt x="109137" y="7772"/>
                </a:lnTo>
                <a:lnTo>
                  <a:pt x="127857" y="22423"/>
                </a:lnTo>
                <a:lnTo>
                  <a:pt x="139903" y="45536"/>
                </a:lnTo>
                <a:lnTo>
                  <a:pt x="143789" y="72212"/>
                </a:lnTo>
                <a:close/>
              </a:path>
              <a:path w="144145" h="170179">
                <a:moveTo>
                  <a:pt x="113932" y="160731"/>
                </a:moveTo>
                <a:lnTo>
                  <a:pt x="83947" y="160731"/>
                </a:lnTo>
                <a:lnTo>
                  <a:pt x="91620" y="160136"/>
                </a:lnTo>
                <a:lnTo>
                  <a:pt x="105705" y="155975"/>
                </a:lnTo>
                <a:lnTo>
                  <a:pt x="121537" y="144679"/>
                </a:lnTo>
                <a:lnTo>
                  <a:pt x="134454" y="122682"/>
                </a:lnTo>
                <a:lnTo>
                  <a:pt x="134454" y="119583"/>
                </a:lnTo>
                <a:lnTo>
                  <a:pt x="135242" y="117246"/>
                </a:lnTo>
                <a:lnTo>
                  <a:pt x="140677" y="117246"/>
                </a:lnTo>
                <a:lnTo>
                  <a:pt x="143789" y="118021"/>
                </a:lnTo>
                <a:lnTo>
                  <a:pt x="143789" y="121907"/>
                </a:lnTo>
                <a:lnTo>
                  <a:pt x="140412" y="132376"/>
                </a:lnTo>
                <a:lnTo>
                  <a:pt x="129601" y="148599"/>
                </a:lnTo>
                <a:lnTo>
                  <a:pt x="113932" y="160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6243" y="6097266"/>
            <a:ext cx="86360" cy="370840"/>
          </a:xfrm>
          <a:custGeom>
            <a:avLst/>
            <a:gdLst/>
            <a:ahLst/>
            <a:cxnLst/>
            <a:rect l="l" t="t" r="r" b="b"/>
            <a:pathLst>
              <a:path w="86360" h="370839">
                <a:moveTo>
                  <a:pt x="84721" y="370382"/>
                </a:moveTo>
                <a:lnTo>
                  <a:pt x="82384" y="370382"/>
                </a:lnTo>
                <a:lnTo>
                  <a:pt x="74819" y="365904"/>
                </a:lnTo>
                <a:lnTo>
                  <a:pt x="42495" y="330740"/>
                </a:lnTo>
                <a:lnTo>
                  <a:pt x="12135" y="268876"/>
                </a:lnTo>
                <a:lnTo>
                  <a:pt x="935" y="209429"/>
                </a:lnTo>
                <a:lnTo>
                  <a:pt x="0" y="184797"/>
                </a:lnTo>
                <a:lnTo>
                  <a:pt x="1019" y="159771"/>
                </a:lnTo>
                <a:lnTo>
                  <a:pt x="11803" y="102142"/>
                </a:lnTo>
                <a:lnTo>
                  <a:pt x="41183" y="40622"/>
                </a:lnTo>
                <a:lnTo>
                  <a:pt x="74577" y="4611"/>
                </a:lnTo>
                <a:lnTo>
                  <a:pt x="82384" y="0"/>
                </a:lnTo>
                <a:lnTo>
                  <a:pt x="84721" y="0"/>
                </a:lnTo>
                <a:lnTo>
                  <a:pt x="86271" y="774"/>
                </a:lnTo>
                <a:lnTo>
                  <a:pt x="86271" y="4660"/>
                </a:lnTo>
                <a:lnTo>
                  <a:pt x="81610" y="9321"/>
                </a:lnTo>
                <a:lnTo>
                  <a:pt x="52912" y="47330"/>
                </a:lnTo>
                <a:lnTo>
                  <a:pt x="34491" y="90363"/>
                </a:lnTo>
                <a:lnTo>
                  <a:pt x="24669" y="136744"/>
                </a:lnTo>
                <a:lnTo>
                  <a:pt x="21767" y="184797"/>
                </a:lnTo>
                <a:lnTo>
                  <a:pt x="24318" y="229334"/>
                </a:lnTo>
                <a:lnTo>
                  <a:pt x="33426" y="275547"/>
                </a:lnTo>
                <a:lnTo>
                  <a:pt x="51278" y="319866"/>
                </a:lnTo>
                <a:lnTo>
                  <a:pt x="80060" y="358724"/>
                </a:lnTo>
                <a:lnTo>
                  <a:pt x="86271" y="364947"/>
                </a:lnTo>
                <a:lnTo>
                  <a:pt x="86271" y="369595"/>
                </a:lnTo>
                <a:lnTo>
                  <a:pt x="84721" y="37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66922" y="6127557"/>
            <a:ext cx="123189" cy="248285"/>
          </a:xfrm>
          <a:custGeom>
            <a:avLst/>
            <a:gdLst/>
            <a:ahLst/>
            <a:cxnLst/>
            <a:rect l="l" t="t" r="r" b="b"/>
            <a:pathLst>
              <a:path w="123189" h="248285">
                <a:moveTo>
                  <a:pt x="20107" y="32994"/>
                </a:moveTo>
                <a:lnTo>
                  <a:pt x="8196" y="30641"/>
                </a:lnTo>
                <a:lnTo>
                  <a:pt x="0" y="24066"/>
                </a:lnTo>
                <a:lnTo>
                  <a:pt x="12640" y="23690"/>
                </a:lnTo>
                <a:lnTo>
                  <a:pt x="30016" y="21058"/>
                </a:lnTo>
                <a:lnTo>
                  <a:pt x="49288" y="13913"/>
                </a:lnTo>
                <a:lnTo>
                  <a:pt x="67614" y="0"/>
                </a:lnTo>
                <a:lnTo>
                  <a:pt x="76161" y="0"/>
                </a:lnTo>
                <a:lnTo>
                  <a:pt x="76161" y="25615"/>
                </a:lnTo>
                <a:lnTo>
                  <a:pt x="48958" y="25615"/>
                </a:lnTo>
                <a:lnTo>
                  <a:pt x="34204" y="31270"/>
                </a:lnTo>
                <a:lnTo>
                  <a:pt x="20107" y="32994"/>
                </a:lnTo>
                <a:close/>
              </a:path>
              <a:path w="123189" h="248285">
                <a:moveTo>
                  <a:pt x="111137" y="236042"/>
                </a:moveTo>
                <a:lnTo>
                  <a:pt x="13982" y="236042"/>
                </a:lnTo>
                <a:lnTo>
                  <a:pt x="30753" y="233911"/>
                </a:lnTo>
                <a:lnTo>
                  <a:pt x="41069" y="221232"/>
                </a:lnTo>
                <a:lnTo>
                  <a:pt x="46496" y="188576"/>
                </a:lnTo>
                <a:lnTo>
                  <a:pt x="48604" y="126514"/>
                </a:lnTo>
                <a:lnTo>
                  <a:pt x="48958" y="25615"/>
                </a:lnTo>
                <a:lnTo>
                  <a:pt x="76161" y="25615"/>
                </a:lnTo>
                <a:lnTo>
                  <a:pt x="76161" y="218186"/>
                </a:lnTo>
                <a:lnTo>
                  <a:pt x="76928" y="226869"/>
                </a:lnTo>
                <a:lnTo>
                  <a:pt x="81119" y="232352"/>
                </a:lnTo>
                <a:lnTo>
                  <a:pt x="91576" y="235216"/>
                </a:lnTo>
                <a:lnTo>
                  <a:pt x="111137" y="236042"/>
                </a:lnTo>
                <a:close/>
              </a:path>
              <a:path w="123189" h="248285">
                <a:moveTo>
                  <a:pt x="2336" y="247688"/>
                </a:moveTo>
                <a:lnTo>
                  <a:pt x="2336" y="236042"/>
                </a:lnTo>
                <a:lnTo>
                  <a:pt x="122796" y="236042"/>
                </a:lnTo>
                <a:lnTo>
                  <a:pt x="122796" y="246162"/>
                </a:lnTo>
                <a:lnTo>
                  <a:pt x="49108" y="246162"/>
                </a:lnTo>
                <a:lnTo>
                  <a:pt x="32059" y="246332"/>
                </a:lnTo>
                <a:lnTo>
                  <a:pt x="15303" y="246792"/>
                </a:lnTo>
                <a:lnTo>
                  <a:pt x="2336" y="247688"/>
                </a:lnTo>
                <a:close/>
              </a:path>
              <a:path w="123189" h="248285">
                <a:moveTo>
                  <a:pt x="122796" y="247688"/>
                </a:moveTo>
                <a:lnTo>
                  <a:pt x="109950" y="246792"/>
                </a:lnTo>
                <a:lnTo>
                  <a:pt x="93460" y="246332"/>
                </a:lnTo>
                <a:lnTo>
                  <a:pt x="76678" y="246162"/>
                </a:lnTo>
                <a:lnTo>
                  <a:pt x="122796" y="246162"/>
                </a:lnTo>
                <a:lnTo>
                  <a:pt x="122796" y="247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41012" y="6097266"/>
            <a:ext cx="86360" cy="370840"/>
          </a:xfrm>
          <a:custGeom>
            <a:avLst/>
            <a:gdLst/>
            <a:ahLst/>
            <a:cxnLst/>
            <a:rect l="l" t="t" r="r" b="b"/>
            <a:pathLst>
              <a:path w="86360" h="370839">
                <a:moveTo>
                  <a:pt x="3886" y="370382"/>
                </a:moveTo>
                <a:lnTo>
                  <a:pt x="1549" y="370382"/>
                </a:lnTo>
                <a:lnTo>
                  <a:pt x="0" y="368820"/>
                </a:lnTo>
                <a:lnTo>
                  <a:pt x="0" y="364947"/>
                </a:lnTo>
                <a:lnTo>
                  <a:pt x="4660" y="360286"/>
                </a:lnTo>
                <a:lnTo>
                  <a:pt x="33685" y="322163"/>
                </a:lnTo>
                <a:lnTo>
                  <a:pt x="52070" y="278947"/>
                </a:lnTo>
                <a:lnTo>
                  <a:pt x="61710" y="232529"/>
                </a:lnTo>
                <a:lnTo>
                  <a:pt x="64503" y="184797"/>
                </a:lnTo>
                <a:lnTo>
                  <a:pt x="60654" y="130117"/>
                </a:lnTo>
                <a:lnTo>
                  <a:pt x="49447" y="82791"/>
                </a:lnTo>
                <a:lnTo>
                  <a:pt x="31392" y="43179"/>
                </a:lnTo>
                <a:lnTo>
                  <a:pt x="6997" y="11645"/>
                </a:lnTo>
                <a:lnTo>
                  <a:pt x="0" y="4660"/>
                </a:lnTo>
                <a:lnTo>
                  <a:pt x="0" y="774"/>
                </a:lnTo>
                <a:lnTo>
                  <a:pt x="1549" y="0"/>
                </a:lnTo>
                <a:lnTo>
                  <a:pt x="3886" y="0"/>
                </a:lnTo>
                <a:lnTo>
                  <a:pt x="43780" y="38978"/>
                </a:lnTo>
                <a:lnTo>
                  <a:pt x="74141" y="100830"/>
                </a:lnTo>
                <a:lnTo>
                  <a:pt x="85336" y="160497"/>
                </a:lnTo>
                <a:lnTo>
                  <a:pt x="86271" y="184797"/>
                </a:lnTo>
                <a:lnTo>
                  <a:pt x="85251" y="209829"/>
                </a:lnTo>
                <a:lnTo>
                  <a:pt x="74467" y="267459"/>
                </a:lnTo>
                <a:lnTo>
                  <a:pt x="45087" y="329433"/>
                </a:lnTo>
                <a:lnTo>
                  <a:pt x="11693" y="365759"/>
                </a:lnTo>
                <a:lnTo>
                  <a:pt x="3886" y="37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89628" y="6159776"/>
            <a:ext cx="398145" cy="253365"/>
          </a:xfrm>
          <a:custGeom>
            <a:avLst/>
            <a:gdLst/>
            <a:ahLst/>
            <a:cxnLst/>
            <a:rect l="l" t="t" r="r" b="b"/>
            <a:pathLst>
              <a:path w="398145" h="253364">
                <a:moveTo>
                  <a:pt x="271272" y="252984"/>
                </a:moveTo>
                <a:lnTo>
                  <a:pt x="271272" y="190500"/>
                </a:lnTo>
                <a:lnTo>
                  <a:pt x="0" y="190500"/>
                </a:lnTo>
                <a:lnTo>
                  <a:pt x="0" y="64008"/>
                </a:lnTo>
                <a:lnTo>
                  <a:pt x="271272" y="64008"/>
                </a:lnTo>
                <a:lnTo>
                  <a:pt x="271272" y="0"/>
                </a:lnTo>
                <a:lnTo>
                  <a:pt x="397764" y="126492"/>
                </a:lnTo>
                <a:lnTo>
                  <a:pt x="271272" y="252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843856" y="6106880"/>
            <a:ext cx="258445" cy="261620"/>
          </a:xfrm>
          <a:custGeom>
            <a:avLst/>
            <a:gdLst/>
            <a:ahLst/>
            <a:cxnLst/>
            <a:rect l="l" t="t" r="r" b="b"/>
            <a:pathLst>
              <a:path w="258445" h="261620">
                <a:moveTo>
                  <a:pt x="140157" y="261404"/>
                </a:moveTo>
                <a:lnTo>
                  <a:pt x="0" y="261404"/>
                </a:lnTo>
                <a:lnTo>
                  <a:pt x="0" y="250177"/>
                </a:lnTo>
                <a:lnTo>
                  <a:pt x="129755" y="250177"/>
                </a:lnTo>
                <a:lnTo>
                  <a:pt x="155935" y="246506"/>
                </a:lnTo>
                <a:lnTo>
                  <a:pt x="189672" y="226833"/>
                </a:lnTo>
                <a:lnTo>
                  <a:pt x="214047" y="184223"/>
                </a:lnTo>
                <a:lnTo>
                  <a:pt x="219456" y="133108"/>
                </a:lnTo>
                <a:lnTo>
                  <a:pt x="218580" y="110343"/>
                </a:lnTo>
                <a:lnTo>
                  <a:pt x="209319" y="66014"/>
                </a:lnTo>
                <a:lnTo>
                  <a:pt x="183213" y="30291"/>
                </a:lnTo>
                <a:lnTo>
                  <a:pt x="131858" y="13705"/>
                </a:lnTo>
                <a:lnTo>
                  <a:pt x="91312" y="12026"/>
                </a:lnTo>
                <a:lnTo>
                  <a:pt x="0" y="12026"/>
                </a:lnTo>
                <a:lnTo>
                  <a:pt x="0" y="0"/>
                </a:lnTo>
                <a:lnTo>
                  <a:pt x="140157" y="0"/>
                </a:lnTo>
                <a:lnTo>
                  <a:pt x="186264" y="10536"/>
                </a:lnTo>
                <a:lnTo>
                  <a:pt x="223659" y="39189"/>
                </a:lnTo>
                <a:lnTo>
                  <a:pt x="248738" y="81524"/>
                </a:lnTo>
                <a:lnTo>
                  <a:pt x="257898" y="133108"/>
                </a:lnTo>
                <a:lnTo>
                  <a:pt x="248626" y="183597"/>
                </a:lnTo>
                <a:lnTo>
                  <a:pt x="223359" y="224316"/>
                </a:lnTo>
                <a:lnTo>
                  <a:pt x="185927" y="251505"/>
                </a:lnTo>
                <a:lnTo>
                  <a:pt x="140157" y="261404"/>
                </a:lnTo>
                <a:close/>
              </a:path>
              <a:path w="258445" h="261620">
                <a:moveTo>
                  <a:pt x="73685" y="250177"/>
                </a:moveTo>
                <a:lnTo>
                  <a:pt x="9613" y="250177"/>
                </a:lnTo>
                <a:lnTo>
                  <a:pt x="24156" y="247951"/>
                </a:lnTo>
                <a:lnTo>
                  <a:pt x="33124" y="234678"/>
                </a:lnTo>
                <a:lnTo>
                  <a:pt x="37865" y="200467"/>
                </a:lnTo>
                <a:lnTo>
                  <a:pt x="39722" y="135427"/>
                </a:lnTo>
                <a:lnTo>
                  <a:pt x="40043" y="29667"/>
                </a:lnTo>
                <a:lnTo>
                  <a:pt x="39455" y="21161"/>
                </a:lnTo>
                <a:lnTo>
                  <a:pt x="35939" y="15736"/>
                </a:lnTo>
                <a:lnTo>
                  <a:pt x="26868" y="12866"/>
                </a:lnTo>
                <a:lnTo>
                  <a:pt x="9613" y="12026"/>
                </a:lnTo>
                <a:lnTo>
                  <a:pt x="91312" y="12026"/>
                </a:lnTo>
                <a:lnTo>
                  <a:pt x="74295" y="61212"/>
                </a:lnTo>
                <a:lnTo>
                  <a:pt x="73109" y="127078"/>
                </a:lnTo>
                <a:lnTo>
                  <a:pt x="72885" y="246964"/>
                </a:lnTo>
                <a:lnTo>
                  <a:pt x="73685" y="250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133796" y="6196682"/>
            <a:ext cx="148590" cy="176530"/>
          </a:xfrm>
          <a:custGeom>
            <a:avLst/>
            <a:gdLst/>
            <a:ahLst/>
            <a:cxnLst/>
            <a:rect l="l" t="t" r="r" b="b"/>
            <a:pathLst>
              <a:path w="148590" h="176529">
                <a:moveTo>
                  <a:pt x="84086" y="176415"/>
                </a:moveTo>
                <a:lnTo>
                  <a:pt x="52704" y="169724"/>
                </a:lnTo>
                <a:lnTo>
                  <a:pt x="25827" y="151153"/>
                </a:lnTo>
                <a:lnTo>
                  <a:pt x="7057" y="122960"/>
                </a:lnTo>
                <a:lnTo>
                  <a:pt x="0" y="87401"/>
                </a:lnTo>
                <a:lnTo>
                  <a:pt x="6205" y="53787"/>
                </a:lnTo>
                <a:lnTo>
                  <a:pt x="23221" y="25960"/>
                </a:lnTo>
                <a:lnTo>
                  <a:pt x="48648" y="7003"/>
                </a:lnTo>
                <a:lnTo>
                  <a:pt x="80086" y="0"/>
                </a:lnTo>
                <a:lnTo>
                  <a:pt x="110660" y="6478"/>
                </a:lnTo>
                <a:lnTo>
                  <a:pt x="113574" y="8826"/>
                </a:lnTo>
                <a:lnTo>
                  <a:pt x="80086" y="8826"/>
                </a:lnTo>
                <a:lnTo>
                  <a:pt x="67171" y="11220"/>
                </a:lnTo>
                <a:lnTo>
                  <a:pt x="51852" y="20754"/>
                </a:lnTo>
                <a:lnTo>
                  <a:pt x="38636" y="40962"/>
                </a:lnTo>
                <a:lnTo>
                  <a:pt x="32029" y="75374"/>
                </a:lnTo>
                <a:lnTo>
                  <a:pt x="148170" y="75374"/>
                </a:lnTo>
                <a:lnTo>
                  <a:pt x="148170" y="83400"/>
                </a:lnTo>
                <a:lnTo>
                  <a:pt x="32029" y="83400"/>
                </a:lnTo>
                <a:lnTo>
                  <a:pt x="32204" y="95577"/>
                </a:lnTo>
                <a:lnTo>
                  <a:pt x="43243" y="141135"/>
                </a:lnTo>
                <a:lnTo>
                  <a:pt x="86499" y="166789"/>
                </a:lnTo>
                <a:lnTo>
                  <a:pt x="117731" y="166789"/>
                </a:lnTo>
                <a:lnTo>
                  <a:pt x="114036" y="169661"/>
                </a:lnTo>
                <a:lnTo>
                  <a:pt x="84086" y="176415"/>
                </a:lnTo>
                <a:close/>
              </a:path>
              <a:path w="148590" h="176529">
                <a:moveTo>
                  <a:pt x="148170" y="75374"/>
                </a:moveTo>
                <a:lnTo>
                  <a:pt x="123342" y="75374"/>
                </a:lnTo>
                <a:lnTo>
                  <a:pt x="122102" y="58552"/>
                </a:lnTo>
                <a:lnTo>
                  <a:pt x="116430" y="36390"/>
                </a:lnTo>
                <a:lnTo>
                  <a:pt x="103400" y="17083"/>
                </a:lnTo>
                <a:lnTo>
                  <a:pt x="80086" y="8826"/>
                </a:lnTo>
                <a:lnTo>
                  <a:pt x="113574" y="8826"/>
                </a:lnTo>
                <a:lnTo>
                  <a:pt x="131849" y="23556"/>
                </a:lnTo>
                <a:lnTo>
                  <a:pt x="144178" y="47700"/>
                </a:lnTo>
                <a:lnTo>
                  <a:pt x="148170" y="75374"/>
                </a:lnTo>
                <a:close/>
              </a:path>
              <a:path w="148590" h="176529">
                <a:moveTo>
                  <a:pt x="117731" y="166789"/>
                </a:moveTo>
                <a:lnTo>
                  <a:pt x="86499" y="166789"/>
                </a:lnTo>
                <a:lnTo>
                  <a:pt x="94406" y="166175"/>
                </a:lnTo>
                <a:lnTo>
                  <a:pt x="108923" y="161877"/>
                </a:lnTo>
                <a:lnTo>
                  <a:pt x="125242" y="150212"/>
                </a:lnTo>
                <a:lnTo>
                  <a:pt x="138557" y="127495"/>
                </a:lnTo>
                <a:lnTo>
                  <a:pt x="139357" y="124294"/>
                </a:lnTo>
                <a:lnTo>
                  <a:pt x="140157" y="121881"/>
                </a:lnTo>
                <a:lnTo>
                  <a:pt x="144957" y="121881"/>
                </a:lnTo>
                <a:lnTo>
                  <a:pt x="148170" y="122694"/>
                </a:lnTo>
                <a:lnTo>
                  <a:pt x="148170" y="126695"/>
                </a:lnTo>
                <a:lnTo>
                  <a:pt x="144803" y="137507"/>
                </a:lnTo>
                <a:lnTo>
                  <a:pt x="133850" y="154260"/>
                </a:lnTo>
                <a:lnTo>
                  <a:pt x="117731" y="166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305982" y="6196682"/>
            <a:ext cx="126364" cy="176530"/>
          </a:xfrm>
          <a:custGeom>
            <a:avLst/>
            <a:gdLst/>
            <a:ahLst/>
            <a:cxnLst/>
            <a:rect l="l" t="t" r="r" b="b"/>
            <a:pathLst>
              <a:path w="126365" h="176529">
                <a:moveTo>
                  <a:pt x="99345" y="167589"/>
                </a:moveTo>
                <a:lnTo>
                  <a:pt x="64084" y="167589"/>
                </a:lnTo>
                <a:lnTo>
                  <a:pt x="83340" y="164909"/>
                </a:lnTo>
                <a:lnTo>
                  <a:pt x="96816" y="157568"/>
                </a:lnTo>
                <a:lnTo>
                  <a:pt x="104737" y="146618"/>
                </a:lnTo>
                <a:lnTo>
                  <a:pt x="107327" y="133108"/>
                </a:lnTo>
                <a:lnTo>
                  <a:pt x="102197" y="115987"/>
                </a:lnTo>
                <a:lnTo>
                  <a:pt x="90311" y="105552"/>
                </a:lnTo>
                <a:lnTo>
                  <a:pt x="76922" y="100075"/>
                </a:lnTo>
                <a:lnTo>
                  <a:pt x="67284" y="97828"/>
                </a:lnTo>
                <a:lnTo>
                  <a:pt x="49265" y="94057"/>
                </a:lnTo>
                <a:lnTo>
                  <a:pt x="36050" y="90512"/>
                </a:lnTo>
                <a:lnTo>
                  <a:pt x="4508" y="65558"/>
                </a:lnTo>
                <a:lnTo>
                  <a:pt x="0" y="47320"/>
                </a:lnTo>
                <a:lnTo>
                  <a:pt x="2992" y="30791"/>
                </a:lnTo>
                <a:lnTo>
                  <a:pt x="13119" y="15540"/>
                </a:lnTo>
                <a:lnTo>
                  <a:pt x="32104" y="4348"/>
                </a:lnTo>
                <a:lnTo>
                  <a:pt x="61671" y="0"/>
                </a:lnTo>
                <a:lnTo>
                  <a:pt x="67531" y="175"/>
                </a:lnTo>
                <a:lnTo>
                  <a:pt x="76092" y="1403"/>
                </a:lnTo>
                <a:lnTo>
                  <a:pt x="86452" y="4736"/>
                </a:lnTo>
                <a:lnTo>
                  <a:pt x="90772" y="7226"/>
                </a:lnTo>
                <a:lnTo>
                  <a:pt x="61671" y="7226"/>
                </a:lnTo>
                <a:lnTo>
                  <a:pt x="41064" y="9943"/>
                </a:lnTo>
                <a:lnTo>
                  <a:pt x="27738" y="16944"/>
                </a:lnTo>
                <a:lnTo>
                  <a:pt x="20567" y="26503"/>
                </a:lnTo>
                <a:lnTo>
                  <a:pt x="18427" y="36893"/>
                </a:lnTo>
                <a:lnTo>
                  <a:pt x="22770" y="50344"/>
                </a:lnTo>
                <a:lnTo>
                  <a:pt x="33945" y="59137"/>
                </a:lnTo>
                <a:lnTo>
                  <a:pt x="49176" y="64625"/>
                </a:lnTo>
                <a:lnTo>
                  <a:pt x="77507" y="70706"/>
                </a:lnTo>
                <a:lnTo>
                  <a:pt x="88806" y="74075"/>
                </a:lnTo>
                <a:lnTo>
                  <a:pt x="119146" y="98933"/>
                </a:lnTo>
                <a:lnTo>
                  <a:pt x="125755" y="122694"/>
                </a:lnTo>
                <a:lnTo>
                  <a:pt x="122312" y="142924"/>
                </a:lnTo>
                <a:lnTo>
                  <a:pt x="111436" y="160075"/>
                </a:lnTo>
                <a:lnTo>
                  <a:pt x="99345" y="167589"/>
                </a:lnTo>
                <a:close/>
              </a:path>
              <a:path w="126365" h="176529">
                <a:moveTo>
                  <a:pt x="115685" y="11226"/>
                </a:moveTo>
                <a:lnTo>
                  <a:pt x="97713" y="11226"/>
                </a:lnTo>
                <a:lnTo>
                  <a:pt x="108927" y="0"/>
                </a:lnTo>
                <a:lnTo>
                  <a:pt x="111328" y="0"/>
                </a:lnTo>
                <a:lnTo>
                  <a:pt x="114110" y="1203"/>
                </a:lnTo>
                <a:lnTo>
                  <a:pt x="115539" y="7219"/>
                </a:lnTo>
                <a:lnTo>
                  <a:pt x="115685" y="11226"/>
                </a:lnTo>
                <a:close/>
              </a:path>
              <a:path w="126365" h="176529">
                <a:moveTo>
                  <a:pt x="116141" y="57734"/>
                </a:moveTo>
                <a:lnTo>
                  <a:pt x="106527" y="57734"/>
                </a:lnTo>
                <a:lnTo>
                  <a:pt x="106527" y="53733"/>
                </a:lnTo>
                <a:lnTo>
                  <a:pt x="105039" y="41393"/>
                </a:lnTo>
                <a:lnTo>
                  <a:pt x="99420" y="25969"/>
                </a:lnTo>
                <a:lnTo>
                  <a:pt x="86141" y="12801"/>
                </a:lnTo>
                <a:lnTo>
                  <a:pt x="61671" y="7226"/>
                </a:lnTo>
                <a:lnTo>
                  <a:pt x="90772" y="7226"/>
                </a:lnTo>
                <a:lnTo>
                  <a:pt x="97713" y="11226"/>
                </a:lnTo>
                <a:lnTo>
                  <a:pt x="115685" y="11226"/>
                </a:lnTo>
                <a:lnTo>
                  <a:pt x="116066" y="21656"/>
                </a:lnTo>
                <a:lnTo>
                  <a:pt x="116141" y="57734"/>
                </a:lnTo>
                <a:close/>
              </a:path>
              <a:path w="126365" h="176529">
                <a:moveTo>
                  <a:pt x="6413" y="176415"/>
                </a:moveTo>
                <a:lnTo>
                  <a:pt x="4013" y="176415"/>
                </a:lnTo>
                <a:lnTo>
                  <a:pt x="1693" y="175024"/>
                </a:lnTo>
                <a:lnTo>
                  <a:pt x="501" y="167692"/>
                </a:lnTo>
                <a:lnTo>
                  <a:pt x="62" y="149685"/>
                </a:lnTo>
                <a:lnTo>
                  <a:pt x="0" y="106654"/>
                </a:lnTo>
                <a:lnTo>
                  <a:pt x="8813" y="106654"/>
                </a:lnTo>
                <a:lnTo>
                  <a:pt x="9613" y="108254"/>
                </a:lnTo>
                <a:lnTo>
                  <a:pt x="10414" y="113068"/>
                </a:lnTo>
                <a:lnTo>
                  <a:pt x="17224" y="135458"/>
                </a:lnTo>
                <a:lnTo>
                  <a:pt x="27638" y="152658"/>
                </a:lnTo>
                <a:lnTo>
                  <a:pt x="37177" y="159575"/>
                </a:lnTo>
                <a:lnTo>
                  <a:pt x="21628" y="159575"/>
                </a:lnTo>
                <a:lnTo>
                  <a:pt x="14427" y="166789"/>
                </a:lnTo>
                <a:lnTo>
                  <a:pt x="14324" y="167692"/>
                </a:lnTo>
                <a:lnTo>
                  <a:pt x="6413" y="175615"/>
                </a:lnTo>
                <a:lnTo>
                  <a:pt x="6413" y="176415"/>
                </a:lnTo>
                <a:close/>
              </a:path>
              <a:path w="126365" h="176529">
                <a:moveTo>
                  <a:pt x="64084" y="176415"/>
                </a:moveTo>
                <a:lnTo>
                  <a:pt x="56436" y="176040"/>
                </a:lnTo>
                <a:lnTo>
                  <a:pt x="46161" y="174010"/>
                </a:lnTo>
                <a:lnTo>
                  <a:pt x="34234" y="168973"/>
                </a:lnTo>
                <a:lnTo>
                  <a:pt x="21628" y="159575"/>
                </a:lnTo>
                <a:lnTo>
                  <a:pt x="37177" y="159575"/>
                </a:lnTo>
                <a:lnTo>
                  <a:pt x="42857" y="163694"/>
                </a:lnTo>
                <a:lnTo>
                  <a:pt x="64084" y="167589"/>
                </a:lnTo>
                <a:lnTo>
                  <a:pt x="99345" y="167589"/>
                </a:lnTo>
                <a:lnTo>
                  <a:pt x="92301" y="171966"/>
                </a:lnTo>
                <a:lnTo>
                  <a:pt x="64084" y="17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2457367" y="6112493"/>
            <a:ext cx="81915" cy="255904"/>
          </a:xfrm>
          <a:custGeom>
            <a:avLst/>
            <a:gdLst/>
            <a:ahLst/>
            <a:cxnLst/>
            <a:rect l="l" t="t" r="r" b="b"/>
            <a:pathLst>
              <a:path w="81915" h="255904">
                <a:moveTo>
                  <a:pt x="81686" y="255790"/>
                </a:moveTo>
                <a:lnTo>
                  <a:pt x="71938" y="255665"/>
                </a:lnTo>
                <a:lnTo>
                  <a:pt x="51841" y="255115"/>
                </a:lnTo>
                <a:lnTo>
                  <a:pt x="33107" y="254940"/>
                </a:lnTo>
                <a:lnTo>
                  <a:pt x="22021" y="253987"/>
                </a:lnTo>
                <a:lnTo>
                  <a:pt x="10335" y="250929"/>
                </a:lnTo>
                <a:lnTo>
                  <a:pt x="0" y="244563"/>
                </a:lnTo>
                <a:lnTo>
                  <a:pt x="15441" y="242684"/>
                </a:lnTo>
                <a:lnTo>
                  <a:pt x="24425" y="229528"/>
                </a:lnTo>
                <a:lnTo>
                  <a:pt x="28603" y="193820"/>
                </a:lnTo>
                <a:lnTo>
                  <a:pt x="29629" y="124282"/>
                </a:lnTo>
                <a:lnTo>
                  <a:pt x="28741" y="112783"/>
                </a:lnTo>
                <a:lnTo>
                  <a:pt x="24925" y="106246"/>
                </a:lnTo>
                <a:lnTo>
                  <a:pt x="16454" y="103317"/>
                </a:lnTo>
                <a:lnTo>
                  <a:pt x="1600" y="102641"/>
                </a:lnTo>
                <a:lnTo>
                  <a:pt x="1600" y="90601"/>
                </a:lnTo>
                <a:lnTo>
                  <a:pt x="55257" y="86601"/>
                </a:lnTo>
                <a:lnTo>
                  <a:pt x="55257" y="227723"/>
                </a:lnTo>
                <a:lnTo>
                  <a:pt x="55895" y="236622"/>
                </a:lnTo>
                <a:lnTo>
                  <a:pt x="59161" y="242962"/>
                </a:lnTo>
                <a:lnTo>
                  <a:pt x="67082" y="248699"/>
                </a:lnTo>
                <a:lnTo>
                  <a:pt x="81686" y="255790"/>
                </a:lnTo>
                <a:close/>
              </a:path>
              <a:path w="81915" h="255904">
                <a:moveTo>
                  <a:pt x="36042" y="40093"/>
                </a:moveTo>
                <a:lnTo>
                  <a:pt x="27844" y="38426"/>
                </a:lnTo>
                <a:lnTo>
                  <a:pt x="21523" y="33977"/>
                </a:lnTo>
                <a:lnTo>
                  <a:pt x="17454" y="27572"/>
                </a:lnTo>
                <a:lnTo>
                  <a:pt x="16014" y="20040"/>
                </a:lnTo>
                <a:lnTo>
                  <a:pt x="17454" y="12853"/>
                </a:lnTo>
                <a:lnTo>
                  <a:pt x="21523" y="6415"/>
                </a:lnTo>
                <a:lnTo>
                  <a:pt x="27844" y="1779"/>
                </a:lnTo>
                <a:lnTo>
                  <a:pt x="36042" y="0"/>
                </a:lnTo>
                <a:lnTo>
                  <a:pt x="44025" y="1440"/>
                </a:lnTo>
                <a:lnTo>
                  <a:pt x="50655" y="5510"/>
                </a:lnTo>
                <a:lnTo>
                  <a:pt x="55182" y="11835"/>
                </a:lnTo>
                <a:lnTo>
                  <a:pt x="56857" y="20040"/>
                </a:lnTo>
                <a:lnTo>
                  <a:pt x="55182" y="28247"/>
                </a:lnTo>
                <a:lnTo>
                  <a:pt x="50655" y="34577"/>
                </a:lnTo>
                <a:lnTo>
                  <a:pt x="44025" y="38651"/>
                </a:lnTo>
                <a:lnTo>
                  <a:pt x="36042" y="400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561482" y="6195082"/>
            <a:ext cx="175895" cy="252729"/>
          </a:xfrm>
          <a:custGeom>
            <a:avLst/>
            <a:gdLst/>
            <a:ahLst/>
            <a:cxnLst/>
            <a:rect l="l" t="t" r="r" b="b"/>
            <a:pathLst>
              <a:path w="175894" h="252729">
                <a:moveTo>
                  <a:pt x="128225" y="17640"/>
                </a:moveTo>
                <a:lnTo>
                  <a:pt x="115328" y="17640"/>
                </a:lnTo>
                <a:lnTo>
                  <a:pt x="127334" y="8459"/>
                </a:lnTo>
                <a:lnTo>
                  <a:pt x="138661" y="3109"/>
                </a:lnTo>
                <a:lnTo>
                  <a:pt x="148336" y="614"/>
                </a:lnTo>
                <a:lnTo>
                  <a:pt x="155384" y="0"/>
                </a:lnTo>
                <a:lnTo>
                  <a:pt x="164930" y="1979"/>
                </a:lnTo>
                <a:lnTo>
                  <a:pt x="171097" y="6815"/>
                </a:lnTo>
                <a:lnTo>
                  <a:pt x="171755" y="8013"/>
                </a:lnTo>
                <a:lnTo>
                  <a:pt x="155384" y="8013"/>
                </a:lnTo>
                <a:lnTo>
                  <a:pt x="148803" y="8610"/>
                </a:lnTo>
                <a:lnTo>
                  <a:pt x="140563" y="10823"/>
                </a:lnTo>
                <a:lnTo>
                  <a:pt x="131052" y="15461"/>
                </a:lnTo>
                <a:lnTo>
                  <a:pt x="128225" y="17640"/>
                </a:lnTo>
                <a:close/>
              </a:path>
              <a:path w="175894" h="252729">
                <a:moveTo>
                  <a:pt x="84899" y="252590"/>
                </a:moveTo>
                <a:lnTo>
                  <a:pt x="52035" y="248893"/>
                </a:lnTo>
                <a:lnTo>
                  <a:pt x="25028" y="238655"/>
                </a:lnTo>
                <a:lnTo>
                  <a:pt x="6732" y="223154"/>
                </a:lnTo>
                <a:lnTo>
                  <a:pt x="0" y="203669"/>
                </a:lnTo>
                <a:lnTo>
                  <a:pt x="2352" y="192247"/>
                </a:lnTo>
                <a:lnTo>
                  <a:pt x="9210" y="181424"/>
                </a:lnTo>
                <a:lnTo>
                  <a:pt x="20273" y="172103"/>
                </a:lnTo>
                <a:lnTo>
                  <a:pt x="35242" y="165188"/>
                </a:lnTo>
                <a:lnTo>
                  <a:pt x="27546" y="158569"/>
                </a:lnTo>
                <a:lnTo>
                  <a:pt x="22329" y="150148"/>
                </a:lnTo>
                <a:lnTo>
                  <a:pt x="19365" y="140828"/>
                </a:lnTo>
                <a:lnTo>
                  <a:pt x="18427" y="131508"/>
                </a:lnTo>
                <a:lnTo>
                  <a:pt x="19628" y="121531"/>
                </a:lnTo>
                <a:lnTo>
                  <a:pt x="22629" y="112458"/>
                </a:lnTo>
                <a:lnTo>
                  <a:pt x="26534" y="104890"/>
                </a:lnTo>
                <a:lnTo>
                  <a:pt x="30441" y="99428"/>
                </a:lnTo>
                <a:lnTo>
                  <a:pt x="23631" y="92276"/>
                </a:lnTo>
                <a:lnTo>
                  <a:pt x="18022" y="83091"/>
                </a:lnTo>
                <a:lnTo>
                  <a:pt x="14216" y="72251"/>
                </a:lnTo>
                <a:lnTo>
                  <a:pt x="12814" y="60134"/>
                </a:lnTo>
                <a:lnTo>
                  <a:pt x="17494" y="38849"/>
                </a:lnTo>
                <a:lnTo>
                  <a:pt x="30433" y="20948"/>
                </a:lnTo>
                <a:lnTo>
                  <a:pt x="49981" y="8610"/>
                </a:lnTo>
                <a:lnTo>
                  <a:pt x="74485" y="4013"/>
                </a:lnTo>
                <a:lnTo>
                  <a:pt x="82333" y="4451"/>
                </a:lnTo>
                <a:lnTo>
                  <a:pt x="92206" y="6316"/>
                </a:lnTo>
                <a:lnTo>
                  <a:pt x="103430" y="10437"/>
                </a:lnTo>
                <a:lnTo>
                  <a:pt x="107377" y="12826"/>
                </a:lnTo>
                <a:lnTo>
                  <a:pt x="74485" y="12826"/>
                </a:lnTo>
                <a:lnTo>
                  <a:pt x="64262" y="14643"/>
                </a:lnTo>
                <a:lnTo>
                  <a:pt x="41055" y="52421"/>
                </a:lnTo>
                <a:lnTo>
                  <a:pt x="40843" y="60134"/>
                </a:lnTo>
                <a:lnTo>
                  <a:pt x="41368" y="71251"/>
                </a:lnTo>
                <a:lnTo>
                  <a:pt x="45048" y="87104"/>
                </a:lnTo>
                <a:lnTo>
                  <a:pt x="55036" y="101302"/>
                </a:lnTo>
                <a:lnTo>
                  <a:pt x="64328" y="104241"/>
                </a:lnTo>
                <a:lnTo>
                  <a:pt x="36842" y="104241"/>
                </a:lnTo>
                <a:lnTo>
                  <a:pt x="30441" y="112255"/>
                </a:lnTo>
                <a:lnTo>
                  <a:pt x="30441" y="122681"/>
                </a:lnTo>
                <a:lnTo>
                  <a:pt x="31879" y="131539"/>
                </a:lnTo>
                <a:lnTo>
                  <a:pt x="35944" y="139420"/>
                </a:lnTo>
                <a:lnTo>
                  <a:pt x="42261" y="145349"/>
                </a:lnTo>
                <a:lnTo>
                  <a:pt x="50457" y="148348"/>
                </a:lnTo>
                <a:lnTo>
                  <a:pt x="79298" y="148348"/>
                </a:lnTo>
                <a:lnTo>
                  <a:pt x="96537" y="148524"/>
                </a:lnTo>
                <a:lnTo>
                  <a:pt x="144970" y="159575"/>
                </a:lnTo>
                <a:lnTo>
                  <a:pt x="158211" y="170802"/>
                </a:lnTo>
                <a:lnTo>
                  <a:pt x="51257" y="170802"/>
                </a:lnTo>
                <a:lnTo>
                  <a:pt x="39283" y="174132"/>
                </a:lnTo>
                <a:lnTo>
                  <a:pt x="29337" y="181221"/>
                </a:lnTo>
                <a:lnTo>
                  <a:pt x="22542" y="191317"/>
                </a:lnTo>
                <a:lnTo>
                  <a:pt x="20027" y="203669"/>
                </a:lnTo>
                <a:lnTo>
                  <a:pt x="24758" y="218732"/>
                </a:lnTo>
                <a:lnTo>
                  <a:pt x="38047" y="231536"/>
                </a:lnTo>
                <a:lnTo>
                  <a:pt x="58545" y="240431"/>
                </a:lnTo>
                <a:lnTo>
                  <a:pt x="84899" y="243763"/>
                </a:lnTo>
                <a:lnTo>
                  <a:pt x="131627" y="243763"/>
                </a:lnTo>
                <a:lnTo>
                  <a:pt x="117088" y="249105"/>
                </a:lnTo>
                <a:lnTo>
                  <a:pt x="84899" y="252590"/>
                </a:lnTo>
                <a:close/>
              </a:path>
              <a:path w="175894" h="252729">
                <a:moveTo>
                  <a:pt x="168198" y="30467"/>
                </a:moveTo>
                <a:lnTo>
                  <a:pt x="157784" y="30467"/>
                </a:lnTo>
                <a:lnTo>
                  <a:pt x="152971" y="25666"/>
                </a:lnTo>
                <a:lnTo>
                  <a:pt x="152971" y="14439"/>
                </a:lnTo>
                <a:lnTo>
                  <a:pt x="154584" y="10426"/>
                </a:lnTo>
                <a:lnTo>
                  <a:pt x="159385" y="8826"/>
                </a:lnTo>
                <a:lnTo>
                  <a:pt x="157784" y="8013"/>
                </a:lnTo>
                <a:lnTo>
                  <a:pt x="171755" y="8013"/>
                </a:lnTo>
                <a:lnTo>
                  <a:pt x="174411" y="12853"/>
                </a:lnTo>
                <a:lnTo>
                  <a:pt x="175399" y="18440"/>
                </a:lnTo>
                <a:lnTo>
                  <a:pt x="175399" y="27266"/>
                </a:lnTo>
                <a:lnTo>
                  <a:pt x="168198" y="30467"/>
                </a:lnTo>
                <a:close/>
              </a:path>
              <a:path w="175894" h="252729">
                <a:moveTo>
                  <a:pt x="105669" y="107454"/>
                </a:moveTo>
                <a:lnTo>
                  <a:pt x="74485" y="107454"/>
                </a:lnTo>
                <a:lnTo>
                  <a:pt x="84708" y="105750"/>
                </a:lnTo>
                <a:lnTo>
                  <a:pt x="92605" y="101639"/>
                </a:lnTo>
                <a:lnTo>
                  <a:pt x="108127" y="60134"/>
                </a:lnTo>
                <a:lnTo>
                  <a:pt x="107602" y="49024"/>
                </a:lnTo>
                <a:lnTo>
                  <a:pt x="103922" y="33175"/>
                </a:lnTo>
                <a:lnTo>
                  <a:pt x="93934" y="18979"/>
                </a:lnTo>
                <a:lnTo>
                  <a:pt x="74485" y="12826"/>
                </a:lnTo>
                <a:lnTo>
                  <a:pt x="107377" y="12826"/>
                </a:lnTo>
                <a:lnTo>
                  <a:pt x="115328" y="17640"/>
                </a:lnTo>
                <a:lnTo>
                  <a:pt x="128225" y="17640"/>
                </a:lnTo>
                <a:lnTo>
                  <a:pt x="120942" y="23253"/>
                </a:lnTo>
                <a:lnTo>
                  <a:pt x="127375" y="30823"/>
                </a:lnTo>
                <a:lnTo>
                  <a:pt x="132154" y="39893"/>
                </a:lnTo>
                <a:lnTo>
                  <a:pt x="135131" y="49864"/>
                </a:lnTo>
                <a:lnTo>
                  <a:pt x="136156" y="60134"/>
                </a:lnTo>
                <a:lnTo>
                  <a:pt x="131476" y="81426"/>
                </a:lnTo>
                <a:lnTo>
                  <a:pt x="118537" y="99331"/>
                </a:lnTo>
                <a:lnTo>
                  <a:pt x="105669" y="107454"/>
                </a:lnTo>
                <a:close/>
              </a:path>
              <a:path w="175894" h="252729">
                <a:moveTo>
                  <a:pt x="74485" y="116268"/>
                </a:moveTo>
                <a:lnTo>
                  <a:pt x="67592" y="115968"/>
                </a:lnTo>
                <a:lnTo>
                  <a:pt x="58369" y="114465"/>
                </a:lnTo>
                <a:lnTo>
                  <a:pt x="47792" y="110857"/>
                </a:lnTo>
                <a:lnTo>
                  <a:pt x="36842" y="104241"/>
                </a:lnTo>
                <a:lnTo>
                  <a:pt x="64328" y="104241"/>
                </a:lnTo>
                <a:lnTo>
                  <a:pt x="74485" y="107454"/>
                </a:lnTo>
                <a:lnTo>
                  <a:pt x="105669" y="107454"/>
                </a:lnTo>
                <a:lnTo>
                  <a:pt x="98989" y="111671"/>
                </a:lnTo>
                <a:lnTo>
                  <a:pt x="74485" y="116268"/>
                </a:lnTo>
                <a:close/>
              </a:path>
              <a:path w="175894" h="252729">
                <a:moveTo>
                  <a:pt x="131627" y="243763"/>
                </a:moveTo>
                <a:lnTo>
                  <a:pt x="84899" y="243763"/>
                </a:lnTo>
                <a:lnTo>
                  <a:pt x="110916" y="240431"/>
                </a:lnTo>
                <a:lnTo>
                  <a:pt x="131451" y="231536"/>
                </a:lnTo>
                <a:lnTo>
                  <a:pt x="144928" y="218732"/>
                </a:lnTo>
                <a:lnTo>
                  <a:pt x="149771" y="203669"/>
                </a:lnTo>
                <a:lnTo>
                  <a:pt x="142263" y="184668"/>
                </a:lnTo>
                <a:lnTo>
                  <a:pt x="121540" y="174910"/>
                </a:lnTo>
                <a:lnTo>
                  <a:pt x="90304" y="171315"/>
                </a:lnTo>
                <a:lnTo>
                  <a:pt x="51257" y="170802"/>
                </a:lnTo>
                <a:lnTo>
                  <a:pt x="158211" y="170802"/>
                </a:lnTo>
                <a:lnTo>
                  <a:pt x="164590" y="180317"/>
                </a:lnTo>
                <a:lnTo>
                  <a:pt x="168621" y="192158"/>
                </a:lnTo>
                <a:lnTo>
                  <a:pt x="169799" y="202869"/>
                </a:lnTo>
                <a:lnTo>
                  <a:pt x="162841" y="223492"/>
                </a:lnTo>
                <a:lnTo>
                  <a:pt x="144170" y="239155"/>
                </a:lnTo>
                <a:lnTo>
                  <a:pt x="131627" y="243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754508" y="6199096"/>
            <a:ext cx="193040" cy="169545"/>
          </a:xfrm>
          <a:custGeom>
            <a:avLst/>
            <a:gdLst/>
            <a:ahLst/>
            <a:cxnLst/>
            <a:rect l="l" t="t" r="r" b="b"/>
            <a:pathLst>
              <a:path w="193040" h="169545">
                <a:moveTo>
                  <a:pt x="86499" y="169189"/>
                </a:moveTo>
                <a:lnTo>
                  <a:pt x="75799" y="169064"/>
                </a:lnTo>
                <a:lnTo>
                  <a:pt x="52593" y="168514"/>
                </a:lnTo>
                <a:lnTo>
                  <a:pt x="34007" y="168338"/>
                </a:lnTo>
                <a:lnTo>
                  <a:pt x="22821" y="167386"/>
                </a:lnTo>
                <a:lnTo>
                  <a:pt x="11035" y="164328"/>
                </a:lnTo>
                <a:lnTo>
                  <a:pt x="0" y="157962"/>
                </a:lnTo>
                <a:lnTo>
                  <a:pt x="15566" y="157686"/>
                </a:lnTo>
                <a:lnTo>
                  <a:pt x="24825" y="155757"/>
                </a:lnTo>
                <a:lnTo>
                  <a:pt x="29278" y="150520"/>
                </a:lnTo>
                <a:lnTo>
                  <a:pt x="30429" y="140322"/>
                </a:lnTo>
                <a:lnTo>
                  <a:pt x="30429" y="37680"/>
                </a:lnTo>
                <a:lnTo>
                  <a:pt x="29503" y="26519"/>
                </a:lnTo>
                <a:lnTo>
                  <a:pt x="25425" y="19945"/>
                </a:lnTo>
                <a:lnTo>
                  <a:pt x="16241" y="16828"/>
                </a:lnTo>
                <a:lnTo>
                  <a:pt x="0" y="16040"/>
                </a:lnTo>
                <a:lnTo>
                  <a:pt x="0" y="4000"/>
                </a:lnTo>
                <a:lnTo>
                  <a:pt x="54457" y="0"/>
                </a:lnTo>
                <a:lnTo>
                  <a:pt x="54457" y="40093"/>
                </a:lnTo>
                <a:lnTo>
                  <a:pt x="71105" y="40093"/>
                </a:lnTo>
                <a:lnTo>
                  <a:pt x="61375" y="73091"/>
                </a:lnTo>
                <a:lnTo>
                  <a:pt x="56857" y="140322"/>
                </a:lnTo>
                <a:lnTo>
                  <a:pt x="57885" y="150696"/>
                </a:lnTo>
                <a:lnTo>
                  <a:pt x="62068" y="157160"/>
                </a:lnTo>
                <a:lnTo>
                  <a:pt x="71056" y="162423"/>
                </a:lnTo>
                <a:lnTo>
                  <a:pt x="86499" y="169189"/>
                </a:lnTo>
                <a:close/>
              </a:path>
              <a:path w="193040" h="169545">
                <a:moveTo>
                  <a:pt x="71105" y="40093"/>
                </a:moveTo>
                <a:lnTo>
                  <a:pt x="54457" y="40093"/>
                </a:lnTo>
                <a:lnTo>
                  <a:pt x="63781" y="24019"/>
                </a:lnTo>
                <a:lnTo>
                  <a:pt x="76182" y="11326"/>
                </a:lnTo>
                <a:lnTo>
                  <a:pt x="91739" y="2994"/>
                </a:lnTo>
                <a:lnTo>
                  <a:pt x="110528" y="0"/>
                </a:lnTo>
                <a:lnTo>
                  <a:pt x="125577" y="1352"/>
                </a:lnTo>
                <a:lnTo>
                  <a:pt x="137250" y="4808"/>
                </a:lnTo>
                <a:lnTo>
                  <a:pt x="144578" y="8813"/>
                </a:lnTo>
                <a:lnTo>
                  <a:pt x="108115" y="8813"/>
                </a:lnTo>
                <a:lnTo>
                  <a:pt x="89631" y="13801"/>
                </a:lnTo>
                <a:lnTo>
                  <a:pt x="73175" y="33072"/>
                </a:lnTo>
                <a:lnTo>
                  <a:pt x="71105" y="40093"/>
                </a:lnTo>
                <a:close/>
              </a:path>
              <a:path w="193040" h="169545">
                <a:moveTo>
                  <a:pt x="193014" y="169189"/>
                </a:moveTo>
                <a:lnTo>
                  <a:pt x="181978" y="169064"/>
                </a:lnTo>
                <a:lnTo>
                  <a:pt x="159006" y="168514"/>
                </a:lnTo>
                <a:lnTo>
                  <a:pt x="140533" y="168338"/>
                </a:lnTo>
                <a:lnTo>
                  <a:pt x="129343" y="167386"/>
                </a:lnTo>
                <a:lnTo>
                  <a:pt x="117552" y="164328"/>
                </a:lnTo>
                <a:lnTo>
                  <a:pt x="106514" y="157962"/>
                </a:lnTo>
                <a:lnTo>
                  <a:pt x="121958" y="156296"/>
                </a:lnTo>
                <a:lnTo>
                  <a:pt x="130946" y="144632"/>
                </a:lnTo>
                <a:lnTo>
                  <a:pt x="135129" y="112973"/>
                </a:lnTo>
                <a:lnTo>
                  <a:pt x="136156" y="51320"/>
                </a:lnTo>
                <a:lnTo>
                  <a:pt x="135154" y="35543"/>
                </a:lnTo>
                <a:lnTo>
                  <a:pt x="131146" y="21947"/>
                </a:lnTo>
                <a:lnTo>
                  <a:pt x="122633" y="12410"/>
                </a:lnTo>
                <a:lnTo>
                  <a:pt x="108115" y="8813"/>
                </a:lnTo>
                <a:lnTo>
                  <a:pt x="144578" y="8813"/>
                </a:lnTo>
                <a:lnTo>
                  <a:pt x="161183" y="45605"/>
                </a:lnTo>
                <a:lnTo>
                  <a:pt x="162585" y="145935"/>
                </a:lnTo>
                <a:lnTo>
                  <a:pt x="164862" y="153064"/>
                </a:lnTo>
                <a:lnTo>
                  <a:pt x="170594" y="157862"/>
                </a:lnTo>
                <a:lnTo>
                  <a:pt x="179928" y="162510"/>
                </a:lnTo>
                <a:lnTo>
                  <a:pt x="193014" y="16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094894" y="6199096"/>
            <a:ext cx="193040" cy="169545"/>
          </a:xfrm>
          <a:custGeom>
            <a:avLst/>
            <a:gdLst/>
            <a:ahLst/>
            <a:cxnLst/>
            <a:rect l="l" t="t" r="r" b="b"/>
            <a:pathLst>
              <a:path w="193039" h="169545">
                <a:moveTo>
                  <a:pt x="86499" y="169189"/>
                </a:moveTo>
                <a:lnTo>
                  <a:pt x="75801" y="169064"/>
                </a:lnTo>
                <a:lnTo>
                  <a:pt x="52604" y="168514"/>
                </a:lnTo>
                <a:lnTo>
                  <a:pt x="34018" y="168338"/>
                </a:lnTo>
                <a:lnTo>
                  <a:pt x="22828" y="167386"/>
                </a:lnTo>
                <a:lnTo>
                  <a:pt x="11037" y="164328"/>
                </a:lnTo>
                <a:lnTo>
                  <a:pt x="0" y="157962"/>
                </a:lnTo>
                <a:lnTo>
                  <a:pt x="15568" y="157686"/>
                </a:lnTo>
                <a:lnTo>
                  <a:pt x="24831" y="155757"/>
                </a:lnTo>
                <a:lnTo>
                  <a:pt x="29289" y="150520"/>
                </a:lnTo>
                <a:lnTo>
                  <a:pt x="30441" y="140322"/>
                </a:lnTo>
                <a:lnTo>
                  <a:pt x="30441" y="37680"/>
                </a:lnTo>
                <a:lnTo>
                  <a:pt x="29514" y="26519"/>
                </a:lnTo>
                <a:lnTo>
                  <a:pt x="25431" y="19945"/>
                </a:lnTo>
                <a:lnTo>
                  <a:pt x="16243" y="16828"/>
                </a:lnTo>
                <a:lnTo>
                  <a:pt x="0" y="16040"/>
                </a:lnTo>
                <a:lnTo>
                  <a:pt x="0" y="4000"/>
                </a:lnTo>
                <a:lnTo>
                  <a:pt x="54470" y="0"/>
                </a:lnTo>
                <a:lnTo>
                  <a:pt x="54470" y="40093"/>
                </a:lnTo>
                <a:lnTo>
                  <a:pt x="70669" y="40093"/>
                </a:lnTo>
                <a:lnTo>
                  <a:pt x="60712" y="73091"/>
                </a:lnTo>
                <a:lnTo>
                  <a:pt x="56070" y="140322"/>
                </a:lnTo>
                <a:lnTo>
                  <a:pt x="57221" y="150696"/>
                </a:lnTo>
                <a:lnTo>
                  <a:pt x="61674" y="157160"/>
                </a:lnTo>
                <a:lnTo>
                  <a:pt x="70933" y="162423"/>
                </a:lnTo>
                <a:lnTo>
                  <a:pt x="86499" y="169189"/>
                </a:lnTo>
                <a:close/>
              </a:path>
              <a:path w="193039" h="169545">
                <a:moveTo>
                  <a:pt x="70669" y="40093"/>
                </a:moveTo>
                <a:lnTo>
                  <a:pt x="54470" y="40093"/>
                </a:lnTo>
                <a:lnTo>
                  <a:pt x="63675" y="24019"/>
                </a:lnTo>
                <a:lnTo>
                  <a:pt x="75888" y="11326"/>
                </a:lnTo>
                <a:lnTo>
                  <a:pt x="91407" y="2994"/>
                </a:lnTo>
                <a:lnTo>
                  <a:pt x="110528" y="0"/>
                </a:lnTo>
                <a:lnTo>
                  <a:pt x="125584" y="1352"/>
                </a:lnTo>
                <a:lnTo>
                  <a:pt x="137260" y="4808"/>
                </a:lnTo>
                <a:lnTo>
                  <a:pt x="144585" y="8813"/>
                </a:lnTo>
                <a:lnTo>
                  <a:pt x="108127" y="8813"/>
                </a:lnTo>
                <a:lnTo>
                  <a:pt x="89519" y="13801"/>
                </a:lnTo>
                <a:lnTo>
                  <a:pt x="72788" y="33072"/>
                </a:lnTo>
                <a:lnTo>
                  <a:pt x="70669" y="40093"/>
                </a:lnTo>
                <a:close/>
              </a:path>
              <a:path w="193039" h="169545">
                <a:moveTo>
                  <a:pt x="193027" y="169189"/>
                </a:moveTo>
                <a:lnTo>
                  <a:pt x="181989" y="169064"/>
                </a:lnTo>
                <a:lnTo>
                  <a:pt x="159008" y="168514"/>
                </a:lnTo>
                <a:lnTo>
                  <a:pt x="140535" y="168338"/>
                </a:lnTo>
                <a:lnTo>
                  <a:pt x="129349" y="167386"/>
                </a:lnTo>
                <a:lnTo>
                  <a:pt x="117563" y="164328"/>
                </a:lnTo>
                <a:lnTo>
                  <a:pt x="106527" y="157962"/>
                </a:lnTo>
                <a:lnTo>
                  <a:pt x="121969" y="156296"/>
                </a:lnTo>
                <a:lnTo>
                  <a:pt x="130952" y="144632"/>
                </a:lnTo>
                <a:lnTo>
                  <a:pt x="135131" y="112973"/>
                </a:lnTo>
                <a:lnTo>
                  <a:pt x="136156" y="51320"/>
                </a:lnTo>
                <a:lnTo>
                  <a:pt x="135156" y="35543"/>
                </a:lnTo>
                <a:lnTo>
                  <a:pt x="131152" y="21947"/>
                </a:lnTo>
                <a:lnTo>
                  <a:pt x="122644" y="12410"/>
                </a:lnTo>
                <a:lnTo>
                  <a:pt x="108127" y="8813"/>
                </a:lnTo>
                <a:lnTo>
                  <a:pt x="144585" y="8813"/>
                </a:lnTo>
                <a:lnTo>
                  <a:pt x="161183" y="45605"/>
                </a:lnTo>
                <a:lnTo>
                  <a:pt x="162585" y="145935"/>
                </a:lnTo>
                <a:lnTo>
                  <a:pt x="164863" y="153064"/>
                </a:lnTo>
                <a:lnTo>
                  <a:pt x="170595" y="157862"/>
                </a:lnTo>
                <a:lnTo>
                  <a:pt x="179933" y="162510"/>
                </a:lnTo>
                <a:lnTo>
                  <a:pt x="193027" y="16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306336" y="6196682"/>
            <a:ext cx="148590" cy="176530"/>
          </a:xfrm>
          <a:custGeom>
            <a:avLst/>
            <a:gdLst/>
            <a:ahLst/>
            <a:cxnLst/>
            <a:rect l="l" t="t" r="r" b="b"/>
            <a:pathLst>
              <a:path w="148589" h="176529">
                <a:moveTo>
                  <a:pt x="84099" y="176415"/>
                </a:moveTo>
                <a:lnTo>
                  <a:pt x="52372" y="169724"/>
                </a:lnTo>
                <a:lnTo>
                  <a:pt x="25528" y="151153"/>
                </a:lnTo>
                <a:lnTo>
                  <a:pt x="6945" y="122960"/>
                </a:lnTo>
                <a:lnTo>
                  <a:pt x="0" y="87401"/>
                </a:lnTo>
                <a:lnTo>
                  <a:pt x="6195" y="53787"/>
                </a:lnTo>
                <a:lnTo>
                  <a:pt x="23128" y="25960"/>
                </a:lnTo>
                <a:lnTo>
                  <a:pt x="48322" y="7003"/>
                </a:lnTo>
                <a:lnTo>
                  <a:pt x="79298" y="0"/>
                </a:lnTo>
                <a:lnTo>
                  <a:pt x="110334" y="6478"/>
                </a:lnTo>
                <a:lnTo>
                  <a:pt x="113279" y="8826"/>
                </a:lnTo>
                <a:lnTo>
                  <a:pt x="79298" y="8826"/>
                </a:lnTo>
                <a:lnTo>
                  <a:pt x="66846" y="11220"/>
                </a:lnTo>
                <a:lnTo>
                  <a:pt x="51765" y="20754"/>
                </a:lnTo>
                <a:lnTo>
                  <a:pt x="38636" y="40962"/>
                </a:lnTo>
                <a:lnTo>
                  <a:pt x="32042" y="75374"/>
                </a:lnTo>
                <a:lnTo>
                  <a:pt x="148170" y="75374"/>
                </a:lnTo>
                <a:lnTo>
                  <a:pt x="148170" y="83400"/>
                </a:lnTo>
                <a:lnTo>
                  <a:pt x="32042" y="83400"/>
                </a:lnTo>
                <a:lnTo>
                  <a:pt x="32217" y="95577"/>
                </a:lnTo>
                <a:lnTo>
                  <a:pt x="43256" y="141135"/>
                </a:lnTo>
                <a:lnTo>
                  <a:pt x="86499" y="166789"/>
                </a:lnTo>
                <a:lnTo>
                  <a:pt x="117410" y="166789"/>
                </a:lnTo>
                <a:lnTo>
                  <a:pt x="113709" y="169661"/>
                </a:lnTo>
                <a:lnTo>
                  <a:pt x="84099" y="176415"/>
                </a:lnTo>
                <a:close/>
              </a:path>
              <a:path w="148589" h="176529">
                <a:moveTo>
                  <a:pt x="148170" y="75374"/>
                </a:moveTo>
                <a:lnTo>
                  <a:pt x="122542" y="75374"/>
                </a:lnTo>
                <a:lnTo>
                  <a:pt x="121416" y="58552"/>
                </a:lnTo>
                <a:lnTo>
                  <a:pt x="115936" y="36390"/>
                </a:lnTo>
                <a:lnTo>
                  <a:pt x="102948" y="17083"/>
                </a:lnTo>
                <a:lnTo>
                  <a:pt x="79298" y="8826"/>
                </a:lnTo>
                <a:lnTo>
                  <a:pt x="113279" y="8826"/>
                </a:lnTo>
                <a:lnTo>
                  <a:pt x="131756" y="23556"/>
                </a:lnTo>
                <a:lnTo>
                  <a:pt x="144167" y="47700"/>
                </a:lnTo>
                <a:lnTo>
                  <a:pt x="148170" y="75374"/>
                </a:lnTo>
                <a:close/>
              </a:path>
              <a:path w="148589" h="176529">
                <a:moveTo>
                  <a:pt x="117410" y="166789"/>
                </a:moveTo>
                <a:lnTo>
                  <a:pt x="86499" y="166789"/>
                </a:lnTo>
                <a:lnTo>
                  <a:pt x="94412" y="166175"/>
                </a:lnTo>
                <a:lnTo>
                  <a:pt x="108927" y="161877"/>
                </a:lnTo>
                <a:lnTo>
                  <a:pt x="125243" y="150212"/>
                </a:lnTo>
                <a:lnTo>
                  <a:pt x="138557" y="127495"/>
                </a:lnTo>
                <a:lnTo>
                  <a:pt x="139369" y="124294"/>
                </a:lnTo>
                <a:lnTo>
                  <a:pt x="139369" y="121881"/>
                </a:lnTo>
                <a:lnTo>
                  <a:pt x="144970" y="121881"/>
                </a:lnTo>
                <a:lnTo>
                  <a:pt x="148170" y="122694"/>
                </a:lnTo>
                <a:lnTo>
                  <a:pt x="148170" y="126695"/>
                </a:lnTo>
                <a:lnTo>
                  <a:pt x="144692" y="137507"/>
                </a:lnTo>
                <a:lnTo>
                  <a:pt x="133556" y="154260"/>
                </a:lnTo>
                <a:lnTo>
                  <a:pt x="117410" y="166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472935" y="6203095"/>
            <a:ext cx="262255" cy="170180"/>
          </a:xfrm>
          <a:custGeom>
            <a:avLst/>
            <a:gdLst/>
            <a:ahLst/>
            <a:cxnLst/>
            <a:rect l="l" t="t" r="r" b="b"/>
            <a:pathLst>
              <a:path w="262255" h="170179">
                <a:moveTo>
                  <a:pt x="89700" y="170002"/>
                </a:moveTo>
                <a:lnTo>
                  <a:pt x="84099" y="170002"/>
                </a:lnTo>
                <a:lnTo>
                  <a:pt x="80403" y="167295"/>
                </a:lnTo>
                <a:lnTo>
                  <a:pt x="73180" y="150755"/>
                </a:lnTo>
                <a:lnTo>
                  <a:pt x="57399" y="107755"/>
                </a:lnTo>
                <a:lnTo>
                  <a:pt x="28028" y="25666"/>
                </a:lnTo>
                <a:lnTo>
                  <a:pt x="24326" y="18275"/>
                </a:lnTo>
                <a:lnTo>
                  <a:pt x="19419" y="12838"/>
                </a:lnTo>
                <a:lnTo>
                  <a:pt x="11810" y="7398"/>
                </a:lnTo>
                <a:lnTo>
                  <a:pt x="0" y="0"/>
                </a:lnTo>
                <a:lnTo>
                  <a:pt x="30969" y="1475"/>
                </a:lnTo>
                <a:lnTo>
                  <a:pt x="35242" y="1612"/>
                </a:lnTo>
                <a:lnTo>
                  <a:pt x="43885" y="1663"/>
                </a:lnTo>
                <a:lnTo>
                  <a:pt x="55159" y="2616"/>
                </a:lnTo>
                <a:lnTo>
                  <a:pt x="66885" y="5674"/>
                </a:lnTo>
                <a:lnTo>
                  <a:pt x="76885" y="12039"/>
                </a:lnTo>
                <a:lnTo>
                  <a:pt x="54457" y="12039"/>
                </a:lnTo>
                <a:lnTo>
                  <a:pt x="54503" y="25005"/>
                </a:lnTo>
                <a:lnTo>
                  <a:pt x="56057" y="29679"/>
                </a:lnTo>
                <a:lnTo>
                  <a:pt x="92900" y="131508"/>
                </a:lnTo>
                <a:lnTo>
                  <a:pt x="102921" y="131508"/>
                </a:lnTo>
                <a:lnTo>
                  <a:pt x="92100" y="161975"/>
                </a:lnTo>
                <a:lnTo>
                  <a:pt x="90500" y="167589"/>
                </a:lnTo>
                <a:lnTo>
                  <a:pt x="89700" y="170002"/>
                </a:lnTo>
                <a:close/>
              </a:path>
              <a:path w="262255" h="170179">
                <a:moveTo>
                  <a:pt x="102921" y="131508"/>
                </a:moveTo>
                <a:lnTo>
                  <a:pt x="92900" y="131508"/>
                </a:lnTo>
                <a:lnTo>
                  <a:pt x="125742" y="39293"/>
                </a:lnTo>
                <a:lnTo>
                  <a:pt x="123342" y="32080"/>
                </a:lnTo>
                <a:lnTo>
                  <a:pt x="118529" y="20053"/>
                </a:lnTo>
                <a:lnTo>
                  <a:pt x="116928" y="17652"/>
                </a:lnTo>
                <a:lnTo>
                  <a:pt x="113513" y="14557"/>
                </a:lnTo>
                <a:lnTo>
                  <a:pt x="108819" y="11536"/>
                </a:lnTo>
                <a:lnTo>
                  <a:pt x="102173" y="7160"/>
                </a:lnTo>
                <a:lnTo>
                  <a:pt x="92900" y="0"/>
                </a:lnTo>
                <a:lnTo>
                  <a:pt x="109721" y="1111"/>
                </a:lnTo>
                <a:lnTo>
                  <a:pt x="118132" y="1475"/>
                </a:lnTo>
                <a:lnTo>
                  <a:pt x="126542" y="1612"/>
                </a:lnTo>
                <a:lnTo>
                  <a:pt x="135278" y="1663"/>
                </a:lnTo>
                <a:lnTo>
                  <a:pt x="145964" y="2616"/>
                </a:lnTo>
                <a:lnTo>
                  <a:pt x="156950" y="5674"/>
                </a:lnTo>
                <a:lnTo>
                  <a:pt x="166585" y="12039"/>
                </a:lnTo>
                <a:lnTo>
                  <a:pt x="144157" y="12039"/>
                </a:lnTo>
                <a:lnTo>
                  <a:pt x="144157" y="25666"/>
                </a:lnTo>
                <a:lnTo>
                  <a:pt x="145757" y="29679"/>
                </a:lnTo>
                <a:lnTo>
                  <a:pt x="154367" y="53733"/>
                </a:lnTo>
                <a:lnTo>
                  <a:pt x="130543" y="53733"/>
                </a:lnTo>
                <a:lnTo>
                  <a:pt x="102921" y="131508"/>
                </a:lnTo>
                <a:close/>
              </a:path>
              <a:path w="262255" h="170179">
                <a:moveTo>
                  <a:pt x="194156" y="137121"/>
                </a:moveTo>
                <a:lnTo>
                  <a:pt x="184213" y="137121"/>
                </a:lnTo>
                <a:lnTo>
                  <a:pt x="218643" y="38493"/>
                </a:lnTo>
                <a:lnTo>
                  <a:pt x="221056" y="33680"/>
                </a:lnTo>
                <a:lnTo>
                  <a:pt x="221056" y="30480"/>
                </a:lnTo>
                <a:lnTo>
                  <a:pt x="219466" y="22786"/>
                </a:lnTo>
                <a:lnTo>
                  <a:pt x="214947" y="15844"/>
                </a:lnTo>
                <a:lnTo>
                  <a:pt x="207875" y="8600"/>
                </a:lnTo>
                <a:lnTo>
                  <a:pt x="198627" y="0"/>
                </a:lnTo>
                <a:lnTo>
                  <a:pt x="205595" y="594"/>
                </a:lnTo>
                <a:lnTo>
                  <a:pt x="214744" y="1111"/>
                </a:lnTo>
                <a:lnTo>
                  <a:pt x="224645" y="1475"/>
                </a:lnTo>
                <a:lnTo>
                  <a:pt x="240836" y="1663"/>
                </a:lnTo>
                <a:lnTo>
                  <a:pt x="248180" y="2616"/>
                </a:lnTo>
                <a:lnTo>
                  <a:pt x="255376" y="5674"/>
                </a:lnTo>
                <a:lnTo>
                  <a:pt x="261899" y="12039"/>
                </a:lnTo>
                <a:lnTo>
                  <a:pt x="252163" y="13554"/>
                </a:lnTo>
                <a:lnTo>
                  <a:pt x="243478" y="17551"/>
                </a:lnTo>
                <a:lnTo>
                  <a:pt x="235992" y="25005"/>
                </a:lnTo>
                <a:lnTo>
                  <a:pt x="229857" y="36893"/>
                </a:lnTo>
                <a:lnTo>
                  <a:pt x="194156" y="137121"/>
                </a:lnTo>
                <a:close/>
              </a:path>
              <a:path w="262255" h="170179">
                <a:moveTo>
                  <a:pt x="182600" y="170002"/>
                </a:moveTo>
                <a:lnTo>
                  <a:pt x="172199" y="170002"/>
                </a:lnTo>
                <a:lnTo>
                  <a:pt x="171399" y="166789"/>
                </a:lnTo>
                <a:lnTo>
                  <a:pt x="169786" y="162788"/>
                </a:lnTo>
                <a:lnTo>
                  <a:pt x="130543" y="53733"/>
                </a:lnTo>
                <a:lnTo>
                  <a:pt x="154367" y="53733"/>
                </a:lnTo>
                <a:lnTo>
                  <a:pt x="184213" y="137121"/>
                </a:lnTo>
                <a:lnTo>
                  <a:pt x="194156" y="137121"/>
                </a:lnTo>
                <a:lnTo>
                  <a:pt x="185013" y="162788"/>
                </a:lnTo>
                <a:lnTo>
                  <a:pt x="183413" y="165988"/>
                </a:lnTo>
                <a:lnTo>
                  <a:pt x="182600" y="170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693082" y="6145083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79">
                <a:moveTo>
                  <a:pt x="75666" y="220891"/>
                </a:moveTo>
                <a:lnTo>
                  <a:pt x="66426" y="220785"/>
                </a:lnTo>
                <a:lnTo>
                  <a:pt x="46687" y="220323"/>
                </a:lnTo>
                <a:lnTo>
                  <a:pt x="28976" y="220164"/>
                </a:lnTo>
                <a:lnTo>
                  <a:pt x="19169" y="219284"/>
                </a:lnTo>
                <a:lnTo>
                  <a:pt x="9235" y="216499"/>
                </a:lnTo>
                <a:lnTo>
                  <a:pt x="0" y="210731"/>
                </a:lnTo>
                <a:lnTo>
                  <a:pt x="19133" y="205617"/>
                </a:lnTo>
                <a:lnTo>
                  <a:pt x="28959" y="181001"/>
                </a:lnTo>
                <a:lnTo>
                  <a:pt x="32579" y="122975"/>
                </a:lnTo>
                <a:lnTo>
                  <a:pt x="32979" y="41422"/>
                </a:lnTo>
                <a:lnTo>
                  <a:pt x="33096" y="11518"/>
                </a:lnTo>
                <a:lnTo>
                  <a:pt x="25666" y="10172"/>
                </a:lnTo>
                <a:lnTo>
                  <a:pt x="20942" y="10172"/>
                </a:lnTo>
                <a:lnTo>
                  <a:pt x="14185" y="9486"/>
                </a:lnTo>
                <a:lnTo>
                  <a:pt x="0" y="9486"/>
                </a:lnTo>
                <a:lnTo>
                  <a:pt x="0" y="0"/>
                </a:lnTo>
                <a:lnTo>
                  <a:pt x="61480" y="0"/>
                </a:lnTo>
                <a:lnTo>
                  <a:pt x="64203" y="4109"/>
                </a:lnTo>
                <a:lnTo>
                  <a:pt x="76608" y="22364"/>
                </a:lnTo>
                <a:lnTo>
                  <a:pt x="45935" y="22364"/>
                </a:lnTo>
                <a:lnTo>
                  <a:pt x="45031" y="23794"/>
                </a:lnTo>
                <a:lnTo>
                  <a:pt x="44251" y="41422"/>
                </a:lnTo>
                <a:lnTo>
                  <a:pt x="43469" y="90685"/>
                </a:lnTo>
                <a:lnTo>
                  <a:pt x="42557" y="187020"/>
                </a:lnTo>
                <a:lnTo>
                  <a:pt x="43075" y="194596"/>
                </a:lnTo>
                <a:lnTo>
                  <a:pt x="46696" y="203446"/>
                </a:lnTo>
                <a:lnTo>
                  <a:pt x="56525" y="212550"/>
                </a:lnTo>
                <a:lnTo>
                  <a:pt x="75666" y="220891"/>
                </a:lnTo>
                <a:close/>
              </a:path>
              <a:path w="220979" h="220979">
                <a:moveTo>
                  <a:pt x="187252" y="172110"/>
                </a:moveTo>
                <a:lnTo>
                  <a:pt x="178358" y="172110"/>
                </a:lnTo>
                <a:lnTo>
                  <a:pt x="178358" y="33883"/>
                </a:lnTo>
                <a:lnTo>
                  <a:pt x="177841" y="26205"/>
                </a:lnTo>
                <a:lnTo>
                  <a:pt x="174220" y="17194"/>
                </a:lnTo>
                <a:lnTo>
                  <a:pt x="164390" y="8057"/>
                </a:lnTo>
                <a:lnTo>
                  <a:pt x="145249" y="0"/>
                </a:lnTo>
                <a:lnTo>
                  <a:pt x="154484" y="107"/>
                </a:lnTo>
                <a:lnTo>
                  <a:pt x="174226" y="578"/>
                </a:lnTo>
                <a:lnTo>
                  <a:pt x="191939" y="726"/>
                </a:lnTo>
                <a:lnTo>
                  <a:pt x="201747" y="1528"/>
                </a:lnTo>
                <a:lnTo>
                  <a:pt x="211681" y="4109"/>
                </a:lnTo>
                <a:lnTo>
                  <a:pt x="220916" y="9486"/>
                </a:lnTo>
                <a:lnTo>
                  <a:pt x="204430" y="12609"/>
                </a:lnTo>
                <a:lnTo>
                  <a:pt x="194431" y="26984"/>
                </a:lnTo>
                <a:lnTo>
                  <a:pt x="189296" y="60126"/>
                </a:lnTo>
                <a:lnTo>
                  <a:pt x="187404" y="119548"/>
                </a:lnTo>
                <a:lnTo>
                  <a:pt x="187252" y="172110"/>
                </a:lnTo>
                <a:close/>
              </a:path>
              <a:path w="220979" h="220979">
                <a:moveTo>
                  <a:pt x="187134" y="220891"/>
                </a:moveTo>
                <a:lnTo>
                  <a:pt x="183083" y="220891"/>
                </a:lnTo>
                <a:lnTo>
                  <a:pt x="179418" y="217789"/>
                </a:lnTo>
                <a:lnTo>
                  <a:pt x="163910" y="196075"/>
                </a:lnTo>
                <a:lnTo>
                  <a:pt x="123702" y="137137"/>
                </a:lnTo>
                <a:lnTo>
                  <a:pt x="45935" y="22364"/>
                </a:lnTo>
                <a:lnTo>
                  <a:pt x="76608" y="22364"/>
                </a:lnTo>
                <a:lnTo>
                  <a:pt x="178358" y="172110"/>
                </a:lnTo>
                <a:lnTo>
                  <a:pt x="187252" y="172110"/>
                </a:lnTo>
                <a:lnTo>
                  <a:pt x="187134" y="220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934268" y="6220977"/>
            <a:ext cx="142875" cy="148590"/>
          </a:xfrm>
          <a:custGeom>
            <a:avLst/>
            <a:gdLst/>
            <a:ahLst/>
            <a:cxnLst/>
            <a:rect l="l" t="t" r="r" b="b"/>
            <a:pathLst>
              <a:path w="142875" h="148589">
                <a:moveTo>
                  <a:pt x="70929" y="148386"/>
                </a:moveTo>
                <a:lnTo>
                  <a:pt x="43885" y="142965"/>
                </a:lnTo>
                <a:lnTo>
                  <a:pt x="21277" y="127888"/>
                </a:lnTo>
                <a:lnTo>
                  <a:pt x="5762" y="104934"/>
                </a:lnTo>
                <a:lnTo>
                  <a:pt x="0" y="75882"/>
                </a:lnTo>
                <a:lnTo>
                  <a:pt x="5489" y="46875"/>
                </a:lnTo>
                <a:lnTo>
                  <a:pt x="20605" y="22696"/>
                </a:lnTo>
                <a:lnTo>
                  <a:pt x="43323" y="6139"/>
                </a:lnTo>
                <a:lnTo>
                  <a:pt x="71615" y="0"/>
                </a:lnTo>
                <a:lnTo>
                  <a:pt x="98942" y="6045"/>
                </a:lnTo>
                <a:lnTo>
                  <a:pt x="100883" y="7454"/>
                </a:lnTo>
                <a:lnTo>
                  <a:pt x="70929" y="7454"/>
                </a:lnTo>
                <a:lnTo>
                  <a:pt x="61053" y="8745"/>
                </a:lnTo>
                <a:lnTo>
                  <a:pt x="29763" y="40205"/>
                </a:lnTo>
                <a:lnTo>
                  <a:pt x="26466" y="62863"/>
                </a:lnTo>
                <a:lnTo>
                  <a:pt x="26466" y="83129"/>
                </a:lnTo>
                <a:lnTo>
                  <a:pt x="41966" y="128251"/>
                </a:lnTo>
                <a:lnTo>
                  <a:pt x="71615" y="140258"/>
                </a:lnTo>
                <a:lnTo>
                  <a:pt x="102560" y="140258"/>
                </a:lnTo>
                <a:lnTo>
                  <a:pt x="98653" y="142871"/>
                </a:lnTo>
                <a:lnTo>
                  <a:pt x="70929" y="148386"/>
                </a:lnTo>
                <a:close/>
              </a:path>
              <a:path w="142875" h="148589">
                <a:moveTo>
                  <a:pt x="102560" y="140258"/>
                </a:moveTo>
                <a:lnTo>
                  <a:pt x="71615" y="140258"/>
                </a:lnTo>
                <a:lnTo>
                  <a:pt x="83306" y="138648"/>
                </a:lnTo>
                <a:lnTo>
                  <a:pt x="93732" y="133988"/>
                </a:lnTo>
                <a:lnTo>
                  <a:pt x="115263" y="93841"/>
                </a:lnTo>
                <a:lnTo>
                  <a:pt x="116192" y="73177"/>
                </a:lnTo>
                <a:lnTo>
                  <a:pt x="116047" y="62863"/>
                </a:lnTo>
                <a:lnTo>
                  <a:pt x="100292" y="19172"/>
                </a:lnTo>
                <a:lnTo>
                  <a:pt x="70929" y="7454"/>
                </a:lnTo>
                <a:lnTo>
                  <a:pt x="100883" y="7454"/>
                </a:lnTo>
                <a:lnTo>
                  <a:pt x="121519" y="22444"/>
                </a:lnTo>
                <a:lnTo>
                  <a:pt x="136877" y="46591"/>
                </a:lnTo>
                <a:lnTo>
                  <a:pt x="142544" y="75882"/>
                </a:lnTo>
                <a:lnTo>
                  <a:pt x="136866" y="104650"/>
                </a:lnTo>
                <a:lnTo>
                  <a:pt x="121434" y="127636"/>
                </a:lnTo>
                <a:lnTo>
                  <a:pt x="102560" y="140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8083569" y="6226400"/>
            <a:ext cx="158115" cy="143510"/>
          </a:xfrm>
          <a:custGeom>
            <a:avLst/>
            <a:gdLst/>
            <a:ahLst/>
            <a:cxnLst/>
            <a:rect l="l" t="t" r="r" b="b"/>
            <a:pathLst>
              <a:path w="158115" h="143510">
                <a:moveTo>
                  <a:pt x="83096" y="142963"/>
                </a:moveTo>
                <a:lnTo>
                  <a:pt x="79044" y="142963"/>
                </a:lnTo>
                <a:lnTo>
                  <a:pt x="75837" y="140888"/>
                </a:lnTo>
                <a:lnTo>
                  <a:pt x="69083" y="127377"/>
                </a:lnTo>
                <a:lnTo>
                  <a:pt x="53968" y="91507"/>
                </a:lnTo>
                <a:lnTo>
                  <a:pt x="25679" y="22351"/>
                </a:lnTo>
                <a:lnTo>
                  <a:pt x="22802" y="16001"/>
                </a:lnTo>
                <a:lnTo>
                  <a:pt x="18916" y="11175"/>
                </a:lnTo>
                <a:lnTo>
                  <a:pt x="11991" y="6350"/>
                </a:lnTo>
                <a:lnTo>
                  <a:pt x="0" y="0"/>
                </a:lnTo>
                <a:lnTo>
                  <a:pt x="7613" y="494"/>
                </a:lnTo>
                <a:lnTo>
                  <a:pt x="15795" y="925"/>
                </a:lnTo>
                <a:lnTo>
                  <a:pt x="23849" y="1230"/>
                </a:lnTo>
                <a:lnTo>
                  <a:pt x="38371" y="1389"/>
                </a:lnTo>
                <a:lnTo>
                  <a:pt x="47883" y="2195"/>
                </a:lnTo>
                <a:lnTo>
                  <a:pt x="57774" y="4780"/>
                </a:lnTo>
                <a:lnTo>
                  <a:pt x="66205" y="10159"/>
                </a:lnTo>
                <a:lnTo>
                  <a:pt x="47967" y="10159"/>
                </a:lnTo>
                <a:lnTo>
                  <a:pt x="47967" y="19646"/>
                </a:lnTo>
                <a:lnTo>
                  <a:pt x="49999" y="24383"/>
                </a:lnTo>
                <a:lnTo>
                  <a:pt x="86474" y="114503"/>
                </a:lnTo>
                <a:lnTo>
                  <a:pt x="94863" y="114503"/>
                </a:lnTo>
                <a:lnTo>
                  <a:pt x="85801" y="136867"/>
                </a:lnTo>
                <a:lnTo>
                  <a:pt x="84454" y="140258"/>
                </a:lnTo>
                <a:lnTo>
                  <a:pt x="83096" y="142963"/>
                </a:lnTo>
                <a:close/>
              </a:path>
              <a:path w="158115" h="143510">
                <a:moveTo>
                  <a:pt x="94863" y="114503"/>
                </a:moveTo>
                <a:lnTo>
                  <a:pt x="86474" y="114503"/>
                </a:lnTo>
                <a:lnTo>
                  <a:pt x="118910" y="31838"/>
                </a:lnTo>
                <a:lnTo>
                  <a:pt x="120256" y="28447"/>
                </a:lnTo>
                <a:lnTo>
                  <a:pt x="120929" y="27101"/>
                </a:lnTo>
                <a:lnTo>
                  <a:pt x="120929" y="24383"/>
                </a:lnTo>
                <a:lnTo>
                  <a:pt x="120211" y="19147"/>
                </a:lnTo>
                <a:lnTo>
                  <a:pt x="117721" y="13463"/>
                </a:lnTo>
                <a:lnTo>
                  <a:pt x="112951" y="7144"/>
                </a:lnTo>
                <a:lnTo>
                  <a:pt x="105397" y="0"/>
                </a:lnTo>
                <a:lnTo>
                  <a:pt x="110968" y="494"/>
                </a:lnTo>
                <a:lnTo>
                  <a:pt x="118568" y="925"/>
                </a:lnTo>
                <a:lnTo>
                  <a:pt x="126676" y="1230"/>
                </a:lnTo>
                <a:lnTo>
                  <a:pt x="139658" y="1389"/>
                </a:lnTo>
                <a:lnTo>
                  <a:pt x="145929" y="2195"/>
                </a:lnTo>
                <a:lnTo>
                  <a:pt x="152199" y="4780"/>
                </a:lnTo>
                <a:lnTo>
                  <a:pt x="158089" y="10159"/>
                </a:lnTo>
                <a:lnTo>
                  <a:pt x="144705" y="12498"/>
                </a:lnTo>
                <a:lnTo>
                  <a:pt x="136132" y="18203"/>
                </a:lnTo>
                <a:lnTo>
                  <a:pt x="131105" y="25306"/>
                </a:lnTo>
                <a:lnTo>
                  <a:pt x="128358" y="31838"/>
                </a:lnTo>
                <a:lnTo>
                  <a:pt x="94863" y="114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8247742" y="6220977"/>
            <a:ext cx="125095" cy="148590"/>
          </a:xfrm>
          <a:custGeom>
            <a:avLst/>
            <a:gdLst/>
            <a:ahLst/>
            <a:cxnLst/>
            <a:rect l="l" t="t" r="r" b="b"/>
            <a:pathLst>
              <a:path w="125095" h="148589">
                <a:moveTo>
                  <a:pt x="70929" y="148386"/>
                </a:moveTo>
                <a:lnTo>
                  <a:pt x="44169" y="142839"/>
                </a:lnTo>
                <a:lnTo>
                  <a:pt x="21529" y="127382"/>
                </a:lnTo>
                <a:lnTo>
                  <a:pt x="5857" y="103793"/>
                </a:lnTo>
                <a:lnTo>
                  <a:pt x="0" y="73850"/>
                </a:lnTo>
                <a:lnTo>
                  <a:pt x="5234" y="45161"/>
                </a:lnTo>
                <a:lnTo>
                  <a:pt x="19588" y="21680"/>
                </a:lnTo>
                <a:lnTo>
                  <a:pt x="41035" y="5822"/>
                </a:lnTo>
                <a:lnTo>
                  <a:pt x="67551" y="0"/>
                </a:lnTo>
                <a:lnTo>
                  <a:pt x="93342" y="5377"/>
                </a:lnTo>
                <a:lnTo>
                  <a:pt x="95944" y="7454"/>
                </a:lnTo>
                <a:lnTo>
                  <a:pt x="67551" y="7454"/>
                </a:lnTo>
                <a:lnTo>
                  <a:pt x="56659" y="9381"/>
                </a:lnTo>
                <a:lnTo>
                  <a:pt x="43740" y="17279"/>
                </a:lnTo>
                <a:lnTo>
                  <a:pt x="32595" y="34324"/>
                </a:lnTo>
                <a:lnTo>
                  <a:pt x="27025" y="63690"/>
                </a:lnTo>
                <a:lnTo>
                  <a:pt x="124980" y="63690"/>
                </a:lnTo>
                <a:lnTo>
                  <a:pt x="124980" y="70472"/>
                </a:lnTo>
                <a:lnTo>
                  <a:pt x="27025" y="70472"/>
                </a:lnTo>
                <a:lnTo>
                  <a:pt x="27173" y="80650"/>
                </a:lnTo>
                <a:lnTo>
                  <a:pt x="36474" y="118579"/>
                </a:lnTo>
                <a:lnTo>
                  <a:pt x="72961" y="140258"/>
                </a:lnTo>
                <a:lnTo>
                  <a:pt x="99302" y="140258"/>
                </a:lnTo>
                <a:lnTo>
                  <a:pt x="96193" y="142679"/>
                </a:lnTo>
                <a:lnTo>
                  <a:pt x="70929" y="148386"/>
                </a:lnTo>
                <a:close/>
              </a:path>
              <a:path w="125095" h="148589">
                <a:moveTo>
                  <a:pt x="124980" y="63690"/>
                </a:moveTo>
                <a:lnTo>
                  <a:pt x="104038" y="63690"/>
                </a:lnTo>
                <a:lnTo>
                  <a:pt x="102993" y="49470"/>
                </a:lnTo>
                <a:lnTo>
                  <a:pt x="98210" y="30743"/>
                </a:lnTo>
                <a:lnTo>
                  <a:pt x="87220" y="14430"/>
                </a:lnTo>
                <a:lnTo>
                  <a:pt x="67551" y="7454"/>
                </a:lnTo>
                <a:lnTo>
                  <a:pt x="95944" y="7454"/>
                </a:lnTo>
                <a:lnTo>
                  <a:pt x="111215" y="19648"/>
                </a:lnTo>
                <a:lnTo>
                  <a:pt x="121613" y="40017"/>
                </a:lnTo>
                <a:lnTo>
                  <a:pt x="124980" y="63690"/>
                </a:lnTo>
                <a:close/>
              </a:path>
              <a:path w="125095" h="148589">
                <a:moveTo>
                  <a:pt x="99302" y="140258"/>
                </a:moveTo>
                <a:lnTo>
                  <a:pt x="72961" y="140258"/>
                </a:lnTo>
                <a:lnTo>
                  <a:pt x="79632" y="139740"/>
                </a:lnTo>
                <a:lnTo>
                  <a:pt x="91876" y="136109"/>
                </a:lnTo>
                <a:lnTo>
                  <a:pt x="105642" y="126253"/>
                </a:lnTo>
                <a:lnTo>
                  <a:pt x="116878" y="107061"/>
                </a:lnTo>
                <a:lnTo>
                  <a:pt x="117551" y="104343"/>
                </a:lnTo>
                <a:lnTo>
                  <a:pt x="118224" y="102984"/>
                </a:lnTo>
                <a:lnTo>
                  <a:pt x="124980" y="102984"/>
                </a:lnTo>
                <a:lnTo>
                  <a:pt x="124980" y="106375"/>
                </a:lnTo>
                <a:lnTo>
                  <a:pt x="122141" y="115511"/>
                </a:lnTo>
                <a:lnTo>
                  <a:pt x="112904" y="129666"/>
                </a:lnTo>
                <a:lnTo>
                  <a:pt x="99302" y="140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8393665" y="6141019"/>
            <a:ext cx="71755" cy="225425"/>
          </a:xfrm>
          <a:custGeom>
            <a:avLst/>
            <a:gdLst/>
            <a:ahLst/>
            <a:cxnLst/>
            <a:rect l="l" t="t" r="r" b="b"/>
            <a:pathLst>
              <a:path w="71754" h="225425">
                <a:moveTo>
                  <a:pt x="71615" y="224955"/>
                </a:moveTo>
                <a:lnTo>
                  <a:pt x="62027" y="224849"/>
                </a:lnTo>
                <a:lnTo>
                  <a:pt x="43109" y="224387"/>
                </a:lnTo>
                <a:lnTo>
                  <a:pt x="28214" y="224228"/>
                </a:lnTo>
                <a:lnTo>
                  <a:pt x="18662" y="223348"/>
                </a:lnTo>
                <a:lnTo>
                  <a:pt x="8730" y="220563"/>
                </a:lnTo>
                <a:lnTo>
                  <a:pt x="0" y="214795"/>
                </a:lnTo>
                <a:lnTo>
                  <a:pt x="13024" y="211936"/>
                </a:lnTo>
                <a:lnTo>
                  <a:pt x="20602" y="191927"/>
                </a:lnTo>
                <a:lnTo>
                  <a:pt x="24128" y="137615"/>
                </a:lnTo>
                <a:lnTo>
                  <a:pt x="24993" y="31851"/>
                </a:lnTo>
                <a:lnTo>
                  <a:pt x="24222" y="22418"/>
                </a:lnTo>
                <a:lnTo>
                  <a:pt x="20854" y="16857"/>
                </a:lnTo>
                <a:lnTo>
                  <a:pt x="13308" y="14219"/>
                </a:lnTo>
                <a:lnTo>
                  <a:pt x="0" y="13550"/>
                </a:lnTo>
                <a:lnTo>
                  <a:pt x="0" y="4063"/>
                </a:lnTo>
                <a:lnTo>
                  <a:pt x="45935" y="0"/>
                </a:lnTo>
                <a:lnTo>
                  <a:pt x="45935" y="200571"/>
                </a:lnTo>
                <a:lnTo>
                  <a:pt x="46908" y="208953"/>
                </a:lnTo>
                <a:lnTo>
                  <a:pt x="50669" y="214287"/>
                </a:lnTo>
                <a:lnTo>
                  <a:pt x="58483" y="218859"/>
                </a:lnTo>
                <a:lnTo>
                  <a:pt x="71615" y="224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8588915" y="6219619"/>
            <a:ext cx="147955" cy="213995"/>
          </a:xfrm>
          <a:custGeom>
            <a:avLst/>
            <a:gdLst/>
            <a:ahLst/>
            <a:cxnLst/>
            <a:rect l="l" t="t" r="r" b="b"/>
            <a:pathLst>
              <a:path w="147954" h="213995">
                <a:moveTo>
                  <a:pt x="108149" y="14909"/>
                </a:moveTo>
                <a:lnTo>
                  <a:pt x="97281" y="14909"/>
                </a:lnTo>
                <a:lnTo>
                  <a:pt x="107405" y="6863"/>
                </a:lnTo>
                <a:lnTo>
                  <a:pt x="116959" y="2373"/>
                </a:lnTo>
                <a:lnTo>
                  <a:pt x="125119" y="424"/>
                </a:lnTo>
                <a:lnTo>
                  <a:pt x="131063" y="0"/>
                </a:lnTo>
                <a:lnTo>
                  <a:pt x="143890" y="0"/>
                </a:lnTo>
                <a:lnTo>
                  <a:pt x="146603" y="6781"/>
                </a:lnTo>
                <a:lnTo>
                  <a:pt x="131063" y="6781"/>
                </a:lnTo>
                <a:lnTo>
                  <a:pt x="125541" y="7277"/>
                </a:lnTo>
                <a:lnTo>
                  <a:pt x="118564" y="9151"/>
                </a:lnTo>
                <a:lnTo>
                  <a:pt x="110540" y="13066"/>
                </a:lnTo>
                <a:lnTo>
                  <a:pt x="108149" y="14909"/>
                </a:lnTo>
                <a:close/>
              </a:path>
              <a:path w="147954" h="213995">
                <a:moveTo>
                  <a:pt x="71602" y="213436"/>
                </a:moveTo>
                <a:lnTo>
                  <a:pt x="43885" y="210218"/>
                </a:lnTo>
                <a:lnTo>
                  <a:pt x="21108" y="201412"/>
                </a:lnTo>
                <a:lnTo>
                  <a:pt x="5678" y="188286"/>
                </a:lnTo>
                <a:lnTo>
                  <a:pt x="0" y="172110"/>
                </a:lnTo>
                <a:lnTo>
                  <a:pt x="1984" y="162358"/>
                </a:lnTo>
                <a:lnTo>
                  <a:pt x="7767" y="153052"/>
                </a:lnTo>
                <a:lnTo>
                  <a:pt x="17096" y="145144"/>
                </a:lnTo>
                <a:lnTo>
                  <a:pt x="29717" y="139585"/>
                </a:lnTo>
                <a:lnTo>
                  <a:pt x="23225" y="133901"/>
                </a:lnTo>
                <a:lnTo>
                  <a:pt x="18824" y="126626"/>
                </a:lnTo>
                <a:lnTo>
                  <a:pt x="16323" y="118717"/>
                </a:lnTo>
                <a:lnTo>
                  <a:pt x="15532" y="111125"/>
                </a:lnTo>
                <a:lnTo>
                  <a:pt x="16545" y="102696"/>
                </a:lnTo>
                <a:lnTo>
                  <a:pt x="19080" y="95030"/>
                </a:lnTo>
                <a:lnTo>
                  <a:pt x="22374" y="88636"/>
                </a:lnTo>
                <a:lnTo>
                  <a:pt x="25666" y="84023"/>
                </a:lnTo>
                <a:lnTo>
                  <a:pt x="19897" y="77927"/>
                </a:lnTo>
                <a:lnTo>
                  <a:pt x="15198" y="70215"/>
                </a:lnTo>
                <a:lnTo>
                  <a:pt x="11989" y="61059"/>
                </a:lnTo>
                <a:lnTo>
                  <a:pt x="10807" y="50825"/>
                </a:lnTo>
                <a:lnTo>
                  <a:pt x="14754" y="32837"/>
                </a:lnTo>
                <a:lnTo>
                  <a:pt x="25668" y="17706"/>
                </a:lnTo>
                <a:lnTo>
                  <a:pt x="42156" y="7277"/>
                </a:lnTo>
                <a:lnTo>
                  <a:pt x="62826" y="3390"/>
                </a:lnTo>
                <a:lnTo>
                  <a:pt x="69444" y="3665"/>
                </a:lnTo>
                <a:lnTo>
                  <a:pt x="77773" y="5083"/>
                </a:lnTo>
                <a:lnTo>
                  <a:pt x="87242" y="8534"/>
                </a:lnTo>
                <a:lnTo>
                  <a:pt x="90882" y="10845"/>
                </a:lnTo>
                <a:lnTo>
                  <a:pt x="62826" y="10845"/>
                </a:lnTo>
                <a:lnTo>
                  <a:pt x="54200" y="12284"/>
                </a:lnTo>
                <a:lnTo>
                  <a:pt x="34455" y="50825"/>
                </a:lnTo>
                <a:lnTo>
                  <a:pt x="34898" y="60209"/>
                </a:lnTo>
                <a:lnTo>
                  <a:pt x="38001" y="73599"/>
                </a:lnTo>
                <a:lnTo>
                  <a:pt x="46424" y="85594"/>
                </a:lnTo>
                <a:lnTo>
                  <a:pt x="54291" y="88087"/>
                </a:lnTo>
                <a:lnTo>
                  <a:pt x="31076" y="88087"/>
                </a:lnTo>
                <a:lnTo>
                  <a:pt x="25666" y="94869"/>
                </a:lnTo>
                <a:lnTo>
                  <a:pt x="25666" y="103670"/>
                </a:lnTo>
                <a:lnTo>
                  <a:pt x="26880" y="111154"/>
                </a:lnTo>
                <a:lnTo>
                  <a:pt x="30311" y="117814"/>
                </a:lnTo>
                <a:lnTo>
                  <a:pt x="35642" y="122822"/>
                </a:lnTo>
                <a:lnTo>
                  <a:pt x="42557" y="125349"/>
                </a:lnTo>
                <a:lnTo>
                  <a:pt x="66878" y="125349"/>
                </a:lnTo>
                <a:lnTo>
                  <a:pt x="81425" y="125486"/>
                </a:lnTo>
                <a:lnTo>
                  <a:pt x="122275" y="134162"/>
                </a:lnTo>
                <a:lnTo>
                  <a:pt x="133692" y="144322"/>
                </a:lnTo>
                <a:lnTo>
                  <a:pt x="43230" y="144322"/>
                </a:lnTo>
                <a:lnTo>
                  <a:pt x="33130" y="146857"/>
                </a:lnTo>
                <a:lnTo>
                  <a:pt x="24741" y="152882"/>
                </a:lnTo>
                <a:lnTo>
                  <a:pt x="19011" y="161574"/>
                </a:lnTo>
                <a:lnTo>
                  <a:pt x="16890" y="172110"/>
                </a:lnTo>
                <a:lnTo>
                  <a:pt x="20880" y="184544"/>
                </a:lnTo>
                <a:lnTo>
                  <a:pt x="32088" y="195394"/>
                </a:lnTo>
                <a:lnTo>
                  <a:pt x="49375" y="203069"/>
                </a:lnTo>
                <a:lnTo>
                  <a:pt x="71602" y="205981"/>
                </a:lnTo>
                <a:lnTo>
                  <a:pt x="110530" y="205981"/>
                </a:lnTo>
                <a:lnTo>
                  <a:pt x="98753" y="210397"/>
                </a:lnTo>
                <a:lnTo>
                  <a:pt x="71602" y="213436"/>
                </a:lnTo>
                <a:close/>
              </a:path>
              <a:path w="147954" h="213995">
                <a:moveTo>
                  <a:pt x="141871" y="25069"/>
                </a:moveTo>
                <a:lnTo>
                  <a:pt x="133083" y="25069"/>
                </a:lnTo>
                <a:lnTo>
                  <a:pt x="129031" y="21678"/>
                </a:lnTo>
                <a:lnTo>
                  <a:pt x="129031" y="12204"/>
                </a:lnTo>
                <a:lnTo>
                  <a:pt x="130378" y="8813"/>
                </a:lnTo>
                <a:lnTo>
                  <a:pt x="134442" y="7454"/>
                </a:lnTo>
                <a:lnTo>
                  <a:pt x="133083" y="6781"/>
                </a:lnTo>
                <a:lnTo>
                  <a:pt x="146603" y="6781"/>
                </a:lnTo>
                <a:lnTo>
                  <a:pt x="147954" y="10160"/>
                </a:lnTo>
                <a:lnTo>
                  <a:pt x="147954" y="23037"/>
                </a:lnTo>
                <a:lnTo>
                  <a:pt x="141871" y="25069"/>
                </a:lnTo>
                <a:close/>
              </a:path>
              <a:path w="147954" h="213995">
                <a:moveTo>
                  <a:pt x="89139" y="90792"/>
                </a:moveTo>
                <a:lnTo>
                  <a:pt x="62826" y="90792"/>
                </a:lnTo>
                <a:lnTo>
                  <a:pt x="71452" y="89353"/>
                </a:lnTo>
                <a:lnTo>
                  <a:pt x="78114" y="85883"/>
                </a:lnTo>
                <a:lnTo>
                  <a:pt x="91198" y="50825"/>
                </a:lnTo>
                <a:lnTo>
                  <a:pt x="90755" y="41433"/>
                </a:lnTo>
                <a:lnTo>
                  <a:pt x="87652" y="28040"/>
                </a:lnTo>
                <a:lnTo>
                  <a:pt x="79229" y="16044"/>
                </a:lnTo>
                <a:lnTo>
                  <a:pt x="62826" y="10845"/>
                </a:lnTo>
                <a:lnTo>
                  <a:pt x="90882" y="10845"/>
                </a:lnTo>
                <a:lnTo>
                  <a:pt x="97281" y="14909"/>
                </a:lnTo>
                <a:lnTo>
                  <a:pt x="108149" y="14909"/>
                </a:lnTo>
                <a:lnTo>
                  <a:pt x="102006" y="19646"/>
                </a:lnTo>
                <a:lnTo>
                  <a:pt x="107436" y="25947"/>
                </a:lnTo>
                <a:lnTo>
                  <a:pt x="111469" y="33454"/>
                </a:lnTo>
                <a:lnTo>
                  <a:pt x="113981" y="41853"/>
                </a:lnTo>
                <a:lnTo>
                  <a:pt x="114846" y="50825"/>
                </a:lnTo>
                <a:lnTo>
                  <a:pt x="110897" y="68811"/>
                </a:lnTo>
                <a:lnTo>
                  <a:pt x="99980" y="83937"/>
                </a:lnTo>
                <a:lnTo>
                  <a:pt x="89139" y="90792"/>
                </a:lnTo>
                <a:close/>
              </a:path>
              <a:path w="147954" h="213995">
                <a:moveTo>
                  <a:pt x="62826" y="98247"/>
                </a:moveTo>
                <a:lnTo>
                  <a:pt x="57008" y="97899"/>
                </a:lnTo>
                <a:lnTo>
                  <a:pt x="49228" y="96472"/>
                </a:lnTo>
                <a:lnTo>
                  <a:pt x="40309" y="93393"/>
                </a:lnTo>
                <a:lnTo>
                  <a:pt x="31076" y="88087"/>
                </a:lnTo>
                <a:lnTo>
                  <a:pt x="54291" y="88087"/>
                </a:lnTo>
                <a:lnTo>
                  <a:pt x="62826" y="90792"/>
                </a:lnTo>
                <a:lnTo>
                  <a:pt x="89139" y="90792"/>
                </a:lnTo>
                <a:lnTo>
                  <a:pt x="83492" y="94362"/>
                </a:lnTo>
                <a:lnTo>
                  <a:pt x="62826" y="98247"/>
                </a:lnTo>
                <a:close/>
              </a:path>
              <a:path w="147954" h="213995">
                <a:moveTo>
                  <a:pt x="110530" y="205981"/>
                </a:moveTo>
                <a:lnTo>
                  <a:pt x="71602" y="205981"/>
                </a:lnTo>
                <a:lnTo>
                  <a:pt x="93553" y="203166"/>
                </a:lnTo>
                <a:lnTo>
                  <a:pt x="110875" y="195651"/>
                </a:lnTo>
                <a:lnTo>
                  <a:pt x="122242" y="184834"/>
                </a:lnTo>
                <a:lnTo>
                  <a:pt x="126326" y="172110"/>
                </a:lnTo>
                <a:lnTo>
                  <a:pt x="119993" y="156045"/>
                </a:lnTo>
                <a:lnTo>
                  <a:pt x="102514" y="147796"/>
                </a:lnTo>
                <a:lnTo>
                  <a:pt x="76167" y="144756"/>
                </a:lnTo>
                <a:lnTo>
                  <a:pt x="43230" y="144322"/>
                </a:lnTo>
                <a:lnTo>
                  <a:pt x="133692" y="144322"/>
                </a:lnTo>
                <a:lnTo>
                  <a:pt x="138828" y="152031"/>
                </a:lnTo>
                <a:lnTo>
                  <a:pt x="142226" y="162077"/>
                </a:lnTo>
                <a:lnTo>
                  <a:pt x="143217" y="171424"/>
                </a:lnTo>
                <a:lnTo>
                  <a:pt x="137348" y="188565"/>
                </a:lnTo>
                <a:lnTo>
                  <a:pt x="121597" y="201831"/>
                </a:lnTo>
                <a:lnTo>
                  <a:pt x="110530" y="2059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8750368" y="6223009"/>
            <a:ext cx="109220" cy="143510"/>
          </a:xfrm>
          <a:custGeom>
            <a:avLst/>
            <a:gdLst/>
            <a:ahLst/>
            <a:cxnLst/>
            <a:rect l="l" t="t" r="r" b="b"/>
            <a:pathLst>
              <a:path w="109220" h="143510">
                <a:moveTo>
                  <a:pt x="78371" y="142963"/>
                </a:moveTo>
                <a:lnTo>
                  <a:pt x="68037" y="142574"/>
                </a:lnTo>
                <a:lnTo>
                  <a:pt x="57513" y="142374"/>
                </a:lnTo>
                <a:lnTo>
                  <a:pt x="29457" y="142237"/>
                </a:lnTo>
                <a:lnTo>
                  <a:pt x="20104" y="141357"/>
                </a:lnTo>
                <a:lnTo>
                  <a:pt x="9988" y="138572"/>
                </a:lnTo>
                <a:lnTo>
                  <a:pt x="0" y="132803"/>
                </a:lnTo>
                <a:lnTo>
                  <a:pt x="13136" y="131226"/>
                </a:lnTo>
                <a:lnTo>
                  <a:pt x="20950" y="120183"/>
                </a:lnTo>
                <a:lnTo>
                  <a:pt x="24708" y="90209"/>
                </a:lnTo>
                <a:lnTo>
                  <a:pt x="25622" y="35229"/>
                </a:lnTo>
                <a:lnTo>
                  <a:pt x="25659" y="31589"/>
                </a:lnTo>
                <a:lnTo>
                  <a:pt x="24897" y="22123"/>
                </a:lnTo>
                <a:lnTo>
                  <a:pt x="21455" y="16598"/>
                </a:lnTo>
                <a:lnTo>
                  <a:pt x="13704" y="14122"/>
                </a:lnTo>
                <a:lnTo>
                  <a:pt x="0" y="13550"/>
                </a:lnTo>
                <a:lnTo>
                  <a:pt x="0" y="3390"/>
                </a:lnTo>
                <a:lnTo>
                  <a:pt x="45275" y="0"/>
                </a:lnTo>
                <a:lnTo>
                  <a:pt x="45275" y="35229"/>
                </a:lnTo>
                <a:lnTo>
                  <a:pt x="55720" y="35229"/>
                </a:lnTo>
                <a:lnTo>
                  <a:pt x="49123" y="65946"/>
                </a:lnTo>
                <a:lnTo>
                  <a:pt x="46621" y="117894"/>
                </a:lnTo>
                <a:lnTo>
                  <a:pt x="47106" y="125083"/>
                </a:lnTo>
                <a:lnTo>
                  <a:pt x="49998" y="129668"/>
                </a:lnTo>
                <a:lnTo>
                  <a:pt x="57449" y="132094"/>
                </a:lnTo>
                <a:lnTo>
                  <a:pt x="71615" y="132803"/>
                </a:lnTo>
                <a:lnTo>
                  <a:pt x="78371" y="132803"/>
                </a:lnTo>
                <a:lnTo>
                  <a:pt x="78371" y="142963"/>
                </a:lnTo>
                <a:close/>
              </a:path>
              <a:path w="109220" h="143510">
                <a:moveTo>
                  <a:pt x="55720" y="35229"/>
                </a:moveTo>
                <a:lnTo>
                  <a:pt x="45275" y="35229"/>
                </a:lnTo>
                <a:lnTo>
                  <a:pt x="50170" y="24008"/>
                </a:lnTo>
                <a:lnTo>
                  <a:pt x="58105" y="12533"/>
                </a:lnTo>
                <a:lnTo>
                  <a:pt x="69589" y="3599"/>
                </a:lnTo>
                <a:lnTo>
                  <a:pt x="85128" y="0"/>
                </a:lnTo>
                <a:lnTo>
                  <a:pt x="94523" y="1641"/>
                </a:lnTo>
                <a:lnTo>
                  <a:pt x="102019" y="6013"/>
                </a:lnTo>
                <a:lnTo>
                  <a:pt x="102616" y="6769"/>
                </a:lnTo>
                <a:lnTo>
                  <a:pt x="85128" y="6769"/>
                </a:lnTo>
                <a:lnTo>
                  <a:pt x="68567" y="12604"/>
                </a:lnTo>
                <a:lnTo>
                  <a:pt x="56502" y="31589"/>
                </a:lnTo>
                <a:lnTo>
                  <a:pt x="55720" y="35229"/>
                </a:lnTo>
                <a:close/>
              </a:path>
              <a:path w="109220" h="143510">
                <a:moveTo>
                  <a:pt x="100672" y="33883"/>
                </a:moveTo>
                <a:lnTo>
                  <a:pt x="87833" y="33883"/>
                </a:lnTo>
                <a:lnTo>
                  <a:pt x="81076" y="29133"/>
                </a:lnTo>
                <a:lnTo>
                  <a:pt x="81076" y="11518"/>
                </a:lnTo>
                <a:lnTo>
                  <a:pt x="87160" y="7454"/>
                </a:lnTo>
                <a:lnTo>
                  <a:pt x="88506" y="7454"/>
                </a:lnTo>
                <a:lnTo>
                  <a:pt x="87833" y="6769"/>
                </a:lnTo>
                <a:lnTo>
                  <a:pt x="102616" y="6769"/>
                </a:lnTo>
                <a:lnTo>
                  <a:pt x="106980" y="12290"/>
                </a:lnTo>
                <a:lnTo>
                  <a:pt x="108775" y="19646"/>
                </a:lnTo>
                <a:lnTo>
                  <a:pt x="108775" y="29806"/>
                </a:lnTo>
                <a:lnTo>
                  <a:pt x="100672" y="33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8881432" y="6220977"/>
            <a:ext cx="146050" cy="148590"/>
          </a:xfrm>
          <a:custGeom>
            <a:avLst/>
            <a:gdLst/>
            <a:ahLst/>
            <a:cxnLst/>
            <a:rect l="l" t="t" r="r" b="b"/>
            <a:pathLst>
              <a:path w="146050" h="148589">
                <a:moveTo>
                  <a:pt x="33781" y="51498"/>
                </a:moveTo>
                <a:lnTo>
                  <a:pt x="16217" y="51498"/>
                </a:lnTo>
                <a:lnTo>
                  <a:pt x="9461" y="46075"/>
                </a:lnTo>
                <a:lnTo>
                  <a:pt x="9461" y="36588"/>
                </a:lnTo>
                <a:lnTo>
                  <a:pt x="13357" y="21725"/>
                </a:lnTo>
                <a:lnTo>
                  <a:pt x="23904" y="10164"/>
                </a:lnTo>
                <a:lnTo>
                  <a:pt x="39390" y="2668"/>
                </a:lnTo>
                <a:lnTo>
                  <a:pt x="58102" y="0"/>
                </a:lnTo>
                <a:lnTo>
                  <a:pt x="69823" y="1037"/>
                </a:lnTo>
                <a:lnTo>
                  <a:pt x="81416" y="4235"/>
                </a:lnTo>
                <a:lnTo>
                  <a:pt x="87923" y="7454"/>
                </a:lnTo>
                <a:lnTo>
                  <a:pt x="57429" y="7454"/>
                </a:lnTo>
                <a:lnTo>
                  <a:pt x="49006" y="8164"/>
                </a:lnTo>
                <a:lnTo>
                  <a:pt x="39697" y="10588"/>
                </a:lnTo>
                <a:lnTo>
                  <a:pt x="30640" y="15170"/>
                </a:lnTo>
                <a:lnTo>
                  <a:pt x="22974" y="22351"/>
                </a:lnTo>
                <a:lnTo>
                  <a:pt x="37833" y="22351"/>
                </a:lnTo>
                <a:lnTo>
                  <a:pt x="39192" y="33197"/>
                </a:lnTo>
                <a:lnTo>
                  <a:pt x="39192" y="45389"/>
                </a:lnTo>
                <a:lnTo>
                  <a:pt x="33781" y="51498"/>
                </a:lnTo>
                <a:close/>
              </a:path>
              <a:path w="146050" h="148589">
                <a:moveTo>
                  <a:pt x="52031" y="148386"/>
                </a:moveTo>
                <a:lnTo>
                  <a:pt x="35350" y="146714"/>
                </a:lnTo>
                <a:lnTo>
                  <a:pt x="18414" y="141103"/>
                </a:lnTo>
                <a:lnTo>
                  <a:pt x="5279" y="130663"/>
                </a:lnTo>
                <a:lnTo>
                  <a:pt x="0" y="114503"/>
                </a:lnTo>
                <a:lnTo>
                  <a:pt x="1648" y="103463"/>
                </a:lnTo>
                <a:lnTo>
                  <a:pt x="32435" y="72504"/>
                </a:lnTo>
                <a:lnTo>
                  <a:pt x="63679" y="61656"/>
                </a:lnTo>
                <a:lnTo>
                  <a:pt x="78604" y="56489"/>
                </a:lnTo>
                <a:lnTo>
                  <a:pt x="91884" y="48780"/>
                </a:lnTo>
                <a:lnTo>
                  <a:pt x="88781" y="30032"/>
                </a:lnTo>
                <a:lnTo>
                  <a:pt x="80738" y="17192"/>
                </a:lnTo>
                <a:lnTo>
                  <a:pt x="69654" y="9815"/>
                </a:lnTo>
                <a:lnTo>
                  <a:pt x="57429" y="7454"/>
                </a:lnTo>
                <a:lnTo>
                  <a:pt x="87923" y="7454"/>
                </a:lnTo>
                <a:lnTo>
                  <a:pt x="112749" y="44462"/>
                </a:lnTo>
                <a:lnTo>
                  <a:pt x="113733" y="67081"/>
                </a:lnTo>
                <a:lnTo>
                  <a:pt x="91884" y="67081"/>
                </a:lnTo>
                <a:lnTo>
                  <a:pt x="58921" y="72766"/>
                </a:lnTo>
                <a:lnTo>
                  <a:pt x="38433" y="84612"/>
                </a:lnTo>
                <a:lnTo>
                  <a:pt x="27951" y="99380"/>
                </a:lnTo>
                <a:lnTo>
                  <a:pt x="25006" y="113830"/>
                </a:lnTo>
                <a:lnTo>
                  <a:pt x="27360" y="125035"/>
                </a:lnTo>
                <a:lnTo>
                  <a:pt x="33704" y="133824"/>
                </a:lnTo>
                <a:lnTo>
                  <a:pt x="42960" y="139563"/>
                </a:lnTo>
                <a:lnTo>
                  <a:pt x="54051" y="141617"/>
                </a:lnTo>
                <a:lnTo>
                  <a:pt x="75578" y="141617"/>
                </a:lnTo>
                <a:lnTo>
                  <a:pt x="66566" y="146141"/>
                </a:lnTo>
                <a:lnTo>
                  <a:pt x="52031" y="148386"/>
                </a:lnTo>
                <a:close/>
              </a:path>
              <a:path w="146050" h="148589">
                <a:moveTo>
                  <a:pt x="75578" y="141617"/>
                </a:moveTo>
                <a:lnTo>
                  <a:pt x="54051" y="141617"/>
                </a:lnTo>
                <a:lnTo>
                  <a:pt x="66231" y="139436"/>
                </a:lnTo>
                <a:lnTo>
                  <a:pt x="78539" y="132299"/>
                </a:lnTo>
                <a:lnTo>
                  <a:pt x="88062" y="119318"/>
                </a:lnTo>
                <a:lnTo>
                  <a:pt x="91884" y="99606"/>
                </a:lnTo>
                <a:lnTo>
                  <a:pt x="91884" y="67081"/>
                </a:lnTo>
                <a:lnTo>
                  <a:pt x="113733" y="67081"/>
                </a:lnTo>
                <a:lnTo>
                  <a:pt x="113968" y="72504"/>
                </a:lnTo>
                <a:lnTo>
                  <a:pt x="114074" y="92232"/>
                </a:lnTo>
                <a:lnTo>
                  <a:pt x="114178" y="120611"/>
                </a:lnTo>
                <a:lnTo>
                  <a:pt x="94589" y="120611"/>
                </a:lnTo>
                <a:lnTo>
                  <a:pt x="88034" y="131236"/>
                </a:lnTo>
                <a:lnTo>
                  <a:pt x="78630" y="140085"/>
                </a:lnTo>
                <a:lnTo>
                  <a:pt x="75578" y="141617"/>
                </a:lnTo>
                <a:close/>
              </a:path>
              <a:path w="146050" h="148589">
                <a:moveTo>
                  <a:pt x="138978" y="136867"/>
                </a:moveTo>
                <a:lnTo>
                  <a:pt x="129717" y="136867"/>
                </a:lnTo>
                <a:lnTo>
                  <a:pt x="137820" y="134835"/>
                </a:lnTo>
                <a:lnTo>
                  <a:pt x="137820" y="98247"/>
                </a:lnTo>
                <a:lnTo>
                  <a:pt x="145935" y="98247"/>
                </a:lnTo>
                <a:lnTo>
                  <a:pt x="145935" y="116535"/>
                </a:lnTo>
                <a:lnTo>
                  <a:pt x="142768" y="132165"/>
                </a:lnTo>
                <a:lnTo>
                  <a:pt x="138978" y="136867"/>
                </a:lnTo>
                <a:close/>
              </a:path>
              <a:path w="146050" h="148589">
                <a:moveTo>
                  <a:pt x="119583" y="147027"/>
                </a:moveTo>
                <a:lnTo>
                  <a:pt x="109220" y="144709"/>
                </a:lnTo>
                <a:lnTo>
                  <a:pt x="101514" y="138644"/>
                </a:lnTo>
                <a:lnTo>
                  <a:pt x="96594" y="130166"/>
                </a:lnTo>
                <a:lnTo>
                  <a:pt x="94589" y="120611"/>
                </a:lnTo>
                <a:lnTo>
                  <a:pt x="114178" y="120611"/>
                </a:lnTo>
                <a:lnTo>
                  <a:pt x="114185" y="122643"/>
                </a:lnTo>
                <a:lnTo>
                  <a:pt x="115531" y="136867"/>
                </a:lnTo>
                <a:lnTo>
                  <a:pt x="138978" y="136867"/>
                </a:lnTo>
                <a:lnTo>
                  <a:pt x="135293" y="141439"/>
                </a:lnTo>
                <a:lnTo>
                  <a:pt x="126551" y="145885"/>
                </a:lnTo>
                <a:lnTo>
                  <a:pt x="119583" y="147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9038849" y="6223010"/>
            <a:ext cx="158750" cy="206375"/>
          </a:xfrm>
          <a:custGeom>
            <a:avLst/>
            <a:gdLst/>
            <a:ahLst/>
            <a:cxnLst/>
            <a:rect l="l" t="t" r="r" b="b"/>
            <a:pathLst>
              <a:path w="158750" h="206375">
                <a:moveTo>
                  <a:pt x="72288" y="205981"/>
                </a:moveTo>
                <a:lnTo>
                  <a:pt x="63263" y="205485"/>
                </a:lnTo>
                <a:lnTo>
                  <a:pt x="53289" y="205049"/>
                </a:lnTo>
                <a:lnTo>
                  <a:pt x="43695" y="204740"/>
                </a:lnTo>
                <a:lnTo>
                  <a:pt x="28314" y="204581"/>
                </a:lnTo>
                <a:lnTo>
                  <a:pt x="18916" y="203779"/>
                </a:lnTo>
                <a:lnTo>
                  <a:pt x="9014" y="201198"/>
                </a:lnTo>
                <a:lnTo>
                  <a:pt x="0" y="195821"/>
                </a:lnTo>
                <a:lnTo>
                  <a:pt x="13024" y="193227"/>
                </a:lnTo>
                <a:lnTo>
                  <a:pt x="20602" y="175069"/>
                </a:lnTo>
                <a:lnTo>
                  <a:pt x="24128" y="125783"/>
                </a:lnTo>
                <a:lnTo>
                  <a:pt x="24993" y="29806"/>
                </a:lnTo>
                <a:lnTo>
                  <a:pt x="24319" y="21266"/>
                </a:lnTo>
                <a:lnTo>
                  <a:pt x="21112" y="16344"/>
                </a:lnTo>
                <a:lnTo>
                  <a:pt x="13597" y="14090"/>
                </a:lnTo>
                <a:lnTo>
                  <a:pt x="0" y="13550"/>
                </a:lnTo>
                <a:lnTo>
                  <a:pt x="0" y="3390"/>
                </a:lnTo>
                <a:lnTo>
                  <a:pt x="46621" y="0"/>
                </a:lnTo>
                <a:lnTo>
                  <a:pt x="46621" y="21005"/>
                </a:lnTo>
                <a:lnTo>
                  <a:pt x="57914" y="21005"/>
                </a:lnTo>
                <a:lnTo>
                  <a:pt x="55455" y="22995"/>
                </a:lnTo>
                <a:lnTo>
                  <a:pt x="47294" y="33883"/>
                </a:lnTo>
                <a:lnTo>
                  <a:pt x="47294" y="113156"/>
                </a:lnTo>
                <a:lnTo>
                  <a:pt x="52019" y="119926"/>
                </a:lnTo>
                <a:lnTo>
                  <a:pt x="55450" y="123990"/>
                </a:lnTo>
                <a:lnTo>
                  <a:pt x="47294" y="123990"/>
                </a:lnTo>
                <a:lnTo>
                  <a:pt x="47294" y="181584"/>
                </a:lnTo>
                <a:lnTo>
                  <a:pt x="48160" y="189973"/>
                </a:lnTo>
                <a:lnTo>
                  <a:pt x="51685" y="195311"/>
                </a:lnTo>
                <a:lnTo>
                  <a:pt x="59264" y="199885"/>
                </a:lnTo>
                <a:lnTo>
                  <a:pt x="72288" y="205981"/>
                </a:lnTo>
                <a:close/>
              </a:path>
              <a:path w="158750" h="206375">
                <a:moveTo>
                  <a:pt x="57914" y="21005"/>
                </a:moveTo>
                <a:lnTo>
                  <a:pt x="46621" y="21005"/>
                </a:lnTo>
                <a:lnTo>
                  <a:pt x="52643" y="14862"/>
                </a:lnTo>
                <a:lnTo>
                  <a:pt x="61899" y="7959"/>
                </a:lnTo>
                <a:lnTo>
                  <a:pt x="74832" y="2328"/>
                </a:lnTo>
                <a:lnTo>
                  <a:pt x="91884" y="0"/>
                </a:lnTo>
                <a:lnTo>
                  <a:pt x="117437" y="5620"/>
                </a:lnTo>
                <a:lnTo>
                  <a:pt x="120892" y="8127"/>
                </a:lnTo>
                <a:lnTo>
                  <a:pt x="89179" y="8127"/>
                </a:lnTo>
                <a:lnTo>
                  <a:pt x="76839" y="9864"/>
                </a:lnTo>
                <a:lnTo>
                  <a:pt x="65451" y="14905"/>
                </a:lnTo>
                <a:lnTo>
                  <a:pt x="57914" y="21005"/>
                </a:lnTo>
                <a:close/>
              </a:path>
              <a:path w="158750" h="206375">
                <a:moveTo>
                  <a:pt x="116439" y="139585"/>
                </a:moveTo>
                <a:lnTo>
                  <a:pt x="85801" y="139585"/>
                </a:lnTo>
                <a:lnTo>
                  <a:pt x="103062" y="134735"/>
                </a:lnTo>
                <a:lnTo>
                  <a:pt x="117979" y="121116"/>
                </a:lnTo>
                <a:lnTo>
                  <a:pt x="128463" y="100130"/>
                </a:lnTo>
                <a:lnTo>
                  <a:pt x="132422" y="73177"/>
                </a:lnTo>
                <a:lnTo>
                  <a:pt x="128991" y="47577"/>
                </a:lnTo>
                <a:lnTo>
                  <a:pt x="119668" y="26931"/>
                </a:lnTo>
                <a:lnTo>
                  <a:pt x="105912" y="13146"/>
                </a:lnTo>
                <a:lnTo>
                  <a:pt x="89179" y="8127"/>
                </a:lnTo>
                <a:lnTo>
                  <a:pt x="120892" y="8127"/>
                </a:lnTo>
                <a:lnTo>
                  <a:pt x="138749" y="21086"/>
                </a:lnTo>
                <a:lnTo>
                  <a:pt x="153347" y="44303"/>
                </a:lnTo>
                <a:lnTo>
                  <a:pt x="158762" y="73177"/>
                </a:lnTo>
                <a:lnTo>
                  <a:pt x="152989" y="102335"/>
                </a:lnTo>
                <a:lnTo>
                  <a:pt x="137399" y="125520"/>
                </a:lnTo>
                <a:lnTo>
                  <a:pt x="116439" y="139585"/>
                </a:lnTo>
                <a:close/>
              </a:path>
              <a:path w="158750" h="206375">
                <a:moveTo>
                  <a:pt x="87147" y="146354"/>
                </a:moveTo>
                <a:lnTo>
                  <a:pt x="70849" y="143622"/>
                </a:lnTo>
                <a:lnTo>
                  <a:pt x="58605" y="137206"/>
                </a:lnTo>
                <a:lnTo>
                  <a:pt x="50669" y="129772"/>
                </a:lnTo>
                <a:lnTo>
                  <a:pt x="47294" y="123990"/>
                </a:lnTo>
                <a:lnTo>
                  <a:pt x="55450" y="123990"/>
                </a:lnTo>
                <a:lnTo>
                  <a:pt x="59199" y="128430"/>
                </a:lnTo>
                <a:lnTo>
                  <a:pt x="67390" y="134585"/>
                </a:lnTo>
                <a:lnTo>
                  <a:pt x="76341" y="138324"/>
                </a:lnTo>
                <a:lnTo>
                  <a:pt x="85801" y="139585"/>
                </a:lnTo>
                <a:lnTo>
                  <a:pt x="116439" y="139585"/>
                </a:lnTo>
                <a:lnTo>
                  <a:pt x="114587" y="140828"/>
                </a:lnTo>
                <a:lnTo>
                  <a:pt x="87147" y="146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9219228" y="6141019"/>
            <a:ext cx="163195" cy="225425"/>
          </a:xfrm>
          <a:custGeom>
            <a:avLst/>
            <a:gdLst/>
            <a:ahLst/>
            <a:cxnLst/>
            <a:rect l="l" t="t" r="r" b="b"/>
            <a:pathLst>
              <a:path w="163195" h="225425">
                <a:moveTo>
                  <a:pt x="72974" y="224955"/>
                </a:moveTo>
                <a:lnTo>
                  <a:pt x="63944" y="224849"/>
                </a:lnTo>
                <a:lnTo>
                  <a:pt x="44374" y="224387"/>
                </a:lnTo>
                <a:lnTo>
                  <a:pt x="28983" y="224228"/>
                </a:lnTo>
                <a:lnTo>
                  <a:pt x="19515" y="223348"/>
                </a:lnTo>
                <a:lnTo>
                  <a:pt x="9410" y="220563"/>
                </a:lnTo>
                <a:lnTo>
                  <a:pt x="0" y="214795"/>
                </a:lnTo>
                <a:lnTo>
                  <a:pt x="13136" y="214572"/>
                </a:lnTo>
                <a:lnTo>
                  <a:pt x="20950" y="213017"/>
                </a:lnTo>
                <a:lnTo>
                  <a:pt x="24708" y="208794"/>
                </a:lnTo>
                <a:lnTo>
                  <a:pt x="25679" y="200571"/>
                </a:lnTo>
                <a:lnTo>
                  <a:pt x="25679" y="31851"/>
                </a:lnTo>
                <a:lnTo>
                  <a:pt x="24897" y="22418"/>
                </a:lnTo>
                <a:lnTo>
                  <a:pt x="21455" y="16857"/>
                </a:lnTo>
                <a:lnTo>
                  <a:pt x="13704" y="14219"/>
                </a:lnTo>
                <a:lnTo>
                  <a:pt x="0" y="13550"/>
                </a:lnTo>
                <a:lnTo>
                  <a:pt x="0" y="4063"/>
                </a:lnTo>
                <a:lnTo>
                  <a:pt x="46621" y="0"/>
                </a:lnTo>
                <a:lnTo>
                  <a:pt x="46621" y="113830"/>
                </a:lnTo>
                <a:lnTo>
                  <a:pt x="60732" y="113830"/>
                </a:lnTo>
                <a:lnTo>
                  <a:pt x="51874" y="143651"/>
                </a:lnTo>
                <a:lnTo>
                  <a:pt x="47967" y="200571"/>
                </a:lnTo>
                <a:lnTo>
                  <a:pt x="48833" y="208953"/>
                </a:lnTo>
                <a:lnTo>
                  <a:pt x="52360" y="214287"/>
                </a:lnTo>
                <a:lnTo>
                  <a:pt x="59942" y="218859"/>
                </a:lnTo>
                <a:lnTo>
                  <a:pt x="72974" y="224955"/>
                </a:lnTo>
                <a:close/>
              </a:path>
              <a:path w="163195" h="225425">
                <a:moveTo>
                  <a:pt x="60732" y="113830"/>
                </a:moveTo>
                <a:lnTo>
                  <a:pt x="46621" y="113830"/>
                </a:lnTo>
                <a:lnTo>
                  <a:pt x="52398" y="103711"/>
                </a:lnTo>
                <a:lnTo>
                  <a:pt x="61910" y="93338"/>
                </a:lnTo>
                <a:lnTo>
                  <a:pt x="75602" y="85251"/>
                </a:lnTo>
                <a:lnTo>
                  <a:pt x="93916" y="81991"/>
                </a:lnTo>
                <a:lnTo>
                  <a:pt x="106222" y="83038"/>
                </a:lnTo>
                <a:lnTo>
                  <a:pt x="115870" y="85801"/>
                </a:lnTo>
                <a:lnTo>
                  <a:pt x="121262" y="88760"/>
                </a:lnTo>
                <a:lnTo>
                  <a:pt x="91211" y="88760"/>
                </a:lnTo>
                <a:lnTo>
                  <a:pt x="75903" y="93080"/>
                </a:lnTo>
                <a:lnTo>
                  <a:pt x="61988" y="109599"/>
                </a:lnTo>
                <a:lnTo>
                  <a:pt x="60732" y="113830"/>
                </a:lnTo>
                <a:close/>
              </a:path>
              <a:path w="163195" h="225425">
                <a:moveTo>
                  <a:pt x="162826" y="224955"/>
                </a:moveTo>
                <a:lnTo>
                  <a:pt x="153801" y="224849"/>
                </a:lnTo>
                <a:lnTo>
                  <a:pt x="134228" y="224387"/>
                </a:lnTo>
                <a:lnTo>
                  <a:pt x="118552" y="224228"/>
                </a:lnTo>
                <a:lnTo>
                  <a:pt x="109116" y="223348"/>
                </a:lnTo>
                <a:lnTo>
                  <a:pt x="99173" y="220563"/>
                </a:lnTo>
                <a:lnTo>
                  <a:pt x="89865" y="214795"/>
                </a:lnTo>
                <a:lnTo>
                  <a:pt x="102994" y="213386"/>
                </a:lnTo>
                <a:lnTo>
                  <a:pt x="110804" y="203530"/>
                </a:lnTo>
                <a:lnTo>
                  <a:pt x="114561" y="176776"/>
                </a:lnTo>
                <a:lnTo>
                  <a:pt x="115531" y="124675"/>
                </a:lnTo>
                <a:lnTo>
                  <a:pt x="114582" y="111348"/>
                </a:lnTo>
                <a:lnTo>
                  <a:pt x="110972" y="99860"/>
                </a:lnTo>
                <a:lnTo>
                  <a:pt x="103562" y="91800"/>
                </a:lnTo>
                <a:lnTo>
                  <a:pt x="91211" y="88760"/>
                </a:lnTo>
                <a:lnTo>
                  <a:pt x="121262" y="88760"/>
                </a:lnTo>
                <a:lnTo>
                  <a:pt x="137662" y="151835"/>
                </a:lnTo>
                <a:lnTo>
                  <a:pt x="137820" y="205308"/>
                </a:lnTo>
                <a:lnTo>
                  <a:pt x="139352" y="210951"/>
                </a:lnTo>
                <a:lnTo>
                  <a:pt x="143989" y="214879"/>
                </a:lnTo>
                <a:lnTo>
                  <a:pt x="151793" y="218933"/>
                </a:lnTo>
                <a:lnTo>
                  <a:pt x="162826" y="224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9505004" y="6137639"/>
            <a:ext cx="161925" cy="228600"/>
          </a:xfrm>
          <a:custGeom>
            <a:avLst/>
            <a:gdLst/>
            <a:ahLst/>
            <a:cxnLst/>
            <a:rect l="l" t="t" r="r" b="b"/>
            <a:pathLst>
              <a:path w="161925" h="228600">
                <a:moveTo>
                  <a:pt x="45948" y="88760"/>
                </a:moveTo>
                <a:lnTo>
                  <a:pt x="25679" y="88760"/>
                </a:lnTo>
                <a:lnTo>
                  <a:pt x="25679" y="52171"/>
                </a:lnTo>
                <a:lnTo>
                  <a:pt x="32160" y="29151"/>
                </a:lnTo>
                <a:lnTo>
                  <a:pt x="48648" y="12869"/>
                </a:lnTo>
                <a:lnTo>
                  <a:pt x="70711" y="3195"/>
                </a:lnTo>
                <a:lnTo>
                  <a:pt x="93916" y="0"/>
                </a:lnTo>
                <a:lnTo>
                  <a:pt x="110431" y="2413"/>
                </a:lnTo>
                <a:lnTo>
                  <a:pt x="120359" y="7442"/>
                </a:lnTo>
                <a:lnTo>
                  <a:pt x="93916" y="7442"/>
                </a:lnTo>
                <a:lnTo>
                  <a:pt x="77870" y="9952"/>
                </a:lnTo>
                <a:lnTo>
                  <a:pt x="62331" y="17862"/>
                </a:lnTo>
                <a:lnTo>
                  <a:pt x="50593" y="31745"/>
                </a:lnTo>
                <a:lnTo>
                  <a:pt x="45948" y="52171"/>
                </a:lnTo>
                <a:lnTo>
                  <a:pt x="45948" y="88760"/>
                </a:lnTo>
                <a:close/>
              </a:path>
              <a:path w="161925" h="228600">
                <a:moveTo>
                  <a:pt x="128371" y="47421"/>
                </a:moveTo>
                <a:lnTo>
                  <a:pt x="114858" y="47421"/>
                </a:lnTo>
                <a:lnTo>
                  <a:pt x="106070" y="43357"/>
                </a:lnTo>
                <a:lnTo>
                  <a:pt x="106070" y="27774"/>
                </a:lnTo>
                <a:lnTo>
                  <a:pt x="108102" y="18287"/>
                </a:lnTo>
                <a:lnTo>
                  <a:pt x="121615" y="17614"/>
                </a:lnTo>
                <a:lnTo>
                  <a:pt x="115742" y="12869"/>
                </a:lnTo>
                <a:lnTo>
                  <a:pt x="108775" y="9732"/>
                </a:lnTo>
                <a:lnTo>
                  <a:pt x="101280" y="7983"/>
                </a:lnTo>
                <a:lnTo>
                  <a:pt x="93916" y="7442"/>
                </a:lnTo>
                <a:lnTo>
                  <a:pt x="120359" y="7442"/>
                </a:lnTo>
                <a:lnTo>
                  <a:pt x="123721" y="9145"/>
                </a:lnTo>
                <a:lnTo>
                  <a:pt x="132580" y="19432"/>
                </a:lnTo>
                <a:lnTo>
                  <a:pt x="135801" y="32512"/>
                </a:lnTo>
                <a:lnTo>
                  <a:pt x="135801" y="42684"/>
                </a:lnTo>
                <a:lnTo>
                  <a:pt x="128371" y="47421"/>
                </a:lnTo>
                <a:close/>
              </a:path>
              <a:path w="161925" h="228600">
                <a:moveTo>
                  <a:pt x="161467" y="228333"/>
                </a:moveTo>
                <a:lnTo>
                  <a:pt x="151885" y="228228"/>
                </a:lnTo>
                <a:lnTo>
                  <a:pt x="132969" y="227765"/>
                </a:lnTo>
                <a:lnTo>
                  <a:pt x="118168" y="227606"/>
                </a:lnTo>
                <a:lnTo>
                  <a:pt x="108773" y="226726"/>
                </a:lnTo>
                <a:lnTo>
                  <a:pt x="98872" y="223941"/>
                </a:lnTo>
                <a:lnTo>
                  <a:pt x="89852" y="218173"/>
                </a:lnTo>
                <a:lnTo>
                  <a:pt x="102884" y="216585"/>
                </a:lnTo>
                <a:lnTo>
                  <a:pt x="110466" y="205468"/>
                </a:lnTo>
                <a:lnTo>
                  <a:pt x="113993" y="175294"/>
                </a:lnTo>
                <a:lnTo>
                  <a:pt x="114858" y="116535"/>
                </a:lnTo>
                <a:lnTo>
                  <a:pt x="114858" y="102984"/>
                </a:lnTo>
                <a:lnTo>
                  <a:pt x="112826" y="98920"/>
                </a:lnTo>
                <a:lnTo>
                  <a:pt x="0" y="98920"/>
                </a:lnTo>
                <a:lnTo>
                  <a:pt x="0" y="88760"/>
                </a:lnTo>
                <a:lnTo>
                  <a:pt x="89852" y="88760"/>
                </a:lnTo>
                <a:lnTo>
                  <a:pt x="90538" y="88074"/>
                </a:lnTo>
                <a:lnTo>
                  <a:pt x="95262" y="88074"/>
                </a:lnTo>
                <a:lnTo>
                  <a:pt x="136474" y="84696"/>
                </a:lnTo>
                <a:lnTo>
                  <a:pt x="136474" y="203949"/>
                </a:lnTo>
                <a:lnTo>
                  <a:pt x="137339" y="212331"/>
                </a:lnTo>
                <a:lnTo>
                  <a:pt x="140865" y="217665"/>
                </a:lnTo>
                <a:lnTo>
                  <a:pt x="148443" y="222237"/>
                </a:lnTo>
                <a:lnTo>
                  <a:pt x="161467" y="228333"/>
                </a:lnTo>
                <a:close/>
              </a:path>
              <a:path w="161925" h="228600">
                <a:moveTo>
                  <a:pt x="72288" y="228333"/>
                </a:moveTo>
                <a:lnTo>
                  <a:pt x="62611" y="228228"/>
                </a:lnTo>
                <a:lnTo>
                  <a:pt x="43506" y="227765"/>
                </a:lnTo>
                <a:lnTo>
                  <a:pt x="28887" y="227606"/>
                </a:lnTo>
                <a:lnTo>
                  <a:pt x="19257" y="226726"/>
                </a:lnTo>
                <a:lnTo>
                  <a:pt x="9121" y="223941"/>
                </a:lnTo>
                <a:lnTo>
                  <a:pt x="0" y="218173"/>
                </a:lnTo>
                <a:lnTo>
                  <a:pt x="13136" y="217951"/>
                </a:lnTo>
                <a:lnTo>
                  <a:pt x="20950" y="216395"/>
                </a:lnTo>
                <a:lnTo>
                  <a:pt x="24708" y="212172"/>
                </a:lnTo>
                <a:lnTo>
                  <a:pt x="25679" y="203949"/>
                </a:lnTo>
                <a:lnTo>
                  <a:pt x="25679" y="98920"/>
                </a:lnTo>
                <a:lnTo>
                  <a:pt x="46621" y="98920"/>
                </a:lnTo>
                <a:lnTo>
                  <a:pt x="46621" y="203949"/>
                </a:lnTo>
                <a:lnTo>
                  <a:pt x="47592" y="212331"/>
                </a:lnTo>
                <a:lnTo>
                  <a:pt x="51349" y="217665"/>
                </a:lnTo>
                <a:lnTo>
                  <a:pt x="59158" y="222237"/>
                </a:lnTo>
                <a:lnTo>
                  <a:pt x="72288" y="228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9686741" y="6141019"/>
            <a:ext cx="71755" cy="225425"/>
          </a:xfrm>
          <a:custGeom>
            <a:avLst/>
            <a:gdLst/>
            <a:ahLst/>
            <a:cxnLst/>
            <a:rect l="l" t="t" r="r" b="b"/>
            <a:pathLst>
              <a:path w="71754" h="225425">
                <a:moveTo>
                  <a:pt x="71615" y="224955"/>
                </a:moveTo>
                <a:lnTo>
                  <a:pt x="62027" y="224849"/>
                </a:lnTo>
                <a:lnTo>
                  <a:pt x="43109" y="224387"/>
                </a:lnTo>
                <a:lnTo>
                  <a:pt x="28214" y="224228"/>
                </a:lnTo>
                <a:lnTo>
                  <a:pt x="18662" y="223348"/>
                </a:lnTo>
                <a:lnTo>
                  <a:pt x="8730" y="220563"/>
                </a:lnTo>
                <a:lnTo>
                  <a:pt x="0" y="214795"/>
                </a:lnTo>
                <a:lnTo>
                  <a:pt x="13024" y="211936"/>
                </a:lnTo>
                <a:lnTo>
                  <a:pt x="20602" y="191927"/>
                </a:lnTo>
                <a:lnTo>
                  <a:pt x="24128" y="137615"/>
                </a:lnTo>
                <a:lnTo>
                  <a:pt x="24993" y="31851"/>
                </a:lnTo>
                <a:lnTo>
                  <a:pt x="24224" y="22418"/>
                </a:lnTo>
                <a:lnTo>
                  <a:pt x="20859" y="16857"/>
                </a:lnTo>
                <a:lnTo>
                  <a:pt x="13313" y="14219"/>
                </a:lnTo>
                <a:lnTo>
                  <a:pt x="0" y="13550"/>
                </a:lnTo>
                <a:lnTo>
                  <a:pt x="0" y="4063"/>
                </a:lnTo>
                <a:lnTo>
                  <a:pt x="45935" y="0"/>
                </a:lnTo>
                <a:lnTo>
                  <a:pt x="45935" y="200571"/>
                </a:lnTo>
                <a:lnTo>
                  <a:pt x="46908" y="208953"/>
                </a:lnTo>
                <a:lnTo>
                  <a:pt x="50669" y="214287"/>
                </a:lnTo>
                <a:lnTo>
                  <a:pt x="58483" y="218859"/>
                </a:lnTo>
                <a:lnTo>
                  <a:pt x="71615" y="224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9771869" y="6166773"/>
            <a:ext cx="100965" cy="203200"/>
          </a:xfrm>
          <a:custGeom>
            <a:avLst/>
            <a:gdLst/>
            <a:ahLst/>
            <a:cxnLst/>
            <a:rect l="l" t="t" r="r" b="b"/>
            <a:pathLst>
              <a:path w="100965" h="203200">
                <a:moveTo>
                  <a:pt x="95935" y="69786"/>
                </a:moveTo>
                <a:lnTo>
                  <a:pt x="0" y="69786"/>
                </a:lnTo>
                <a:lnTo>
                  <a:pt x="0" y="62331"/>
                </a:lnTo>
                <a:lnTo>
                  <a:pt x="19833" y="56023"/>
                </a:lnTo>
                <a:lnTo>
                  <a:pt x="32512" y="40819"/>
                </a:lnTo>
                <a:lnTo>
                  <a:pt x="39237" y="20788"/>
                </a:lnTo>
                <a:lnTo>
                  <a:pt x="41211" y="0"/>
                </a:lnTo>
                <a:lnTo>
                  <a:pt x="49314" y="0"/>
                </a:lnTo>
                <a:lnTo>
                  <a:pt x="49314" y="59626"/>
                </a:lnTo>
                <a:lnTo>
                  <a:pt x="95935" y="59626"/>
                </a:lnTo>
                <a:lnTo>
                  <a:pt x="95935" y="69786"/>
                </a:lnTo>
                <a:close/>
              </a:path>
              <a:path w="100965" h="203200">
                <a:moveTo>
                  <a:pt x="68910" y="202590"/>
                </a:moveTo>
                <a:lnTo>
                  <a:pt x="57516" y="201435"/>
                </a:lnTo>
                <a:lnTo>
                  <a:pt x="43657" y="195897"/>
                </a:lnTo>
                <a:lnTo>
                  <a:pt x="31953" y="182862"/>
                </a:lnTo>
                <a:lnTo>
                  <a:pt x="27025" y="159219"/>
                </a:lnTo>
                <a:lnTo>
                  <a:pt x="27025" y="69786"/>
                </a:lnTo>
                <a:lnTo>
                  <a:pt x="49314" y="69786"/>
                </a:lnTo>
                <a:lnTo>
                  <a:pt x="49314" y="159905"/>
                </a:lnTo>
                <a:lnTo>
                  <a:pt x="49651" y="167592"/>
                </a:lnTo>
                <a:lnTo>
                  <a:pt x="52016" y="179217"/>
                </a:lnTo>
                <a:lnTo>
                  <a:pt x="58433" y="189825"/>
                </a:lnTo>
                <a:lnTo>
                  <a:pt x="70929" y="194462"/>
                </a:lnTo>
                <a:lnTo>
                  <a:pt x="87641" y="194462"/>
                </a:lnTo>
                <a:lnTo>
                  <a:pt x="83558" y="198673"/>
                </a:lnTo>
                <a:lnTo>
                  <a:pt x="68910" y="202590"/>
                </a:lnTo>
                <a:close/>
              </a:path>
              <a:path w="100965" h="203200">
                <a:moveTo>
                  <a:pt x="87641" y="194462"/>
                </a:moveTo>
                <a:lnTo>
                  <a:pt x="70929" y="194462"/>
                </a:lnTo>
                <a:lnTo>
                  <a:pt x="79441" y="192184"/>
                </a:lnTo>
                <a:lnTo>
                  <a:pt x="86306" y="185396"/>
                </a:lnTo>
                <a:lnTo>
                  <a:pt x="90889" y="174161"/>
                </a:lnTo>
                <a:lnTo>
                  <a:pt x="92485" y="159219"/>
                </a:lnTo>
                <a:lnTo>
                  <a:pt x="92557" y="140931"/>
                </a:lnTo>
                <a:lnTo>
                  <a:pt x="100660" y="140931"/>
                </a:lnTo>
                <a:lnTo>
                  <a:pt x="100582" y="159905"/>
                </a:lnTo>
                <a:lnTo>
                  <a:pt x="98928" y="174574"/>
                </a:lnTo>
                <a:lnTo>
                  <a:pt x="93395" y="188529"/>
                </a:lnTo>
                <a:lnTo>
                  <a:pt x="87641" y="194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9900228" y="6220977"/>
            <a:ext cx="125095" cy="148590"/>
          </a:xfrm>
          <a:custGeom>
            <a:avLst/>
            <a:gdLst/>
            <a:ahLst/>
            <a:cxnLst/>
            <a:rect l="l" t="t" r="r" b="b"/>
            <a:pathLst>
              <a:path w="125095" h="148589">
                <a:moveTo>
                  <a:pt x="70942" y="148386"/>
                </a:moveTo>
                <a:lnTo>
                  <a:pt x="44180" y="142839"/>
                </a:lnTo>
                <a:lnTo>
                  <a:pt x="21536" y="127382"/>
                </a:lnTo>
                <a:lnTo>
                  <a:pt x="5859" y="103793"/>
                </a:lnTo>
                <a:lnTo>
                  <a:pt x="0" y="73850"/>
                </a:lnTo>
                <a:lnTo>
                  <a:pt x="5225" y="45161"/>
                </a:lnTo>
                <a:lnTo>
                  <a:pt x="19508" y="21680"/>
                </a:lnTo>
                <a:lnTo>
                  <a:pt x="40756" y="5822"/>
                </a:lnTo>
                <a:lnTo>
                  <a:pt x="66878" y="0"/>
                </a:lnTo>
                <a:lnTo>
                  <a:pt x="93058" y="5377"/>
                </a:lnTo>
                <a:lnTo>
                  <a:pt x="95689" y="7454"/>
                </a:lnTo>
                <a:lnTo>
                  <a:pt x="66878" y="7454"/>
                </a:lnTo>
                <a:lnTo>
                  <a:pt x="56375" y="9381"/>
                </a:lnTo>
                <a:lnTo>
                  <a:pt x="43656" y="17279"/>
                </a:lnTo>
                <a:lnTo>
                  <a:pt x="32584" y="34324"/>
                </a:lnTo>
                <a:lnTo>
                  <a:pt x="27025" y="63690"/>
                </a:lnTo>
                <a:lnTo>
                  <a:pt x="124980" y="63690"/>
                </a:lnTo>
                <a:lnTo>
                  <a:pt x="124980" y="70472"/>
                </a:lnTo>
                <a:lnTo>
                  <a:pt x="27025" y="70472"/>
                </a:lnTo>
                <a:lnTo>
                  <a:pt x="27173" y="80650"/>
                </a:lnTo>
                <a:lnTo>
                  <a:pt x="36487" y="118579"/>
                </a:lnTo>
                <a:lnTo>
                  <a:pt x="72961" y="140258"/>
                </a:lnTo>
                <a:lnTo>
                  <a:pt x="99028" y="140258"/>
                </a:lnTo>
                <a:lnTo>
                  <a:pt x="95914" y="142679"/>
                </a:lnTo>
                <a:lnTo>
                  <a:pt x="70942" y="148386"/>
                </a:lnTo>
                <a:close/>
              </a:path>
              <a:path w="125095" h="148589">
                <a:moveTo>
                  <a:pt x="124980" y="63690"/>
                </a:moveTo>
                <a:lnTo>
                  <a:pt x="103365" y="63690"/>
                </a:lnTo>
                <a:lnTo>
                  <a:pt x="102414" y="49470"/>
                </a:lnTo>
                <a:lnTo>
                  <a:pt x="97789" y="30743"/>
                </a:lnTo>
                <a:lnTo>
                  <a:pt x="86831" y="14430"/>
                </a:lnTo>
                <a:lnTo>
                  <a:pt x="66878" y="7454"/>
                </a:lnTo>
                <a:lnTo>
                  <a:pt x="95689" y="7454"/>
                </a:lnTo>
                <a:lnTo>
                  <a:pt x="111131" y="19648"/>
                </a:lnTo>
                <a:lnTo>
                  <a:pt x="121602" y="40017"/>
                </a:lnTo>
                <a:lnTo>
                  <a:pt x="124980" y="63690"/>
                </a:lnTo>
                <a:close/>
              </a:path>
              <a:path w="125095" h="148589">
                <a:moveTo>
                  <a:pt x="99028" y="140258"/>
                </a:moveTo>
                <a:lnTo>
                  <a:pt x="72961" y="140258"/>
                </a:lnTo>
                <a:lnTo>
                  <a:pt x="79634" y="139740"/>
                </a:lnTo>
                <a:lnTo>
                  <a:pt x="91881" y="136109"/>
                </a:lnTo>
                <a:lnTo>
                  <a:pt x="105647" y="126253"/>
                </a:lnTo>
                <a:lnTo>
                  <a:pt x="116878" y="107061"/>
                </a:lnTo>
                <a:lnTo>
                  <a:pt x="116878" y="104343"/>
                </a:lnTo>
                <a:lnTo>
                  <a:pt x="117551" y="102984"/>
                </a:lnTo>
                <a:lnTo>
                  <a:pt x="124980" y="102984"/>
                </a:lnTo>
                <a:lnTo>
                  <a:pt x="124980" y="106375"/>
                </a:lnTo>
                <a:lnTo>
                  <a:pt x="122046" y="115511"/>
                </a:lnTo>
                <a:lnTo>
                  <a:pt x="112653" y="129666"/>
                </a:lnTo>
                <a:lnTo>
                  <a:pt x="99028" y="140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0043444" y="6223009"/>
            <a:ext cx="109220" cy="143510"/>
          </a:xfrm>
          <a:custGeom>
            <a:avLst/>
            <a:gdLst/>
            <a:ahLst/>
            <a:cxnLst/>
            <a:rect l="l" t="t" r="r" b="b"/>
            <a:pathLst>
              <a:path w="109220" h="143510">
                <a:moveTo>
                  <a:pt x="78371" y="142963"/>
                </a:moveTo>
                <a:lnTo>
                  <a:pt x="68326" y="142574"/>
                </a:lnTo>
                <a:lnTo>
                  <a:pt x="57770" y="142374"/>
                </a:lnTo>
                <a:lnTo>
                  <a:pt x="29457" y="142237"/>
                </a:lnTo>
                <a:lnTo>
                  <a:pt x="20104" y="141357"/>
                </a:lnTo>
                <a:lnTo>
                  <a:pt x="9988" y="138572"/>
                </a:lnTo>
                <a:lnTo>
                  <a:pt x="0" y="132803"/>
                </a:lnTo>
                <a:lnTo>
                  <a:pt x="13136" y="131226"/>
                </a:lnTo>
                <a:lnTo>
                  <a:pt x="20950" y="120183"/>
                </a:lnTo>
                <a:lnTo>
                  <a:pt x="24708" y="90209"/>
                </a:lnTo>
                <a:lnTo>
                  <a:pt x="25622" y="35229"/>
                </a:lnTo>
                <a:lnTo>
                  <a:pt x="25659" y="31589"/>
                </a:lnTo>
                <a:lnTo>
                  <a:pt x="24897" y="22123"/>
                </a:lnTo>
                <a:lnTo>
                  <a:pt x="21455" y="16598"/>
                </a:lnTo>
                <a:lnTo>
                  <a:pt x="13704" y="14122"/>
                </a:lnTo>
                <a:lnTo>
                  <a:pt x="0" y="13550"/>
                </a:lnTo>
                <a:lnTo>
                  <a:pt x="0" y="3390"/>
                </a:lnTo>
                <a:lnTo>
                  <a:pt x="45275" y="0"/>
                </a:lnTo>
                <a:lnTo>
                  <a:pt x="45275" y="35229"/>
                </a:lnTo>
                <a:lnTo>
                  <a:pt x="55720" y="35229"/>
                </a:lnTo>
                <a:lnTo>
                  <a:pt x="49123" y="65946"/>
                </a:lnTo>
                <a:lnTo>
                  <a:pt x="46621" y="117894"/>
                </a:lnTo>
                <a:lnTo>
                  <a:pt x="47106" y="125083"/>
                </a:lnTo>
                <a:lnTo>
                  <a:pt x="49998" y="129668"/>
                </a:lnTo>
                <a:lnTo>
                  <a:pt x="57449" y="132094"/>
                </a:lnTo>
                <a:lnTo>
                  <a:pt x="71615" y="132803"/>
                </a:lnTo>
                <a:lnTo>
                  <a:pt x="78371" y="132803"/>
                </a:lnTo>
                <a:lnTo>
                  <a:pt x="78371" y="142963"/>
                </a:lnTo>
                <a:close/>
              </a:path>
              <a:path w="109220" h="143510">
                <a:moveTo>
                  <a:pt x="55720" y="35229"/>
                </a:moveTo>
                <a:lnTo>
                  <a:pt x="45275" y="35229"/>
                </a:lnTo>
                <a:lnTo>
                  <a:pt x="50170" y="24008"/>
                </a:lnTo>
                <a:lnTo>
                  <a:pt x="58105" y="12533"/>
                </a:lnTo>
                <a:lnTo>
                  <a:pt x="69589" y="3599"/>
                </a:lnTo>
                <a:lnTo>
                  <a:pt x="85128" y="0"/>
                </a:lnTo>
                <a:lnTo>
                  <a:pt x="94523" y="1641"/>
                </a:lnTo>
                <a:lnTo>
                  <a:pt x="102019" y="6013"/>
                </a:lnTo>
                <a:lnTo>
                  <a:pt x="102616" y="6769"/>
                </a:lnTo>
                <a:lnTo>
                  <a:pt x="85128" y="6769"/>
                </a:lnTo>
                <a:lnTo>
                  <a:pt x="68567" y="12604"/>
                </a:lnTo>
                <a:lnTo>
                  <a:pt x="56502" y="31589"/>
                </a:lnTo>
                <a:lnTo>
                  <a:pt x="55720" y="35229"/>
                </a:lnTo>
                <a:close/>
              </a:path>
              <a:path w="109220" h="143510">
                <a:moveTo>
                  <a:pt x="100672" y="33883"/>
                </a:moveTo>
                <a:lnTo>
                  <a:pt x="87833" y="33883"/>
                </a:lnTo>
                <a:lnTo>
                  <a:pt x="81076" y="29133"/>
                </a:lnTo>
                <a:lnTo>
                  <a:pt x="81076" y="11518"/>
                </a:lnTo>
                <a:lnTo>
                  <a:pt x="87833" y="7454"/>
                </a:lnTo>
                <a:lnTo>
                  <a:pt x="88506" y="7454"/>
                </a:lnTo>
                <a:lnTo>
                  <a:pt x="87833" y="6769"/>
                </a:lnTo>
                <a:lnTo>
                  <a:pt x="102616" y="6769"/>
                </a:lnTo>
                <a:lnTo>
                  <a:pt x="106980" y="12290"/>
                </a:lnTo>
                <a:lnTo>
                  <a:pt x="108775" y="19646"/>
                </a:lnTo>
                <a:lnTo>
                  <a:pt x="108775" y="29806"/>
                </a:lnTo>
                <a:lnTo>
                  <a:pt x="100672" y="33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0171817" y="6149146"/>
            <a:ext cx="69215" cy="217170"/>
          </a:xfrm>
          <a:custGeom>
            <a:avLst/>
            <a:gdLst/>
            <a:ahLst/>
            <a:cxnLst/>
            <a:rect l="l" t="t" r="r" b="b"/>
            <a:pathLst>
              <a:path w="69215" h="217170">
                <a:moveTo>
                  <a:pt x="68910" y="216827"/>
                </a:moveTo>
                <a:lnTo>
                  <a:pt x="60697" y="216721"/>
                </a:lnTo>
                <a:lnTo>
                  <a:pt x="44014" y="216259"/>
                </a:lnTo>
                <a:lnTo>
                  <a:pt x="28214" y="216100"/>
                </a:lnTo>
                <a:lnTo>
                  <a:pt x="18662" y="215220"/>
                </a:lnTo>
                <a:lnTo>
                  <a:pt x="8730" y="212435"/>
                </a:lnTo>
                <a:lnTo>
                  <a:pt x="0" y="206667"/>
                </a:lnTo>
                <a:lnTo>
                  <a:pt x="13024" y="205079"/>
                </a:lnTo>
                <a:lnTo>
                  <a:pt x="20602" y="193962"/>
                </a:lnTo>
                <a:lnTo>
                  <a:pt x="24128" y="163788"/>
                </a:lnTo>
                <a:lnTo>
                  <a:pt x="24993" y="105028"/>
                </a:lnTo>
                <a:lnTo>
                  <a:pt x="24243" y="95702"/>
                </a:lnTo>
                <a:lnTo>
                  <a:pt x="21023" y="90377"/>
                </a:lnTo>
                <a:lnTo>
                  <a:pt x="13876" y="87975"/>
                </a:lnTo>
                <a:lnTo>
                  <a:pt x="1346" y="87414"/>
                </a:lnTo>
                <a:lnTo>
                  <a:pt x="1346" y="77254"/>
                </a:lnTo>
                <a:lnTo>
                  <a:pt x="46609" y="73863"/>
                </a:lnTo>
                <a:lnTo>
                  <a:pt x="46713" y="193962"/>
                </a:lnTo>
                <a:lnTo>
                  <a:pt x="47148" y="200251"/>
                </a:lnTo>
                <a:lnTo>
                  <a:pt x="49906" y="205649"/>
                </a:lnTo>
                <a:lnTo>
                  <a:pt x="56590" y="210540"/>
                </a:lnTo>
                <a:lnTo>
                  <a:pt x="68910" y="216827"/>
                </a:lnTo>
                <a:close/>
              </a:path>
              <a:path w="69215" h="217170">
                <a:moveTo>
                  <a:pt x="39852" y="34556"/>
                </a:moveTo>
                <a:lnTo>
                  <a:pt x="20942" y="34556"/>
                </a:lnTo>
                <a:lnTo>
                  <a:pt x="13512" y="26428"/>
                </a:lnTo>
                <a:lnTo>
                  <a:pt x="13512" y="8813"/>
                </a:lnTo>
                <a:lnTo>
                  <a:pt x="20942" y="0"/>
                </a:lnTo>
                <a:lnTo>
                  <a:pt x="39852" y="0"/>
                </a:lnTo>
                <a:lnTo>
                  <a:pt x="47967" y="6781"/>
                </a:lnTo>
                <a:lnTo>
                  <a:pt x="47967" y="27787"/>
                </a:lnTo>
                <a:lnTo>
                  <a:pt x="39852" y="34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0261668" y="6223009"/>
            <a:ext cx="162560" cy="143510"/>
          </a:xfrm>
          <a:custGeom>
            <a:avLst/>
            <a:gdLst/>
            <a:ahLst/>
            <a:cxnLst/>
            <a:rect l="l" t="t" r="r" b="b"/>
            <a:pathLst>
              <a:path w="162559" h="143510">
                <a:moveTo>
                  <a:pt x="72288" y="142963"/>
                </a:moveTo>
                <a:lnTo>
                  <a:pt x="63274" y="142858"/>
                </a:lnTo>
                <a:lnTo>
                  <a:pt x="43974" y="142395"/>
                </a:lnTo>
                <a:lnTo>
                  <a:pt x="28592" y="142237"/>
                </a:lnTo>
                <a:lnTo>
                  <a:pt x="18999" y="141357"/>
                </a:lnTo>
                <a:lnTo>
                  <a:pt x="9024" y="138572"/>
                </a:lnTo>
                <a:lnTo>
                  <a:pt x="0" y="132803"/>
                </a:lnTo>
                <a:lnTo>
                  <a:pt x="13024" y="132581"/>
                </a:lnTo>
                <a:lnTo>
                  <a:pt x="20602" y="131025"/>
                </a:lnTo>
                <a:lnTo>
                  <a:pt x="24128" y="126803"/>
                </a:lnTo>
                <a:lnTo>
                  <a:pt x="24993" y="118579"/>
                </a:lnTo>
                <a:lnTo>
                  <a:pt x="24993" y="31838"/>
                </a:lnTo>
                <a:lnTo>
                  <a:pt x="24222" y="22123"/>
                </a:lnTo>
                <a:lnTo>
                  <a:pt x="20854" y="16598"/>
                </a:lnTo>
                <a:lnTo>
                  <a:pt x="13308" y="14122"/>
                </a:lnTo>
                <a:lnTo>
                  <a:pt x="0" y="13550"/>
                </a:lnTo>
                <a:lnTo>
                  <a:pt x="0" y="3390"/>
                </a:lnTo>
                <a:lnTo>
                  <a:pt x="45262" y="0"/>
                </a:lnTo>
                <a:lnTo>
                  <a:pt x="45262" y="33883"/>
                </a:lnTo>
                <a:lnTo>
                  <a:pt x="59438" y="33883"/>
                </a:lnTo>
                <a:lnTo>
                  <a:pt x="51188" y="61659"/>
                </a:lnTo>
                <a:lnTo>
                  <a:pt x="47282" y="118579"/>
                </a:lnTo>
                <a:lnTo>
                  <a:pt x="48147" y="126961"/>
                </a:lnTo>
                <a:lnTo>
                  <a:pt x="51674" y="132295"/>
                </a:lnTo>
                <a:lnTo>
                  <a:pt x="59256" y="136867"/>
                </a:lnTo>
                <a:lnTo>
                  <a:pt x="72288" y="142963"/>
                </a:lnTo>
                <a:close/>
              </a:path>
              <a:path w="162559" h="143510">
                <a:moveTo>
                  <a:pt x="59438" y="33883"/>
                </a:moveTo>
                <a:lnTo>
                  <a:pt x="45262" y="33883"/>
                </a:lnTo>
                <a:lnTo>
                  <a:pt x="53134" y="20011"/>
                </a:lnTo>
                <a:lnTo>
                  <a:pt x="63669" y="9317"/>
                </a:lnTo>
                <a:lnTo>
                  <a:pt x="76993" y="2435"/>
                </a:lnTo>
                <a:lnTo>
                  <a:pt x="93230" y="0"/>
                </a:lnTo>
                <a:lnTo>
                  <a:pt x="105536" y="1047"/>
                </a:lnTo>
                <a:lnTo>
                  <a:pt x="115184" y="3809"/>
                </a:lnTo>
                <a:lnTo>
                  <a:pt x="120576" y="6769"/>
                </a:lnTo>
                <a:lnTo>
                  <a:pt x="90525" y="6769"/>
                </a:lnTo>
                <a:lnTo>
                  <a:pt x="75217" y="11089"/>
                </a:lnTo>
                <a:lnTo>
                  <a:pt x="61302" y="27608"/>
                </a:lnTo>
                <a:lnTo>
                  <a:pt x="59438" y="33883"/>
                </a:lnTo>
                <a:close/>
              </a:path>
              <a:path w="162559" h="143510">
                <a:moveTo>
                  <a:pt x="162140" y="142963"/>
                </a:moveTo>
                <a:lnTo>
                  <a:pt x="153116" y="142858"/>
                </a:lnTo>
                <a:lnTo>
                  <a:pt x="133542" y="142395"/>
                </a:lnTo>
                <a:lnTo>
                  <a:pt x="118150" y="142237"/>
                </a:lnTo>
                <a:lnTo>
                  <a:pt x="108683" y="141357"/>
                </a:lnTo>
                <a:lnTo>
                  <a:pt x="98582" y="138572"/>
                </a:lnTo>
                <a:lnTo>
                  <a:pt x="89179" y="132803"/>
                </a:lnTo>
                <a:lnTo>
                  <a:pt x="102308" y="131395"/>
                </a:lnTo>
                <a:lnTo>
                  <a:pt x="110118" y="121538"/>
                </a:lnTo>
                <a:lnTo>
                  <a:pt x="113875" y="94784"/>
                </a:lnTo>
                <a:lnTo>
                  <a:pt x="114846" y="42684"/>
                </a:lnTo>
                <a:lnTo>
                  <a:pt x="113896" y="29357"/>
                </a:lnTo>
                <a:lnTo>
                  <a:pt x="110286" y="17868"/>
                </a:lnTo>
                <a:lnTo>
                  <a:pt x="102876" y="9809"/>
                </a:lnTo>
                <a:lnTo>
                  <a:pt x="90525" y="6769"/>
                </a:lnTo>
                <a:lnTo>
                  <a:pt x="120576" y="6769"/>
                </a:lnTo>
                <a:lnTo>
                  <a:pt x="136988" y="69843"/>
                </a:lnTo>
                <a:lnTo>
                  <a:pt x="137147" y="123316"/>
                </a:lnTo>
                <a:lnTo>
                  <a:pt x="138677" y="128960"/>
                </a:lnTo>
                <a:lnTo>
                  <a:pt x="143309" y="132888"/>
                </a:lnTo>
                <a:lnTo>
                  <a:pt x="151109" y="136941"/>
                </a:lnTo>
                <a:lnTo>
                  <a:pt x="162140" y="142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0439343" y="6219619"/>
            <a:ext cx="147955" cy="213995"/>
          </a:xfrm>
          <a:custGeom>
            <a:avLst/>
            <a:gdLst/>
            <a:ahLst/>
            <a:cxnLst/>
            <a:rect l="l" t="t" r="r" b="b"/>
            <a:pathLst>
              <a:path w="147954" h="213995">
                <a:moveTo>
                  <a:pt x="108158" y="14909"/>
                </a:moveTo>
                <a:lnTo>
                  <a:pt x="97281" y="14909"/>
                </a:lnTo>
                <a:lnTo>
                  <a:pt x="107407" y="6863"/>
                </a:lnTo>
                <a:lnTo>
                  <a:pt x="116963" y="2373"/>
                </a:lnTo>
                <a:lnTo>
                  <a:pt x="125124" y="424"/>
                </a:lnTo>
                <a:lnTo>
                  <a:pt x="131063" y="0"/>
                </a:lnTo>
                <a:lnTo>
                  <a:pt x="143903" y="0"/>
                </a:lnTo>
                <a:lnTo>
                  <a:pt x="146607" y="6781"/>
                </a:lnTo>
                <a:lnTo>
                  <a:pt x="131063" y="6781"/>
                </a:lnTo>
                <a:lnTo>
                  <a:pt x="125547" y="7277"/>
                </a:lnTo>
                <a:lnTo>
                  <a:pt x="118570" y="9151"/>
                </a:lnTo>
                <a:lnTo>
                  <a:pt x="110547" y="13066"/>
                </a:lnTo>
                <a:lnTo>
                  <a:pt x="108158" y="14909"/>
                </a:lnTo>
                <a:close/>
              </a:path>
              <a:path w="147954" h="213995">
                <a:moveTo>
                  <a:pt x="71615" y="213436"/>
                </a:moveTo>
                <a:lnTo>
                  <a:pt x="43896" y="210218"/>
                </a:lnTo>
                <a:lnTo>
                  <a:pt x="21115" y="201412"/>
                </a:lnTo>
                <a:lnTo>
                  <a:pt x="5680" y="188286"/>
                </a:lnTo>
                <a:lnTo>
                  <a:pt x="0" y="172110"/>
                </a:lnTo>
                <a:lnTo>
                  <a:pt x="1984" y="162358"/>
                </a:lnTo>
                <a:lnTo>
                  <a:pt x="7769" y="153052"/>
                </a:lnTo>
                <a:lnTo>
                  <a:pt x="17102" y="145144"/>
                </a:lnTo>
                <a:lnTo>
                  <a:pt x="29730" y="139585"/>
                </a:lnTo>
                <a:lnTo>
                  <a:pt x="23238" y="133901"/>
                </a:lnTo>
                <a:lnTo>
                  <a:pt x="18837" y="126626"/>
                </a:lnTo>
                <a:lnTo>
                  <a:pt x="16336" y="118717"/>
                </a:lnTo>
                <a:lnTo>
                  <a:pt x="15544" y="111125"/>
                </a:lnTo>
                <a:lnTo>
                  <a:pt x="16558" y="102696"/>
                </a:lnTo>
                <a:lnTo>
                  <a:pt x="19092" y="95030"/>
                </a:lnTo>
                <a:lnTo>
                  <a:pt x="22386" y="88636"/>
                </a:lnTo>
                <a:lnTo>
                  <a:pt x="25679" y="84023"/>
                </a:lnTo>
                <a:lnTo>
                  <a:pt x="19902" y="77927"/>
                </a:lnTo>
                <a:lnTo>
                  <a:pt x="15200" y="70215"/>
                </a:lnTo>
                <a:lnTo>
                  <a:pt x="11990" y="61059"/>
                </a:lnTo>
                <a:lnTo>
                  <a:pt x="10807" y="50825"/>
                </a:lnTo>
                <a:lnTo>
                  <a:pt x="14756" y="32837"/>
                </a:lnTo>
                <a:lnTo>
                  <a:pt x="25674" y="17706"/>
                </a:lnTo>
                <a:lnTo>
                  <a:pt x="42166" y="7277"/>
                </a:lnTo>
                <a:lnTo>
                  <a:pt x="62839" y="3390"/>
                </a:lnTo>
                <a:lnTo>
                  <a:pt x="69457" y="3665"/>
                </a:lnTo>
                <a:lnTo>
                  <a:pt x="77784" y="5083"/>
                </a:lnTo>
                <a:lnTo>
                  <a:pt x="87249" y="8534"/>
                </a:lnTo>
                <a:lnTo>
                  <a:pt x="90886" y="10845"/>
                </a:lnTo>
                <a:lnTo>
                  <a:pt x="62839" y="10845"/>
                </a:lnTo>
                <a:lnTo>
                  <a:pt x="54213" y="12284"/>
                </a:lnTo>
                <a:lnTo>
                  <a:pt x="34455" y="50825"/>
                </a:lnTo>
                <a:lnTo>
                  <a:pt x="34898" y="60209"/>
                </a:lnTo>
                <a:lnTo>
                  <a:pt x="38003" y="73599"/>
                </a:lnTo>
                <a:lnTo>
                  <a:pt x="46429" y="85594"/>
                </a:lnTo>
                <a:lnTo>
                  <a:pt x="54300" y="88087"/>
                </a:lnTo>
                <a:lnTo>
                  <a:pt x="31076" y="88087"/>
                </a:lnTo>
                <a:lnTo>
                  <a:pt x="25679" y="94869"/>
                </a:lnTo>
                <a:lnTo>
                  <a:pt x="25679" y="103670"/>
                </a:lnTo>
                <a:lnTo>
                  <a:pt x="26893" y="111154"/>
                </a:lnTo>
                <a:lnTo>
                  <a:pt x="30324" y="117814"/>
                </a:lnTo>
                <a:lnTo>
                  <a:pt x="35655" y="122822"/>
                </a:lnTo>
                <a:lnTo>
                  <a:pt x="42570" y="125349"/>
                </a:lnTo>
                <a:lnTo>
                  <a:pt x="66890" y="125349"/>
                </a:lnTo>
                <a:lnTo>
                  <a:pt x="81433" y="125486"/>
                </a:lnTo>
                <a:lnTo>
                  <a:pt x="122288" y="134162"/>
                </a:lnTo>
                <a:lnTo>
                  <a:pt x="133699" y="144322"/>
                </a:lnTo>
                <a:lnTo>
                  <a:pt x="43243" y="144322"/>
                </a:lnTo>
                <a:lnTo>
                  <a:pt x="33141" y="146857"/>
                </a:lnTo>
                <a:lnTo>
                  <a:pt x="24747" y="152882"/>
                </a:lnTo>
                <a:lnTo>
                  <a:pt x="19013" y="161574"/>
                </a:lnTo>
                <a:lnTo>
                  <a:pt x="16891" y="172110"/>
                </a:lnTo>
                <a:lnTo>
                  <a:pt x="20882" y="184544"/>
                </a:lnTo>
                <a:lnTo>
                  <a:pt x="32094" y="195394"/>
                </a:lnTo>
                <a:lnTo>
                  <a:pt x="49386" y="203069"/>
                </a:lnTo>
                <a:lnTo>
                  <a:pt x="71615" y="205981"/>
                </a:lnTo>
                <a:lnTo>
                  <a:pt x="110543" y="205981"/>
                </a:lnTo>
                <a:lnTo>
                  <a:pt x="98766" y="210397"/>
                </a:lnTo>
                <a:lnTo>
                  <a:pt x="71615" y="213436"/>
                </a:lnTo>
                <a:close/>
              </a:path>
              <a:path w="147954" h="213995">
                <a:moveTo>
                  <a:pt x="141871" y="25069"/>
                </a:moveTo>
                <a:lnTo>
                  <a:pt x="133096" y="25069"/>
                </a:lnTo>
                <a:lnTo>
                  <a:pt x="129044" y="21678"/>
                </a:lnTo>
                <a:lnTo>
                  <a:pt x="129044" y="12204"/>
                </a:lnTo>
                <a:lnTo>
                  <a:pt x="130390" y="8813"/>
                </a:lnTo>
                <a:lnTo>
                  <a:pt x="134442" y="7454"/>
                </a:lnTo>
                <a:lnTo>
                  <a:pt x="133096" y="6781"/>
                </a:lnTo>
                <a:lnTo>
                  <a:pt x="146607" y="6781"/>
                </a:lnTo>
                <a:lnTo>
                  <a:pt x="147954" y="10160"/>
                </a:lnTo>
                <a:lnTo>
                  <a:pt x="147954" y="23037"/>
                </a:lnTo>
                <a:lnTo>
                  <a:pt x="141871" y="25069"/>
                </a:lnTo>
                <a:close/>
              </a:path>
              <a:path w="147954" h="213995">
                <a:moveTo>
                  <a:pt x="89425" y="90792"/>
                </a:moveTo>
                <a:lnTo>
                  <a:pt x="62839" y="90792"/>
                </a:lnTo>
                <a:lnTo>
                  <a:pt x="71458" y="89353"/>
                </a:lnTo>
                <a:lnTo>
                  <a:pt x="78116" y="85883"/>
                </a:lnTo>
                <a:lnTo>
                  <a:pt x="91211" y="50825"/>
                </a:lnTo>
                <a:lnTo>
                  <a:pt x="90768" y="41433"/>
                </a:lnTo>
                <a:lnTo>
                  <a:pt x="87664" y="28040"/>
                </a:lnTo>
                <a:lnTo>
                  <a:pt x="79242" y="16044"/>
                </a:lnTo>
                <a:lnTo>
                  <a:pt x="62839" y="10845"/>
                </a:lnTo>
                <a:lnTo>
                  <a:pt x="90886" y="10845"/>
                </a:lnTo>
                <a:lnTo>
                  <a:pt x="97281" y="14909"/>
                </a:lnTo>
                <a:lnTo>
                  <a:pt x="108158" y="14909"/>
                </a:lnTo>
                <a:lnTo>
                  <a:pt x="102019" y="19646"/>
                </a:lnTo>
                <a:lnTo>
                  <a:pt x="107443" y="25947"/>
                </a:lnTo>
                <a:lnTo>
                  <a:pt x="111477" y="33454"/>
                </a:lnTo>
                <a:lnTo>
                  <a:pt x="113992" y="41853"/>
                </a:lnTo>
                <a:lnTo>
                  <a:pt x="114858" y="50825"/>
                </a:lnTo>
                <a:lnTo>
                  <a:pt x="111004" y="68811"/>
                </a:lnTo>
                <a:lnTo>
                  <a:pt x="100245" y="83937"/>
                </a:lnTo>
                <a:lnTo>
                  <a:pt x="89425" y="90792"/>
                </a:lnTo>
                <a:close/>
              </a:path>
              <a:path w="147954" h="213995">
                <a:moveTo>
                  <a:pt x="62839" y="98247"/>
                </a:moveTo>
                <a:lnTo>
                  <a:pt x="57021" y="97899"/>
                </a:lnTo>
                <a:lnTo>
                  <a:pt x="49239" y="96472"/>
                </a:lnTo>
                <a:lnTo>
                  <a:pt x="40317" y="93393"/>
                </a:lnTo>
                <a:lnTo>
                  <a:pt x="31076" y="88087"/>
                </a:lnTo>
                <a:lnTo>
                  <a:pt x="54300" y="88087"/>
                </a:lnTo>
                <a:lnTo>
                  <a:pt x="62839" y="90792"/>
                </a:lnTo>
                <a:lnTo>
                  <a:pt x="89425" y="90792"/>
                </a:lnTo>
                <a:lnTo>
                  <a:pt x="83788" y="94362"/>
                </a:lnTo>
                <a:lnTo>
                  <a:pt x="62839" y="98247"/>
                </a:lnTo>
                <a:close/>
              </a:path>
              <a:path w="147954" h="213995">
                <a:moveTo>
                  <a:pt x="110543" y="205981"/>
                </a:moveTo>
                <a:lnTo>
                  <a:pt x="71615" y="205981"/>
                </a:lnTo>
                <a:lnTo>
                  <a:pt x="93560" y="203166"/>
                </a:lnTo>
                <a:lnTo>
                  <a:pt x="110883" y="195651"/>
                </a:lnTo>
                <a:lnTo>
                  <a:pt x="122253" y="184834"/>
                </a:lnTo>
                <a:lnTo>
                  <a:pt x="126339" y="172110"/>
                </a:lnTo>
                <a:lnTo>
                  <a:pt x="120006" y="156045"/>
                </a:lnTo>
                <a:lnTo>
                  <a:pt x="102527" y="147796"/>
                </a:lnTo>
                <a:lnTo>
                  <a:pt x="76179" y="144756"/>
                </a:lnTo>
                <a:lnTo>
                  <a:pt x="43243" y="144322"/>
                </a:lnTo>
                <a:lnTo>
                  <a:pt x="133699" y="144322"/>
                </a:lnTo>
                <a:lnTo>
                  <a:pt x="138836" y="152031"/>
                </a:lnTo>
                <a:lnTo>
                  <a:pt x="142237" y="162077"/>
                </a:lnTo>
                <a:lnTo>
                  <a:pt x="143230" y="171424"/>
                </a:lnTo>
                <a:lnTo>
                  <a:pt x="137361" y="188565"/>
                </a:lnTo>
                <a:lnTo>
                  <a:pt x="121610" y="201831"/>
                </a:lnTo>
                <a:lnTo>
                  <a:pt x="110543" y="2059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1" name="图片 260" descr="\documentclass{article}&#10;\usepackage{amsmath}&#10;\pagestyle{empty}&#10;\begin{document}&#10;&#10;$&#10;\mathcal{R} (\mathbf{F}^\prime )&#10;$&#10;&#10;&#10;&#10;\end{document}" title="IguanaTex Bitmap Display">
            <a:extLst>
              <a:ext uri="{FF2B5EF4-FFF2-40B4-BE49-F238E27FC236}">
                <a16:creationId xmlns:a16="http://schemas.microsoft.com/office/drawing/2014/main" id="{0C259752-2A32-72E0-C399-5CB092B177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25" y="6127557"/>
            <a:ext cx="933563" cy="373874"/>
          </a:xfrm>
          <a:prstGeom prst="rect">
            <a:avLst/>
          </a:prstGeom>
        </p:spPr>
      </p:pic>
      <p:pic>
        <p:nvPicPr>
          <p:cNvPr id="262" name="图片 261" descr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045C89BF-11FB-8168-A9FE-83C9716DF3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80" y="4950340"/>
            <a:ext cx="7606649" cy="711982"/>
          </a:xfrm>
          <a:prstGeom prst="rect">
            <a:avLst/>
          </a:prstGeom>
        </p:spPr>
      </p:pic>
      <p:sp>
        <p:nvSpPr>
          <p:cNvPr id="2" name="object 68">
            <a:extLst>
              <a:ext uri="{FF2B5EF4-FFF2-40B4-BE49-F238E27FC236}">
                <a16:creationId xmlns:a16="http://schemas.microsoft.com/office/drawing/2014/main" id="{50F5AAEB-60A8-927F-99DE-AC8552631F55}"/>
              </a:ext>
            </a:extLst>
          </p:cNvPr>
          <p:cNvSpPr/>
          <p:nvPr/>
        </p:nvSpPr>
        <p:spPr>
          <a:xfrm>
            <a:off x="2087929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69">
            <a:extLst>
              <a:ext uri="{FF2B5EF4-FFF2-40B4-BE49-F238E27FC236}">
                <a16:creationId xmlns:a16="http://schemas.microsoft.com/office/drawing/2014/main" id="{F8D875DC-6DB0-2B34-097E-420288BCC8EE}"/>
              </a:ext>
            </a:extLst>
          </p:cNvPr>
          <p:cNvSpPr/>
          <p:nvPr/>
        </p:nvSpPr>
        <p:spPr>
          <a:xfrm>
            <a:off x="2075624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70">
            <a:extLst>
              <a:ext uri="{FF2B5EF4-FFF2-40B4-BE49-F238E27FC236}">
                <a16:creationId xmlns:a16="http://schemas.microsoft.com/office/drawing/2014/main" id="{3360195D-CF57-BF21-DC54-AD0B72500B7D}"/>
              </a:ext>
            </a:extLst>
          </p:cNvPr>
          <p:cNvSpPr/>
          <p:nvPr/>
        </p:nvSpPr>
        <p:spPr>
          <a:xfrm>
            <a:off x="1920290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71">
            <a:extLst>
              <a:ext uri="{FF2B5EF4-FFF2-40B4-BE49-F238E27FC236}">
                <a16:creationId xmlns:a16="http://schemas.microsoft.com/office/drawing/2014/main" id="{F8D73367-4058-530F-C5AA-CF103AFF2530}"/>
              </a:ext>
            </a:extLst>
          </p:cNvPr>
          <p:cNvSpPr/>
          <p:nvPr/>
        </p:nvSpPr>
        <p:spPr>
          <a:xfrm>
            <a:off x="1907806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72">
            <a:extLst>
              <a:ext uri="{FF2B5EF4-FFF2-40B4-BE49-F238E27FC236}">
                <a16:creationId xmlns:a16="http://schemas.microsoft.com/office/drawing/2014/main" id="{458604F3-058A-13AD-2F9B-585D76BB7F21}"/>
              </a:ext>
            </a:extLst>
          </p:cNvPr>
          <p:cNvSpPr/>
          <p:nvPr/>
        </p:nvSpPr>
        <p:spPr>
          <a:xfrm>
            <a:off x="176331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73">
            <a:extLst>
              <a:ext uri="{FF2B5EF4-FFF2-40B4-BE49-F238E27FC236}">
                <a16:creationId xmlns:a16="http://schemas.microsoft.com/office/drawing/2014/main" id="{58D62EFF-A0D1-DF0F-A067-76B40E993953}"/>
              </a:ext>
            </a:extLst>
          </p:cNvPr>
          <p:cNvSpPr/>
          <p:nvPr/>
        </p:nvSpPr>
        <p:spPr>
          <a:xfrm>
            <a:off x="1750504" y="22431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74">
            <a:extLst>
              <a:ext uri="{FF2B5EF4-FFF2-40B4-BE49-F238E27FC236}">
                <a16:creationId xmlns:a16="http://schemas.microsoft.com/office/drawing/2014/main" id="{F9F45B62-01C5-CD86-097B-33986F5A897B}"/>
              </a:ext>
            </a:extLst>
          </p:cNvPr>
          <p:cNvSpPr/>
          <p:nvPr/>
        </p:nvSpPr>
        <p:spPr>
          <a:xfrm>
            <a:off x="1595678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75">
            <a:extLst>
              <a:ext uri="{FF2B5EF4-FFF2-40B4-BE49-F238E27FC236}">
                <a16:creationId xmlns:a16="http://schemas.microsoft.com/office/drawing/2014/main" id="{390328A0-DE34-47C5-59C1-0855961EE591}"/>
              </a:ext>
            </a:extLst>
          </p:cNvPr>
          <p:cNvSpPr/>
          <p:nvPr/>
        </p:nvSpPr>
        <p:spPr>
          <a:xfrm>
            <a:off x="1582255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76">
            <a:extLst>
              <a:ext uri="{FF2B5EF4-FFF2-40B4-BE49-F238E27FC236}">
                <a16:creationId xmlns:a16="http://schemas.microsoft.com/office/drawing/2014/main" id="{8824D79E-C9AD-31B5-7654-1CE0F22CB155}"/>
              </a:ext>
            </a:extLst>
          </p:cNvPr>
          <p:cNvSpPr/>
          <p:nvPr/>
        </p:nvSpPr>
        <p:spPr>
          <a:xfrm>
            <a:off x="2087929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77">
            <a:extLst>
              <a:ext uri="{FF2B5EF4-FFF2-40B4-BE49-F238E27FC236}">
                <a16:creationId xmlns:a16="http://schemas.microsoft.com/office/drawing/2014/main" id="{ABBE2715-315E-E2AF-88FC-C730B7F04E92}"/>
              </a:ext>
            </a:extLst>
          </p:cNvPr>
          <p:cNvSpPr/>
          <p:nvPr/>
        </p:nvSpPr>
        <p:spPr>
          <a:xfrm>
            <a:off x="2075624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78">
            <a:extLst>
              <a:ext uri="{FF2B5EF4-FFF2-40B4-BE49-F238E27FC236}">
                <a16:creationId xmlns:a16="http://schemas.microsoft.com/office/drawing/2014/main" id="{2DC5A330-66CB-A177-1E0F-DB38DA5DE456}"/>
              </a:ext>
            </a:extLst>
          </p:cNvPr>
          <p:cNvSpPr/>
          <p:nvPr/>
        </p:nvSpPr>
        <p:spPr>
          <a:xfrm>
            <a:off x="1920290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79">
            <a:extLst>
              <a:ext uri="{FF2B5EF4-FFF2-40B4-BE49-F238E27FC236}">
                <a16:creationId xmlns:a16="http://schemas.microsoft.com/office/drawing/2014/main" id="{11484693-61D0-FD51-D43D-DF02F9D50705}"/>
              </a:ext>
            </a:extLst>
          </p:cNvPr>
          <p:cNvSpPr/>
          <p:nvPr/>
        </p:nvSpPr>
        <p:spPr>
          <a:xfrm>
            <a:off x="1907806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80">
            <a:extLst>
              <a:ext uri="{FF2B5EF4-FFF2-40B4-BE49-F238E27FC236}">
                <a16:creationId xmlns:a16="http://schemas.microsoft.com/office/drawing/2014/main" id="{AB7017C4-4CF8-F182-3BD4-09CF8E9AB24B}"/>
              </a:ext>
            </a:extLst>
          </p:cNvPr>
          <p:cNvSpPr/>
          <p:nvPr/>
        </p:nvSpPr>
        <p:spPr>
          <a:xfrm>
            <a:off x="176331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81">
            <a:extLst>
              <a:ext uri="{FF2B5EF4-FFF2-40B4-BE49-F238E27FC236}">
                <a16:creationId xmlns:a16="http://schemas.microsoft.com/office/drawing/2014/main" id="{86AC420B-8C1C-E1FF-99DD-9F433D1FFE2B}"/>
              </a:ext>
            </a:extLst>
          </p:cNvPr>
          <p:cNvSpPr/>
          <p:nvPr/>
        </p:nvSpPr>
        <p:spPr>
          <a:xfrm>
            <a:off x="1750504" y="242507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82">
            <a:extLst>
              <a:ext uri="{FF2B5EF4-FFF2-40B4-BE49-F238E27FC236}">
                <a16:creationId xmlns:a16="http://schemas.microsoft.com/office/drawing/2014/main" id="{1FD4C114-AA52-2A3F-784C-893B28E8F349}"/>
              </a:ext>
            </a:extLst>
          </p:cNvPr>
          <p:cNvSpPr/>
          <p:nvPr/>
        </p:nvSpPr>
        <p:spPr>
          <a:xfrm>
            <a:off x="1595678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83">
            <a:extLst>
              <a:ext uri="{FF2B5EF4-FFF2-40B4-BE49-F238E27FC236}">
                <a16:creationId xmlns:a16="http://schemas.microsoft.com/office/drawing/2014/main" id="{1DD61101-459A-BEAD-52DE-9EBB693A41F5}"/>
              </a:ext>
            </a:extLst>
          </p:cNvPr>
          <p:cNvSpPr/>
          <p:nvPr/>
        </p:nvSpPr>
        <p:spPr>
          <a:xfrm>
            <a:off x="1582255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84">
            <a:extLst>
              <a:ext uri="{FF2B5EF4-FFF2-40B4-BE49-F238E27FC236}">
                <a16:creationId xmlns:a16="http://schemas.microsoft.com/office/drawing/2014/main" id="{A77D328B-3627-7948-D781-D14820E5F76E}"/>
              </a:ext>
            </a:extLst>
          </p:cNvPr>
          <p:cNvSpPr/>
          <p:nvPr/>
        </p:nvSpPr>
        <p:spPr>
          <a:xfrm>
            <a:off x="2087929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85">
            <a:extLst>
              <a:ext uri="{FF2B5EF4-FFF2-40B4-BE49-F238E27FC236}">
                <a16:creationId xmlns:a16="http://schemas.microsoft.com/office/drawing/2014/main" id="{82689E56-2EB7-EA79-82A3-45F543A108F7}"/>
              </a:ext>
            </a:extLst>
          </p:cNvPr>
          <p:cNvSpPr/>
          <p:nvPr/>
        </p:nvSpPr>
        <p:spPr>
          <a:xfrm>
            <a:off x="2075624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86">
            <a:extLst>
              <a:ext uri="{FF2B5EF4-FFF2-40B4-BE49-F238E27FC236}">
                <a16:creationId xmlns:a16="http://schemas.microsoft.com/office/drawing/2014/main" id="{E13ADC7B-9E4B-D89E-D49C-70A922279576}"/>
              </a:ext>
            </a:extLst>
          </p:cNvPr>
          <p:cNvSpPr/>
          <p:nvPr/>
        </p:nvSpPr>
        <p:spPr>
          <a:xfrm>
            <a:off x="176331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87">
            <a:extLst>
              <a:ext uri="{FF2B5EF4-FFF2-40B4-BE49-F238E27FC236}">
                <a16:creationId xmlns:a16="http://schemas.microsoft.com/office/drawing/2014/main" id="{29A04FB8-83BD-8597-CE23-C7E95665EBC6}"/>
              </a:ext>
            </a:extLst>
          </p:cNvPr>
          <p:cNvSpPr/>
          <p:nvPr/>
        </p:nvSpPr>
        <p:spPr>
          <a:xfrm>
            <a:off x="1750504" y="25999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88">
            <a:extLst>
              <a:ext uri="{FF2B5EF4-FFF2-40B4-BE49-F238E27FC236}">
                <a16:creationId xmlns:a16="http://schemas.microsoft.com/office/drawing/2014/main" id="{8BAA5D3F-63BC-E4C1-EE57-FEDED5A3264A}"/>
              </a:ext>
            </a:extLst>
          </p:cNvPr>
          <p:cNvSpPr/>
          <p:nvPr/>
        </p:nvSpPr>
        <p:spPr>
          <a:xfrm>
            <a:off x="1595678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89">
            <a:extLst>
              <a:ext uri="{FF2B5EF4-FFF2-40B4-BE49-F238E27FC236}">
                <a16:creationId xmlns:a16="http://schemas.microsoft.com/office/drawing/2014/main" id="{EECEE31B-47A6-FEC0-D173-53682786BA25}"/>
              </a:ext>
            </a:extLst>
          </p:cNvPr>
          <p:cNvSpPr/>
          <p:nvPr/>
        </p:nvSpPr>
        <p:spPr>
          <a:xfrm>
            <a:off x="1582255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90">
            <a:extLst>
              <a:ext uri="{FF2B5EF4-FFF2-40B4-BE49-F238E27FC236}">
                <a16:creationId xmlns:a16="http://schemas.microsoft.com/office/drawing/2014/main" id="{814A670C-37D7-425D-3945-06873B8F91C1}"/>
              </a:ext>
            </a:extLst>
          </p:cNvPr>
          <p:cNvSpPr/>
          <p:nvPr/>
        </p:nvSpPr>
        <p:spPr>
          <a:xfrm>
            <a:off x="1926385" y="26106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91">
            <a:extLst>
              <a:ext uri="{FF2B5EF4-FFF2-40B4-BE49-F238E27FC236}">
                <a16:creationId xmlns:a16="http://schemas.microsoft.com/office/drawing/2014/main" id="{80C92053-2D36-1505-075C-65A523167B49}"/>
              </a:ext>
            </a:extLst>
          </p:cNvPr>
          <p:cNvSpPr/>
          <p:nvPr/>
        </p:nvSpPr>
        <p:spPr>
          <a:xfrm>
            <a:off x="1913064" y="25973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92">
            <a:extLst>
              <a:ext uri="{FF2B5EF4-FFF2-40B4-BE49-F238E27FC236}">
                <a16:creationId xmlns:a16="http://schemas.microsoft.com/office/drawing/2014/main" id="{DB59604A-0B56-7CDF-0CA3-E90B37F947F0}"/>
              </a:ext>
            </a:extLst>
          </p:cNvPr>
          <p:cNvSpPr/>
          <p:nvPr/>
        </p:nvSpPr>
        <p:spPr>
          <a:xfrm>
            <a:off x="2087930" y="279806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93">
            <a:extLst>
              <a:ext uri="{FF2B5EF4-FFF2-40B4-BE49-F238E27FC236}">
                <a16:creationId xmlns:a16="http://schemas.microsoft.com/office/drawing/2014/main" id="{27F9EAAF-CA9D-AA0A-CA47-FECE39D9810F}"/>
              </a:ext>
            </a:extLst>
          </p:cNvPr>
          <p:cNvSpPr/>
          <p:nvPr/>
        </p:nvSpPr>
        <p:spPr>
          <a:xfrm>
            <a:off x="207580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94">
            <a:extLst>
              <a:ext uri="{FF2B5EF4-FFF2-40B4-BE49-F238E27FC236}">
                <a16:creationId xmlns:a16="http://schemas.microsoft.com/office/drawing/2014/main" id="{009FFC33-4D68-0033-C63C-C60DAA1EE986}"/>
              </a:ext>
            </a:extLst>
          </p:cNvPr>
          <p:cNvSpPr/>
          <p:nvPr/>
        </p:nvSpPr>
        <p:spPr>
          <a:xfrm>
            <a:off x="1920290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95">
            <a:extLst>
              <a:ext uri="{FF2B5EF4-FFF2-40B4-BE49-F238E27FC236}">
                <a16:creationId xmlns:a16="http://schemas.microsoft.com/office/drawing/2014/main" id="{06B9B81A-10FD-CD8C-9C69-A9F5762BF026}"/>
              </a:ext>
            </a:extLst>
          </p:cNvPr>
          <p:cNvSpPr/>
          <p:nvPr/>
        </p:nvSpPr>
        <p:spPr>
          <a:xfrm>
            <a:off x="1907984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96">
            <a:extLst>
              <a:ext uri="{FF2B5EF4-FFF2-40B4-BE49-F238E27FC236}">
                <a16:creationId xmlns:a16="http://schemas.microsoft.com/office/drawing/2014/main" id="{93D27042-1408-40FD-AF4D-C9AC47ED2C70}"/>
              </a:ext>
            </a:extLst>
          </p:cNvPr>
          <p:cNvSpPr/>
          <p:nvPr/>
        </p:nvSpPr>
        <p:spPr>
          <a:xfrm>
            <a:off x="176331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97">
            <a:extLst>
              <a:ext uri="{FF2B5EF4-FFF2-40B4-BE49-F238E27FC236}">
                <a16:creationId xmlns:a16="http://schemas.microsoft.com/office/drawing/2014/main" id="{775BD3E7-6F16-89F5-768C-6E50528B7A3D}"/>
              </a:ext>
            </a:extLst>
          </p:cNvPr>
          <p:cNvSpPr/>
          <p:nvPr/>
        </p:nvSpPr>
        <p:spPr>
          <a:xfrm>
            <a:off x="1750682" y="278560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98">
            <a:extLst>
              <a:ext uri="{FF2B5EF4-FFF2-40B4-BE49-F238E27FC236}">
                <a16:creationId xmlns:a16="http://schemas.microsoft.com/office/drawing/2014/main" id="{D7EE646B-FAD9-9D96-8ED0-A54719E53A57}"/>
              </a:ext>
            </a:extLst>
          </p:cNvPr>
          <p:cNvSpPr/>
          <p:nvPr/>
        </p:nvSpPr>
        <p:spPr>
          <a:xfrm>
            <a:off x="1595678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99">
            <a:extLst>
              <a:ext uri="{FF2B5EF4-FFF2-40B4-BE49-F238E27FC236}">
                <a16:creationId xmlns:a16="http://schemas.microsoft.com/office/drawing/2014/main" id="{8152ECBA-FD78-4A72-0EB3-E4823D4392FB}"/>
              </a:ext>
            </a:extLst>
          </p:cNvPr>
          <p:cNvSpPr/>
          <p:nvPr/>
        </p:nvSpPr>
        <p:spPr>
          <a:xfrm>
            <a:off x="1582432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00">
            <a:extLst>
              <a:ext uri="{FF2B5EF4-FFF2-40B4-BE49-F238E27FC236}">
                <a16:creationId xmlns:a16="http://schemas.microsoft.com/office/drawing/2014/main" id="{AAFCEBB1-A0FE-96D6-4FC9-6803D645EA8F}"/>
              </a:ext>
            </a:extLst>
          </p:cNvPr>
          <p:cNvSpPr/>
          <p:nvPr/>
        </p:nvSpPr>
        <p:spPr>
          <a:xfrm>
            <a:off x="2087929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01">
            <a:extLst>
              <a:ext uri="{FF2B5EF4-FFF2-40B4-BE49-F238E27FC236}">
                <a16:creationId xmlns:a16="http://schemas.microsoft.com/office/drawing/2014/main" id="{FBE56FBB-07F3-8B2A-755F-31FF055CAFE1}"/>
              </a:ext>
            </a:extLst>
          </p:cNvPr>
          <p:cNvSpPr/>
          <p:nvPr/>
        </p:nvSpPr>
        <p:spPr>
          <a:xfrm>
            <a:off x="2075624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02">
            <a:extLst>
              <a:ext uri="{FF2B5EF4-FFF2-40B4-BE49-F238E27FC236}">
                <a16:creationId xmlns:a16="http://schemas.microsoft.com/office/drawing/2014/main" id="{68234BAE-F2CC-EDAF-B1AF-09A039068777}"/>
              </a:ext>
            </a:extLst>
          </p:cNvPr>
          <p:cNvSpPr/>
          <p:nvPr/>
        </p:nvSpPr>
        <p:spPr>
          <a:xfrm>
            <a:off x="1920290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103">
            <a:extLst>
              <a:ext uri="{FF2B5EF4-FFF2-40B4-BE49-F238E27FC236}">
                <a16:creationId xmlns:a16="http://schemas.microsoft.com/office/drawing/2014/main" id="{4CAD05D5-7054-6D51-929D-F3047128B308}"/>
              </a:ext>
            </a:extLst>
          </p:cNvPr>
          <p:cNvSpPr/>
          <p:nvPr/>
        </p:nvSpPr>
        <p:spPr>
          <a:xfrm>
            <a:off x="1907806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04">
            <a:extLst>
              <a:ext uri="{FF2B5EF4-FFF2-40B4-BE49-F238E27FC236}">
                <a16:creationId xmlns:a16="http://schemas.microsoft.com/office/drawing/2014/main" id="{1A5277B6-A109-5285-1008-28232A81D3C7}"/>
              </a:ext>
            </a:extLst>
          </p:cNvPr>
          <p:cNvSpPr/>
          <p:nvPr/>
        </p:nvSpPr>
        <p:spPr>
          <a:xfrm>
            <a:off x="176331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05">
            <a:extLst>
              <a:ext uri="{FF2B5EF4-FFF2-40B4-BE49-F238E27FC236}">
                <a16:creationId xmlns:a16="http://schemas.microsoft.com/office/drawing/2014/main" id="{04214574-1F31-9BA5-62FD-B25F4AEE0827}"/>
              </a:ext>
            </a:extLst>
          </p:cNvPr>
          <p:cNvSpPr/>
          <p:nvPr/>
        </p:nvSpPr>
        <p:spPr>
          <a:xfrm>
            <a:off x="1750504" y="29739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06">
            <a:extLst>
              <a:ext uri="{FF2B5EF4-FFF2-40B4-BE49-F238E27FC236}">
                <a16:creationId xmlns:a16="http://schemas.microsoft.com/office/drawing/2014/main" id="{0467C7B1-512E-88AC-A415-1C0A9DD1422D}"/>
              </a:ext>
            </a:extLst>
          </p:cNvPr>
          <p:cNvSpPr/>
          <p:nvPr/>
        </p:nvSpPr>
        <p:spPr>
          <a:xfrm>
            <a:off x="1595678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07">
            <a:extLst>
              <a:ext uri="{FF2B5EF4-FFF2-40B4-BE49-F238E27FC236}">
                <a16:creationId xmlns:a16="http://schemas.microsoft.com/office/drawing/2014/main" id="{F18FA0E1-FDD3-1F75-8D5D-33B7ABE7F588}"/>
              </a:ext>
            </a:extLst>
          </p:cNvPr>
          <p:cNvSpPr/>
          <p:nvPr/>
        </p:nvSpPr>
        <p:spPr>
          <a:xfrm>
            <a:off x="1582255" y="29739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08">
            <a:extLst>
              <a:ext uri="{FF2B5EF4-FFF2-40B4-BE49-F238E27FC236}">
                <a16:creationId xmlns:a16="http://schemas.microsoft.com/office/drawing/2014/main" id="{2AB78093-F2EC-ED2A-EDE5-7564078CB29E}"/>
              </a:ext>
            </a:extLst>
          </p:cNvPr>
          <p:cNvSpPr/>
          <p:nvPr/>
        </p:nvSpPr>
        <p:spPr>
          <a:xfrm>
            <a:off x="2087929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109">
            <a:extLst>
              <a:ext uri="{FF2B5EF4-FFF2-40B4-BE49-F238E27FC236}">
                <a16:creationId xmlns:a16="http://schemas.microsoft.com/office/drawing/2014/main" id="{DC990A17-33DA-1CF3-D918-0F61FBC8725C}"/>
              </a:ext>
            </a:extLst>
          </p:cNvPr>
          <p:cNvSpPr/>
          <p:nvPr/>
        </p:nvSpPr>
        <p:spPr>
          <a:xfrm>
            <a:off x="2075624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110">
            <a:extLst>
              <a:ext uri="{FF2B5EF4-FFF2-40B4-BE49-F238E27FC236}">
                <a16:creationId xmlns:a16="http://schemas.microsoft.com/office/drawing/2014/main" id="{7B8C6FB7-8C6C-E70B-790F-030FA0E018BE}"/>
              </a:ext>
            </a:extLst>
          </p:cNvPr>
          <p:cNvSpPr/>
          <p:nvPr/>
        </p:nvSpPr>
        <p:spPr>
          <a:xfrm>
            <a:off x="1920290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111">
            <a:extLst>
              <a:ext uri="{FF2B5EF4-FFF2-40B4-BE49-F238E27FC236}">
                <a16:creationId xmlns:a16="http://schemas.microsoft.com/office/drawing/2014/main" id="{309D59D6-25AB-0E31-72BD-D19EE6FDC745}"/>
              </a:ext>
            </a:extLst>
          </p:cNvPr>
          <p:cNvSpPr/>
          <p:nvPr/>
        </p:nvSpPr>
        <p:spPr>
          <a:xfrm>
            <a:off x="1907806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112">
            <a:extLst>
              <a:ext uri="{FF2B5EF4-FFF2-40B4-BE49-F238E27FC236}">
                <a16:creationId xmlns:a16="http://schemas.microsoft.com/office/drawing/2014/main" id="{50343DCE-858B-71AC-78F1-068A59695090}"/>
              </a:ext>
            </a:extLst>
          </p:cNvPr>
          <p:cNvSpPr/>
          <p:nvPr/>
        </p:nvSpPr>
        <p:spPr>
          <a:xfrm>
            <a:off x="176331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113">
            <a:extLst>
              <a:ext uri="{FF2B5EF4-FFF2-40B4-BE49-F238E27FC236}">
                <a16:creationId xmlns:a16="http://schemas.microsoft.com/office/drawing/2014/main" id="{0105291F-1648-4BFE-62D2-221A57D241F8}"/>
              </a:ext>
            </a:extLst>
          </p:cNvPr>
          <p:cNvSpPr/>
          <p:nvPr/>
        </p:nvSpPr>
        <p:spPr>
          <a:xfrm>
            <a:off x="1750504" y="31559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114">
            <a:extLst>
              <a:ext uri="{FF2B5EF4-FFF2-40B4-BE49-F238E27FC236}">
                <a16:creationId xmlns:a16="http://schemas.microsoft.com/office/drawing/2014/main" id="{AD0951F0-5ACA-2D97-EC8A-B3B0189749BC}"/>
              </a:ext>
            </a:extLst>
          </p:cNvPr>
          <p:cNvSpPr/>
          <p:nvPr/>
        </p:nvSpPr>
        <p:spPr>
          <a:xfrm>
            <a:off x="1595678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115">
            <a:extLst>
              <a:ext uri="{FF2B5EF4-FFF2-40B4-BE49-F238E27FC236}">
                <a16:creationId xmlns:a16="http://schemas.microsoft.com/office/drawing/2014/main" id="{DC6FD508-CCAF-96FE-DD08-D62AB90B5A22}"/>
              </a:ext>
            </a:extLst>
          </p:cNvPr>
          <p:cNvSpPr/>
          <p:nvPr/>
        </p:nvSpPr>
        <p:spPr>
          <a:xfrm>
            <a:off x="1582255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116">
            <a:extLst>
              <a:ext uri="{FF2B5EF4-FFF2-40B4-BE49-F238E27FC236}">
                <a16:creationId xmlns:a16="http://schemas.microsoft.com/office/drawing/2014/main" id="{B1F843E8-6907-D78F-6E83-D8D8D443DBE5}"/>
              </a:ext>
            </a:extLst>
          </p:cNvPr>
          <p:cNvSpPr/>
          <p:nvPr/>
        </p:nvSpPr>
        <p:spPr>
          <a:xfrm>
            <a:off x="2087929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117">
            <a:extLst>
              <a:ext uri="{FF2B5EF4-FFF2-40B4-BE49-F238E27FC236}">
                <a16:creationId xmlns:a16="http://schemas.microsoft.com/office/drawing/2014/main" id="{6F65121D-28F0-FC87-833B-454A057D2661}"/>
              </a:ext>
            </a:extLst>
          </p:cNvPr>
          <p:cNvSpPr/>
          <p:nvPr/>
        </p:nvSpPr>
        <p:spPr>
          <a:xfrm>
            <a:off x="2075624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118">
            <a:extLst>
              <a:ext uri="{FF2B5EF4-FFF2-40B4-BE49-F238E27FC236}">
                <a16:creationId xmlns:a16="http://schemas.microsoft.com/office/drawing/2014/main" id="{CA680773-E6CD-118B-C4C3-833159046E08}"/>
              </a:ext>
            </a:extLst>
          </p:cNvPr>
          <p:cNvSpPr/>
          <p:nvPr/>
        </p:nvSpPr>
        <p:spPr>
          <a:xfrm>
            <a:off x="176331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119">
            <a:extLst>
              <a:ext uri="{FF2B5EF4-FFF2-40B4-BE49-F238E27FC236}">
                <a16:creationId xmlns:a16="http://schemas.microsoft.com/office/drawing/2014/main" id="{9068F0D0-04E3-F66F-EB3A-60B2E0BDF1B1}"/>
              </a:ext>
            </a:extLst>
          </p:cNvPr>
          <p:cNvSpPr/>
          <p:nvPr/>
        </p:nvSpPr>
        <p:spPr>
          <a:xfrm>
            <a:off x="1750504" y="33308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120">
            <a:extLst>
              <a:ext uri="{FF2B5EF4-FFF2-40B4-BE49-F238E27FC236}">
                <a16:creationId xmlns:a16="http://schemas.microsoft.com/office/drawing/2014/main" id="{15116119-B572-1E5C-458A-CAC08EB5342B}"/>
              </a:ext>
            </a:extLst>
          </p:cNvPr>
          <p:cNvSpPr/>
          <p:nvPr/>
        </p:nvSpPr>
        <p:spPr>
          <a:xfrm>
            <a:off x="1595678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121">
            <a:extLst>
              <a:ext uri="{FF2B5EF4-FFF2-40B4-BE49-F238E27FC236}">
                <a16:creationId xmlns:a16="http://schemas.microsoft.com/office/drawing/2014/main" id="{C1D3D4F8-A37A-B851-FBAE-8EC211005340}"/>
              </a:ext>
            </a:extLst>
          </p:cNvPr>
          <p:cNvSpPr/>
          <p:nvPr/>
        </p:nvSpPr>
        <p:spPr>
          <a:xfrm>
            <a:off x="1582255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122">
            <a:extLst>
              <a:ext uri="{FF2B5EF4-FFF2-40B4-BE49-F238E27FC236}">
                <a16:creationId xmlns:a16="http://schemas.microsoft.com/office/drawing/2014/main" id="{838A30FA-C550-1693-A2A3-2CE760902AAE}"/>
              </a:ext>
            </a:extLst>
          </p:cNvPr>
          <p:cNvSpPr/>
          <p:nvPr/>
        </p:nvSpPr>
        <p:spPr>
          <a:xfrm>
            <a:off x="1926385" y="334060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123">
            <a:extLst>
              <a:ext uri="{FF2B5EF4-FFF2-40B4-BE49-F238E27FC236}">
                <a16:creationId xmlns:a16="http://schemas.microsoft.com/office/drawing/2014/main" id="{E759FA6B-2649-DAF4-1662-526AC6499982}"/>
              </a:ext>
            </a:extLst>
          </p:cNvPr>
          <p:cNvSpPr/>
          <p:nvPr/>
        </p:nvSpPr>
        <p:spPr>
          <a:xfrm>
            <a:off x="1913064" y="332824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124">
            <a:extLst>
              <a:ext uri="{FF2B5EF4-FFF2-40B4-BE49-F238E27FC236}">
                <a16:creationId xmlns:a16="http://schemas.microsoft.com/office/drawing/2014/main" id="{E60A3B86-FDB2-1E35-FDD9-92C75070492D}"/>
              </a:ext>
            </a:extLst>
          </p:cNvPr>
          <p:cNvSpPr/>
          <p:nvPr/>
        </p:nvSpPr>
        <p:spPr>
          <a:xfrm>
            <a:off x="2087930" y="352958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125">
            <a:extLst>
              <a:ext uri="{FF2B5EF4-FFF2-40B4-BE49-F238E27FC236}">
                <a16:creationId xmlns:a16="http://schemas.microsoft.com/office/drawing/2014/main" id="{DD41152A-A2B5-A8D2-D1E3-CC666ACB617E}"/>
              </a:ext>
            </a:extLst>
          </p:cNvPr>
          <p:cNvSpPr/>
          <p:nvPr/>
        </p:nvSpPr>
        <p:spPr>
          <a:xfrm>
            <a:off x="207580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126">
            <a:extLst>
              <a:ext uri="{FF2B5EF4-FFF2-40B4-BE49-F238E27FC236}">
                <a16:creationId xmlns:a16="http://schemas.microsoft.com/office/drawing/2014/main" id="{579BD562-65D4-A1E1-7520-38C2C9249AFC}"/>
              </a:ext>
            </a:extLst>
          </p:cNvPr>
          <p:cNvSpPr/>
          <p:nvPr/>
        </p:nvSpPr>
        <p:spPr>
          <a:xfrm>
            <a:off x="1920290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127">
            <a:extLst>
              <a:ext uri="{FF2B5EF4-FFF2-40B4-BE49-F238E27FC236}">
                <a16:creationId xmlns:a16="http://schemas.microsoft.com/office/drawing/2014/main" id="{8138D399-B7F8-94D5-A61A-3FB882E40450}"/>
              </a:ext>
            </a:extLst>
          </p:cNvPr>
          <p:cNvSpPr/>
          <p:nvPr/>
        </p:nvSpPr>
        <p:spPr>
          <a:xfrm>
            <a:off x="1907984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128">
            <a:extLst>
              <a:ext uri="{FF2B5EF4-FFF2-40B4-BE49-F238E27FC236}">
                <a16:creationId xmlns:a16="http://schemas.microsoft.com/office/drawing/2014/main" id="{89788E3C-8E43-FB14-681A-93F2DE6FD972}"/>
              </a:ext>
            </a:extLst>
          </p:cNvPr>
          <p:cNvSpPr/>
          <p:nvPr/>
        </p:nvSpPr>
        <p:spPr>
          <a:xfrm>
            <a:off x="176331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129">
            <a:extLst>
              <a:ext uri="{FF2B5EF4-FFF2-40B4-BE49-F238E27FC236}">
                <a16:creationId xmlns:a16="http://schemas.microsoft.com/office/drawing/2014/main" id="{F0F6E230-7097-E3E0-0CA9-185321B8CC87}"/>
              </a:ext>
            </a:extLst>
          </p:cNvPr>
          <p:cNvSpPr/>
          <p:nvPr/>
        </p:nvSpPr>
        <p:spPr>
          <a:xfrm>
            <a:off x="1750682" y="351646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130">
            <a:extLst>
              <a:ext uri="{FF2B5EF4-FFF2-40B4-BE49-F238E27FC236}">
                <a16:creationId xmlns:a16="http://schemas.microsoft.com/office/drawing/2014/main" id="{003CE9E7-3E9F-68D8-9D47-D0CE1B76C031}"/>
              </a:ext>
            </a:extLst>
          </p:cNvPr>
          <p:cNvSpPr/>
          <p:nvPr/>
        </p:nvSpPr>
        <p:spPr>
          <a:xfrm>
            <a:off x="1595678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131">
            <a:extLst>
              <a:ext uri="{FF2B5EF4-FFF2-40B4-BE49-F238E27FC236}">
                <a16:creationId xmlns:a16="http://schemas.microsoft.com/office/drawing/2014/main" id="{1EC2ABD4-08D3-95F9-CED4-519F626E2227}"/>
              </a:ext>
            </a:extLst>
          </p:cNvPr>
          <p:cNvSpPr/>
          <p:nvPr/>
        </p:nvSpPr>
        <p:spPr>
          <a:xfrm>
            <a:off x="1582432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132">
            <a:extLst>
              <a:ext uri="{FF2B5EF4-FFF2-40B4-BE49-F238E27FC236}">
                <a16:creationId xmlns:a16="http://schemas.microsoft.com/office/drawing/2014/main" id="{0C4232D7-3E7A-6ACF-DABF-1448B3C4EB1E}"/>
              </a:ext>
            </a:extLst>
          </p:cNvPr>
          <p:cNvSpPr/>
          <p:nvPr/>
        </p:nvSpPr>
        <p:spPr>
          <a:xfrm>
            <a:off x="2261665" y="225552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133">
            <a:extLst>
              <a:ext uri="{FF2B5EF4-FFF2-40B4-BE49-F238E27FC236}">
                <a16:creationId xmlns:a16="http://schemas.microsoft.com/office/drawing/2014/main" id="{122D6DEA-18A5-AD0B-5EA9-62BD1A60BE15}"/>
              </a:ext>
            </a:extLst>
          </p:cNvPr>
          <p:cNvSpPr/>
          <p:nvPr/>
        </p:nvSpPr>
        <p:spPr>
          <a:xfrm>
            <a:off x="2248878" y="22430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134">
            <a:extLst>
              <a:ext uri="{FF2B5EF4-FFF2-40B4-BE49-F238E27FC236}">
                <a16:creationId xmlns:a16="http://schemas.microsoft.com/office/drawing/2014/main" id="{7231A37F-2179-18A3-494F-8294C53B518F}"/>
              </a:ext>
            </a:extLst>
          </p:cNvPr>
          <p:cNvSpPr/>
          <p:nvPr/>
        </p:nvSpPr>
        <p:spPr>
          <a:xfrm>
            <a:off x="2261665" y="24384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135">
            <a:extLst>
              <a:ext uri="{FF2B5EF4-FFF2-40B4-BE49-F238E27FC236}">
                <a16:creationId xmlns:a16="http://schemas.microsoft.com/office/drawing/2014/main" id="{E8287A26-040F-4383-F0D8-C28CF7E31153}"/>
              </a:ext>
            </a:extLst>
          </p:cNvPr>
          <p:cNvSpPr/>
          <p:nvPr/>
        </p:nvSpPr>
        <p:spPr>
          <a:xfrm>
            <a:off x="2248878" y="242504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136">
            <a:extLst>
              <a:ext uri="{FF2B5EF4-FFF2-40B4-BE49-F238E27FC236}">
                <a16:creationId xmlns:a16="http://schemas.microsoft.com/office/drawing/2014/main" id="{7EAF2723-7184-3FC9-4DBA-F06866953113}"/>
              </a:ext>
            </a:extLst>
          </p:cNvPr>
          <p:cNvSpPr/>
          <p:nvPr/>
        </p:nvSpPr>
        <p:spPr>
          <a:xfrm>
            <a:off x="2261665" y="2612138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137">
            <a:extLst>
              <a:ext uri="{FF2B5EF4-FFF2-40B4-BE49-F238E27FC236}">
                <a16:creationId xmlns:a16="http://schemas.microsoft.com/office/drawing/2014/main" id="{2BB8AA42-A27F-3953-7940-291E8FAAFD78}"/>
              </a:ext>
            </a:extLst>
          </p:cNvPr>
          <p:cNvSpPr/>
          <p:nvPr/>
        </p:nvSpPr>
        <p:spPr>
          <a:xfrm>
            <a:off x="2248878" y="25999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138">
            <a:extLst>
              <a:ext uri="{FF2B5EF4-FFF2-40B4-BE49-F238E27FC236}">
                <a16:creationId xmlns:a16="http://schemas.microsoft.com/office/drawing/2014/main" id="{C377BE3C-7C2E-AA4C-AB49-08F15A3722CD}"/>
              </a:ext>
            </a:extLst>
          </p:cNvPr>
          <p:cNvSpPr/>
          <p:nvPr/>
        </p:nvSpPr>
        <p:spPr>
          <a:xfrm>
            <a:off x="2261665" y="27980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139">
            <a:extLst>
              <a:ext uri="{FF2B5EF4-FFF2-40B4-BE49-F238E27FC236}">
                <a16:creationId xmlns:a16="http://schemas.microsoft.com/office/drawing/2014/main" id="{8CBBCC16-8733-5397-6264-A48CB457732C}"/>
              </a:ext>
            </a:extLst>
          </p:cNvPr>
          <p:cNvSpPr/>
          <p:nvPr/>
        </p:nvSpPr>
        <p:spPr>
          <a:xfrm>
            <a:off x="2249055" y="27855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140">
            <a:extLst>
              <a:ext uri="{FF2B5EF4-FFF2-40B4-BE49-F238E27FC236}">
                <a16:creationId xmlns:a16="http://schemas.microsoft.com/office/drawing/2014/main" id="{F5779593-600C-5F14-34F3-7F9EE3049E57}"/>
              </a:ext>
            </a:extLst>
          </p:cNvPr>
          <p:cNvSpPr/>
          <p:nvPr/>
        </p:nvSpPr>
        <p:spPr>
          <a:xfrm>
            <a:off x="2261665" y="29870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141">
            <a:extLst>
              <a:ext uri="{FF2B5EF4-FFF2-40B4-BE49-F238E27FC236}">
                <a16:creationId xmlns:a16="http://schemas.microsoft.com/office/drawing/2014/main" id="{D8C93907-8BE4-7DBC-9390-F897708857AB}"/>
              </a:ext>
            </a:extLst>
          </p:cNvPr>
          <p:cNvSpPr/>
          <p:nvPr/>
        </p:nvSpPr>
        <p:spPr>
          <a:xfrm>
            <a:off x="2248878" y="297392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142">
            <a:extLst>
              <a:ext uri="{FF2B5EF4-FFF2-40B4-BE49-F238E27FC236}">
                <a16:creationId xmlns:a16="http://schemas.microsoft.com/office/drawing/2014/main" id="{247E06BB-F910-E89F-0478-4F47F082B6ED}"/>
              </a:ext>
            </a:extLst>
          </p:cNvPr>
          <p:cNvSpPr/>
          <p:nvPr/>
        </p:nvSpPr>
        <p:spPr>
          <a:xfrm>
            <a:off x="2261665" y="316839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143">
            <a:extLst>
              <a:ext uri="{FF2B5EF4-FFF2-40B4-BE49-F238E27FC236}">
                <a16:creationId xmlns:a16="http://schemas.microsoft.com/office/drawing/2014/main" id="{E7EE1C68-0F81-9E02-B36F-D10482109618}"/>
              </a:ext>
            </a:extLst>
          </p:cNvPr>
          <p:cNvSpPr/>
          <p:nvPr/>
        </p:nvSpPr>
        <p:spPr>
          <a:xfrm>
            <a:off x="2248878" y="315590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144">
            <a:extLst>
              <a:ext uri="{FF2B5EF4-FFF2-40B4-BE49-F238E27FC236}">
                <a16:creationId xmlns:a16="http://schemas.microsoft.com/office/drawing/2014/main" id="{965E48C6-54DD-24EF-9B35-788FA880E0C0}"/>
              </a:ext>
            </a:extLst>
          </p:cNvPr>
          <p:cNvSpPr/>
          <p:nvPr/>
        </p:nvSpPr>
        <p:spPr>
          <a:xfrm>
            <a:off x="2261665" y="33436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145">
            <a:extLst>
              <a:ext uri="{FF2B5EF4-FFF2-40B4-BE49-F238E27FC236}">
                <a16:creationId xmlns:a16="http://schemas.microsoft.com/office/drawing/2014/main" id="{BC3A2407-9BB7-FDB6-08D4-0E1960818495}"/>
              </a:ext>
            </a:extLst>
          </p:cNvPr>
          <p:cNvSpPr/>
          <p:nvPr/>
        </p:nvSpPr>
        <p:spPr>
          <a:xfrm>
            <a:off x="2248878" y="33307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146">
            <a:extLst>
              <a:ext uri="{FF2B5EF4-FFF2-40B4-BE49-F238E27FC236}">
                <a16:creationId xmlns:a16="http://schemas.microsoft.com/office/drawing/2014/main" id="{33B0DD29-E147-369B-FE2F-B70375D0F9F1}"/>
              </a:ext>
            </a:extLst>
          </p:cNvPr>
          <p:cNvSpPr/>
          <p:nvPr/>
        </p:nvSpPr>
        <p:spPr>
          <a:xfrm>
            <a:off x="2261665" y="35295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147">
            <a:extLst>
              <a:ext uri="{FF2B5EF4-FFF2-40B4-BE49-F238E27FC236}">
                <a16:creationId xmlns:a16="http://schemas.microsoft.com/office/drawing/2014/main" id="{A5DD9372-F285-ADD1-F5BD-A505C9C17D13}"/>
              </a:ext>
            </a:extLst>
          </p:cNvPr>
          <p:cNvSpPr/>
          <p:nvPr/>
        </p:nvSpPr>
        <p:spPr>
          <a:xfrm>
            <a:off x="2249055" y="35164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148">
            <a:extLst>
              <a:ext uri="{FF2B5EF4-FFF2-40B4-BE49-F238E27FC236}">
                <a16:creationId xmlns:a16="http://schemas.microsoft.com/office/drawing/2014/main" id="{5E8F0584-3970-0CD8-44C0-235113E753AD}"/>
              </a:ext>
            </a:extLst>
          </p:cNvPr>
          <p:cNvSpPr/>
          <p:nvPr/>
        </p:nvSpPr>
        <p:spPr>
          <a:xfrm>
            <a:off x="1051286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149">
            <a:extLst>
              <a:ext uri="{FF2B5EF4-FFF2-40B4-BE49-F238E27FC236}">
                <a16:creationId xmlns:a16="http://schemas.microsoft.com/office/drawing/2014/main" id="{6A4FDDC2-944C-2FBA-38F2-A2E86236504C}"/>
              </a:ext>
            </a:extLst>
          </p:cNvPr>
          <p:cNvSpPr/>
          <p:nvPr/>
        </p:nvSpPr>
        <p:spPr>
          <a:xfrm>
            <a:off x="1049948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150">
            <a:extLst>
              <a:ext uri="{FF2B5EF4-FFF2-40B4-BE49-F238E27FC236}">
                <a16:creationId xmlns:a16="http://schemas.microsoft.com/office/drawing/2014/main" id="{0C6D7136-D793-0D3F-58E1-038533928320}"/>
              </a:ext>
            </a:extLst>
          </p:cNvPr>
          <p:cNvSpPr/>
          <p:nvPr/>
        </p:nvSpPr>
        <p:spPr>
          <a:xfrm>
            <a:off x="10343706" y="2214372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151">
            <a:extLst>
              <a:ext uri="{FF2B5EF4-FFF2-40B4-BE49-F238E27FC236}">
                <a16:creationId xmlns:a16="http://schemas.microsoft.com/office/drawing/2014/main" id="{7D5F08F7-3819-5E3C-AC8C-174CC26E1A53}"/>
              </a:ext>
            </a:extLst>
          </p:cNvPr>
          <p:cNvSpPr/>
          <p:nvPr/>
        </p:nvSpPr>
        <p:spPr>
          <a:xfrm>
            <a:off x="10331666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152">
            <a:extLst>
              <a:ext uri="{FF2B5EF4-FFF2-40B4-BE49-F238E27FC236}">
                <a16:creationId xmlns:a16="http://schemas.microsoft.com/office/drawing/2014/main" id="{E5EB0794-C115-253D-9735-526E0D8AAD90}"/>
              </a:ext>
            </a:extLst>
          </p:cNvPr>
          <p:cNvSpPr/>
          <p:nvPr/>
        </p:nvSpPr>
        <p:spPr>
          <a:xfrm>
            <a:off x="1018673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153">
            <a:extLst>
              <a:ext uri="{FF2B5EF4-FFF2-40B4-BE49-F238E27FC236}">
                <a16:creationId xmlns:a16="http://schemas.microsoft.com/office/drawing/2014/main" id="{7C0F73D0-7E8E-C27B-9D00-078963423CC7}"/>
              </a:ext>
            </a:extLst>
          </p:cNvPr>
          <p:cNvSpPr/>
          <p:nvPr/>
        </p:nvSpPr>
        <p:spPr>
          <a:xfrm>
            <a:off x="10174364" y="220110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154">
            <a:extLst>
              <a:ext uri="{FF2B5EF4-FFF2-40B4-BE49-F238E27FC236}">
                <a16:creationId xmlns:a16="http://schemas.microsoft.com/office/drawing/2014/main" id="{4F26A0C3-46C8-0264-9315-C21A752EF14C}"/>
              </a:ext>
            </a:extLst>
          </p:cNvPr>
          <p:cNvSpPr/>
          <p:nvPr/>
        </p:nvSpPr>
        <p:spPr>
          <a:xfrm>
            <a:off x="10019093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55">
            <a:extLst>
              <a:ext uri="{FF2B5EF4-FFF2-40B4-BE49-F238E27FC236}">
                <a16:creationId xmlns:a16="http://schemas.microsoft.com/office/drawing/2014/main" id="{70C192A9-C56F-2B7D-D35F-876D1FE02E85}"/>
              </a:ext>
            </a:extLst>
          </p:cNvPr>
          <p:cNvSpPr/>
          <p:nvPr/>
        </p:nvSpPr>
        <p:spPr>
          <a:xfrm>
            <a:off x="10006114" y="220106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56">
            <a:extLst>
              <a:ext uri="{FF2B5EF4-FFF2-40B4-BE49-F238E27FC236}">
                <a16:creationId xmlns:a16="http://schemas.microsoft.com/office/drawing/2014/main" id="{841FFF5A-3009-2822-A334-6C371D352B5C}"/>
              </a:ext>
            </a:extLst>
          </p:cNvPr>
          <p:cNvSpPr/>
          <p:nvPr/>
        </p:nvSpPr>
        <p:spPr>
          <a:xfrm>
            <a:off x="1051286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157">
            <a:extLst>
              <a:ext uri="{FF2B5EF4-FFF2-40B4-BE49-F238E27FC236}">
                <a16:creationId xmlns:a16="http://schemas.microsoft.com/office/drawing/2014/main" id="{E046293F-63B2-55B0-2AEA-1B8535F4157B}"/>
              </a:ext>
            </a:extLst>
          </p:cNvPr>
          <p:cNvSpPr/>
          <p:nvPr/>
        </p:nvSpPr>
        <p:spPr>
          <a:xfrm>
            <a:off x="1049948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158">
            <a:extLst>
              <a:ext uri="{FF2B5EF4-FFF2-40B4-BE49-F238E27FC236}">
                <a16:creationId xmlns:a16="http://schemas.microsoft.com/office/drawing/2014/main" id="{8535D58E-AF79-1E74-4A9B-BC030FB360A8}"/>
              </a:ext>
            </a:extLst>
          </p:cNvPr>
          <p:cNvSpPr/>
          <p:nvPr/>
        </p:nvSpPr>
        <p:spPr>
          <a:xfrm>
            <a:off x="10343706" y="239572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159">
            <a:extLst>
              <a:ext uri="{FF2B5EF4-FFF2-40B4-BE49-F238E27FC236}">
                <a16:creationId xmlns:a16="http://schemas.microsoft.com/office/drawing/2014/main" id="{2B76A3AF-BD78-E8BF-66AC-5C5A44DD6EF8}"/>
              </a:ext>
            </a:extLst>
          </p:cNvPr>
          <p:cNvSpPr/>
          <p:nvPr/>
        </p:nvSpPr>
        <p:spPr>
          <a:xfrm>
            <a:off x="10331666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160">
            <a:extLst>
              <a:ext uri="{FF2B5EF4-FFF2-40B4-BE49-F238E27FC236}">
                <a16:creationId xmlns:a16="http://schemas.microsoft.com/office/drawing/2014/main" id="{E3AD812B-3083-EAEF-E6E5-E6BBD761CAE6}"/>
              </a:ext>
            </a:extLst>
          </p:cNvPr>
          <p:cNvSpPr/>
          <p:nvPr/>
        </p:nvSpPr>
        <p:spPr>
          <a:xfrm>
            <a:off x="1018673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161">
            <a:extLst>
              <a:ext uri="{FF2B5EF4-FFF2-40B4-BE49-F238E27FC236}">
                <a16:creationId xmlns:a16="http://schemas.microsoft.com/office/drawing/2014/main" id="{2062AF33-EA5C-7090-2A6D-2BDC157B7B7C}"/>
              </a:ext>
            </a:extLst>
          </p:cNvPr>
          <p:cNvSpPr/>
          <p:nvPr/>
        </p:nvSpPr>
        <p:spPr>
          <a:xfrm>
            <a:off x="10174364" y="23830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162">
            <a:extLst>
              <a:ext uri="{FF2B5EF4-FFF2-40B4-BE49-F238E27FC236}">
                <a16:creationId xmlns:a16="http://schemas.microsoft.com/office/drawing/2014/main" id="{BFFC38FC-D6BB-1E0D-3D4B-13686DF4DBC1}"/>
              </a:ext>
            </a:extLst>
          </p:cNvPr>
          <p:cNvSpPr/>
          <p:nvPr/>
        </p:nvSpPr>
        <p:spPr>
          <a:xfrm>
            <a:off x="10019093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163">
            <a:extLst>
              <a:ext uri="{FF2B5EF4-FFF2-40B4-BE49-F238E27FC236}">
                <a16:creationId xmlns:a16="http://schemas.microsoft.com/office/drawing/2014/main" id="{8983765E-8DFC-1AEC-0041-BA02ED1C9489}"/>
              </a:ext>
            </a:extLst>
          </p:cNvPr>
          <p:cNvSpPr/>
          <p:nvPr/>
        </p:nvSpPr>
        <p:spPr>
          <a:xfrm>
            <a:off x="10006114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164">
            <a:extLst>
              <a:ext uri="{FF2B5EF4-FFF2-40B4-BE49-F238E27FC236}">
                <a16:creationId xmlns:a16="http://schemas.microsoft.com/office/drawing/2014/main" id="{A5E41381-12CE-897B-1967-A2A05B2E8048}"/>
              </a:ext>
            </a:extLst>
          </p:cNvPr>
          <p:cNvSpPr/>
          <p:nvPr/>
        </p:nvSpPr>
        <p:spPr>
          <a:xfrm>
            <a:off x="1051286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165">
            <a:extLst>
              <a:ext uri="{FF2B5EF4-FFF2-40B4-BE49-F238E27FC236}">
                <a16:creationId xmlns:a16="http://schemas.microsoft.com/office/drawing/2014/main" id="{B4763DE1-FDEF-788D-7A45-2F25E2704EDC}"/>
              </a:ext>
            </a:extLst>
          </p:cNvPr>
          <p:cNvSpPr/>
          <p:nvPr/>
        </p:nvSpPr>
        <p:spPr>
          <a:xfrm>
            <a:off x="1049948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166">
            <a:extLst>
              <a:ext uri="{FF2B5EF4-FFF2-40B4-BE49-F238E27FC236}">
                <a16:creationId xmlns:a16="http://schemas.microsoft.com/office/drawing/2014/main" id="{0F03A440-91FD-EF27-5D9C-61CF93CC7DCA}"/>
              </a:ext>
            </a:extLst>
          </p:cNvPr>
          <p:cNvSpPr/>
          <p:nvPr/>
        </p:nvSpPr>
        <p:spPr>
          <a:xfrm>
            <a:off x="1018673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167">
            <a:extLst>
              <a:ext uri="{FF2B5EF4-FFF2-40B4-BE49-F238E27FC236}">
                <a16:creationId xmlns:a16="http://schemas.microsoft.com/office/drawing/2014/main" id="{660221AF-BF7F-DCE6-9A85-2A5D96F44BA5}"/>
              </a:ext>
            </a:extLst>
          </p:cNvPr>
          <p:cNvSpPr/>
          <p:nvPr/>
        </p:nvSpPr>
        <p:spPr>
          <a:xfrm>
            <a:off x="10174364" y="255795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168">
            <a:extLst>
              <a:ext uri="{FF2B5EF4-FFF2-40B4-BE49-F238E27FC236}">
                <a16:creationId xmlns:a16="http://schemas.microsoft.com/office/drawing/2014/main" id="{EE32EBCC-9F5A-2825-522E-DC31DC367B28}"/>
              </a:ext>
            </a:extLst>
          </p:cNvPr>
          <p:cNvSpPr/>
          <p:nvPr/>
        </p:nvSpPr>
        <p:spPr>
          <a:xfrm>
            <a:off x="10019093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169">
            <a:extLst>
              <a:ext uri="{FF2B5EF4-FFF2-40B4-BE49-F238E27FC236}">
                <a16:creationId xmlns:a16="http://schemas.microsoft.com/office/drawing/2014/main" id="{9F689C64-5A30-E2D0-9527-31FF5C49D404}"/>
              </a:ext>
            </a:extLst>
          </p:cNvPr>
          <p:cNvSpPr/>
          <p:nvPr/>
        </p:nvSpPr>
        <p:spPr>
          <a:xfrm>
            <a:off x="10006114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170">
            <a:extLst>
              <a:ext uri="{FF2B5EF4-FFF2-40B4-BE49-F238E27FC236}">
                <a16:creationId xmlns:a16="http://schemas.microsoft.com/office/drawing/2014/main" id="{585B5E3F-D1A2-BB3D-3893-1740E3898ECC}"/>
              </a:ext>
            </a:extLst>
          </p:cNvPr>
          <p:cNvSpPr/>
          <p:nvPr/>
        </p:nvSpPr>
        <p:spPr>
          <a:xfrm>
            <a:off x="10349800" y="256794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171">
            <a:extLst>
              <a:ext uri="{FF2B5EF4-FFF2-40B4-BE49-F238E27FC236}">
                <a16:creationId xmlns:a16="http://schemas.microsoft.com/office/drawing/2014/main" id="{7F3F2BC3-D7C7-E653-BB30-B89E45276DB7}"/>
              </a:ext>
            </a:extLst>
          </p:cNvPr>
          <p:cNvSpPr/>
          <p:nvPr/>
        </p:nvSpPr>
        <p:spPr>
          <a:xfrm>
            <a:off x="10336924" y="255536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172">
            <a:extLst>
              <a:ext uri="{FF2B5EF4-FFF2-40B4-BE49-F238E27FC236}">
                <a16:creationId xmlns:a16="http://schemas.microsoft.com/office/drawing/2014/main" id="{9AC0B57A-8037-590B-D6FE-8E8FD6F04F43}"/>
              </a:ext>
            </a:extLst>
          </p:cNvPr>
          <p:cNvSpPr/>
          <p:nvPr/>
        </p:nvSpPr>
        <p:spPr>
          <a:xfrm>
            <a:off x="1051286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173">
            <a:extLst>
              <a:ext uri="{FF2B5EF4-FFF2-40B4-BE49-F238E27FC236}">
                <a16:creationId xmlns:a16="http://schemas.microsoft.com/office/drawing/2014/main" id="{AAA31A7A-2ECB-CD44-404D-5A75DFF204D3}"/>
              </a:ext>
            </a:extLst>
          </p:cNvPr>
          <p:cNvSpPr/>
          <p:nvPr/>
        </p:nvSpPr>
        <p:spPr>
          <a:xfrm>
            <a:off x="10499661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174">
            <a:extLst>
              <a:ext uri="{FF2B5EF4-FFF2-40B4-BE49-F238E27FC236}">
                <a16:creationId xmlns:a16="http://schemas.microsoft.com/office/drawing/2014/main" id="{00ADDB72-581F-B0C0-B0A9-D9EA0A0413DF}"/>
              </a:ext>
            </a:extLst>
          </p:cNvPr>
          <p:cNvSpPr/>
          <p:nvPr/>
        </p:nvSpPr>
        <p:spPr>
          <a:xfrm>
            <a:off x="1034522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175">
            <a:extLst>
              <a:ext uri="{FF2B5EF4-FFF2-40B4-BE49-F238E27FC236}">
                <a16:creationId xmlns:a16="http://schemas.microsoft.com/office/drawing/2014/main" id="{FF93E40B-DF48-FD4F-1BA7-30C4AB9A2166}"/>
              </a:ext>
            </a:extLst>
          </p:cNvPr>
          <p:cNvSpPr/>
          <p:nvPr/>
        </p:nvSpPr>
        <p:spPr>
          <a:xfrm>
            <a:off x="10331844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176">
            <a:extLst>
              <a:ext uri="{FF2B5EF4-FFF2-40B4-BE49-F238E27FC236}">
                <a16:creationId xmlns:a16="http://schemas.microsoft.com/office/drawing/2014/main" id="{857C4E84-F26B-2A87-550B-485C4D651D8D}"/>
              </a:ext>
            </a:extLst>
          </p:cNvPr>
          <p:cNvSpPr/>
          <p:nvPr/>
        </p:nvSpPr>
        <p:spPr>
          <a:xfrm>
            <a:off x="10186734" y="275691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177">
            <a:extLst>
              <a:ext uri="{FF2B5EF4-FFF2-40B4-BE49-F238E27FC236}">
                <a16:creationId xmlns:a16="http://schemas.microsoft.com/office/drawing/2014/main" id="{F2ACA1FF-0B4F-F66D-6799-E521C6C07129}"/>
              </a:ext>
            </a:extLst>
          </p:cNvPr>
          <p:cNvSpPr/>
          <p:nvPr/>
        </p:nvSpPr>
        <p:spPr>
          <a:xfrm>
            <a:off x="10174542" y="274359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178">
            <a:extLst>
              <a:ext uri="{FF2B5EF4-FFF2-40B4-BE49-F238E27FC236}">
                <a16:creationId xmlns:a16="http://schemas.microsoft.com/office/drawing/2014/main" id="{4D5F8992-2D44-48B6-18CA-92F472A0F8C6}"/>
              </a:ext>
            </a:extLst>
          </p:cNvPr>
          <p:cNvSpPr/>
          <p:nvPr/>
        </p:nvSpPr>
        <p:spPr>
          <a:xfrm>
            <a:off x="10019093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179">
            <a:extLst>
              <a:ext uri="{FF2B5EF4-FFF2-40B4-BE49-F238E27FC236}">
                <a16:creationId xmlns:a16="http://schemas.microsoft.com/office/drawing/2014/main" id="{68DD6504-E0FA-C215-2B0B-57CCA1A9EAAD}"/>
              </a:ext>
            </a:extLst>
          </p:cNvPr>
          <p:cNvSpPr/>
          <p:nvPr/>
        </p:nvSpPr>
        <p:spPr>
          <a:xfrm>
            <a:off x="10006292" y="274355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180">
            <a:extLst>
              <a:ext uri="{FF2B5EF4-FFF2-40B4-BE49-F238E27FC236}">
                <a16:creationId xmlns:a16="http://schemas.microsoft.com/office/drawing/2014/main" id="{5080CFAB-F71C-89B2-A244-1F857078475E}"/>
              </a:ext>
            </a:extLst>
          </p:cNvPr>
          <p:cNvSpPr/>
          <p:nvPr/>
        </p:nvSpPr>
        <p:spPr>
          <a:xfrm>
            <a:off x="1051286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181">
            <a:extLst>
              <a:ext uri="{FF2B5EF4-FFF2-40B4-BE49-F238E27FC236}">
                <a16:creationId xmlns:a16="http://schemas.microsoft.com/office/drawing/2014/main" id="{B4BBEDA5-9D1A-2613-3767-7BBBF7D36425}"/>
              </a:ext>
            </a:extLst>
          </p:cNvPr>
          <p:cNvSpPr/>
          <p:nvPr/>
        </p:nvSpPr>
        <p:spPr>
          <a:xfrm>
            <a:off x="10499484" y="2931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182">
            <a:extLst>
              <a:ext uri="{FF2B5EF4-FFF2-40B4-BE49-F238E27FC236}">
                <a16:creationId xmlns:a16="http://schemas.microsoft.com/office/drawing/2014/main" id="{A2F4B03F-A1C9-908B-6F30-B3AD721A51FA}"/>
              </a:ext>
            </a:extLst>
          </p:cNvPr>
          <p:cNvSpPr/>
          <p:nvPr/>
        </p:nvSpPr>
        <p:spPr>
          <a:xfrm>
            <a:off x="10343706" y="294436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183">
            <a:extLst>
              <a:ext uri="{FF2B5EF4-FFF2-40B4-BE49-F238E27FC236}">
                <a16:creationId xmlns:a16="http://schemas.microsoft.com/office/drawing/2014/main" id="{1F964B10-5E5E-35C4-8081-F4C2AA96D0E8}"/>
              </a:ext>
            </a:extLst>
          </p:cNvPr>
          <p:cNvSpPr/>
          <p:nvPr/>
        </p:nvSpPr>
        <p:spPr>
          <a:xfrm>
            <a:off x="10331666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184">
            <a:extLst>
              <a:ext uri="{FF2B5EF4-FFF2-40B4-BE49-F238E27FC236}">
                <a16:creationId xmlns:a16="http://schemas.microsoft.com/office/drawing/2014/main" id="{119CFA3F-746C-3AED-AC20-0E249EC21D9C}"/>
              </a:ext>
            </a:extLst>
          </p:cNvPr>
          <p:cNvSpPr/>
          <p:nvPr/>
        </p:nvSpPr>
        <p:spPr>
          <a:xfrm>
            <a:off x="1018673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185">
            <a:extLst>
              <a:ext uri="{FF2B5EF4-FFF2-40B4-BE49-F238E27FC236}">
                <a16:creationId xmlns:a16="http://schemas.microsoft.com/office/drawing/2014/main" id="{84ED404F-0A67-84FA-AF5E-5A7277E41569}"/>
              </a:ext>
            </a:extLst>
          </p:cNvPr>
          <p:cNvSpPr/>
          <p:nvPr/>
        </p:nvSpPr>
        <p:spPr>
          <a:xfrm>
            <a:off x="10174364" y="293196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186">
            <a:extLst>
              <a:ext uri="{FF2B5EF4-FFF2-40B4-BE49-F238E27FC236}">
                <a16:creationId xmlns:a16="http://schemas.microsoft.com/office/drawing/2014/main" id="{523C4205-EF4C-1826-A69A-2E348DCF74D7}"/>
              </a:ext>
            </a:extLst>
          </p:cNvPr>
          <p:cNvSpPr/>
          <p:nvPr/>
        </p:nvSpPr>
        <p:spPr>
          <a:xfrm>
            <a:off x="10019093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187">
            <a:extLst>
              <a:ext uri="{FF2B5EF4-FFF2-40B4-BE49-F238E27FC236}">
                <a16:creationId xmlns:a16="http://schemas.microsoft.com/office/drawing/2014/main" id="{5023D37C-8229-B600-2FB9-94361F993237}"/>
              </a:ext>
            </a:extLst>
          </p:cNvPr>
          <p:cNvSpPr/>
          <p:nvPr/>
        </p:nvSpPr>
        <p:spPr>
          <a:xfrm>
            <a:off x="10006114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188">
            <a:extLst>
              <a:ext uri="{FF2B5EF4-FFF2-40B4-BE49-F238E27FC236}">
                <a16:creationId xmlns:a16="http://schemas.microsoft.com/office/drawing/2014/main" id="{6FDDAF6E-38B1-178F-0332-97132EAC2B6D}"/>
              </a:ext>
            </a:extLst>
          </p:cNvPr>
          <p:cNvSpPr/>
          <p:nvPr/>
        </p:nvSpPr>
        <p:spPr>
          <a:xfrm>
            <a:off x="1051286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189">
            <a:extLst>
              <a:ext uri="{FF2B5EF4-FFF2-40B4-BE49-F238E27FC236}">
                <a16:creationId xmlns:a16="http://schemas.microsoft.com/office/drawing/2014/main" id="{B86B855D-0357-6162-8030-BF6831C75F08}"/>
              </a:ext>
            </a:extLst>
          </p:cNvPr>
          <p:cNvSpPr/>
          <p:nvPr/>
        </p:nvSpPr>
        <p:spPr>
          <a:xfrm>
            <a:off x="1049948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190">
            <a:extLst>
              <a:ext uri="{FF2B5EF4-FFF2-40B4-BE49-F238E27FC236}">
                <a16:creationId xmlns:a16="http://schemas.microsoft.com/office/drawing/2014/main" id="{61C79527-328D-7573-C697-6DFF9B23BA52}"/>
              </a:ext>
            </a:extLst>
          </p:cNvPr>
          <p:cNvSpPr/>
          <p:nvPr/>
        </p:nvSpPr>
        <p:spPr>
          <a:xfrm>
            <a:off x="10343706" y="31272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191">
            <a:extLst>
              <a:ext uri="{FF2B5EF4-FFF2-40B4-BE49-F238E27FC236}">
                <a16:creationId xmlns:a16="http://schemas.microsoft.com/office/drawing/2014/main" id="{E4DCD749-B16C-8B01-B688-9D713C221518}"/>
              </a:ext>
            </a:extLst>
          </p:cNvPr>
          <p:cNvSpPr/>
          <p:nvPr/>
        </p:nvSpPr>
        <p:spPr>
          <a:xfrm>
            <a:off x="10331666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192">
            <a:extLst>
              <a:ext uri="{FF2B5EF4-FFF2-40B4-BE49-F238E27FC236}">
                <a16:creationId xmlns:a16="http://schemas.microsoft.com/office/drawing/2014/main" id="{878F8E2E-4C91-35C8-0C77-A027E946B3F0}"/>
              </a:ext>
            </a:extLst>
          </p:cNvPr>
          <p:cNvSpPr/>
          <p:nvPr/>
        </p:nvSpPr>
        <p:spPr>
          <a:xfrm>
            <a:off x="1018673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193">
            <a:extLst>
              <a:ext uri="{FF2B5EF4-FFF2-40B4-BE49-F238E27FC236}">
                <a16:creationId xmlns:a16="http://schemas.microsoft.com/office/drawing/2014/main" id="{B782F4E8-4B69-77B5-8AC5-788B6464CDC7}"/>
              </a:ext>
            </a:extLst>
          </p:cNvPr>
          <p:cNvSpPr/>
          <p:nvPr/>
        </p:nvSpPr>
        <p:spPr>
          <a:xfrm>
            <a:off x="10174364" y="31139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194">
            <a:extLst>
              <a:ext uri="{FF2B5EF4-FFF2-40B4-BE49-F238E27FC236}">
                <a16:creationId xmlns:a16="http://schemas.microsoft.com/office/drawing/2014/main" id="{DBB9C0D2-3515-C72F-4A1B-DFEB3F57A0BF}"/>
              </a:ext>
            </a:extLst>
          </p:cNvPr>
          <p:cNvSpPr/>
          <p:nvPr/>
        </p:nvSpPr>
        <p:spPr>
          <a:xfrm>
            <a:off x="10019093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195">
            <a:extLst>
              <a:ext uri="{FF2B5EF4-FFF2-40B4-BE49-F238E27FC236}">
                <a16:creationId xmlns:a16="http://schemas.microsoft.com/office/drawing/2014/main" id="{761AA299-9E44-85D7-E19F-5F9DC1D69973}"/>
              </a:ext>
            </a:extLst>
          </p:cNvPr>
          <p:cNvSpPr/>
          <p:nvPr/>
        </p:nvSpPr>
        <p:spPr>
          <a:xfrm>
            <a:off x="10006114" y="311388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196">
            <a:extLst>
              <a:ext uri="{FF2B5EF4-FFF2-40B4-BE49-F238E27FC236}">
                <a16:creationId xmlns:a16="http://schemas.microsoft.com/office/drawing/2014/main" id="{B362954C-1921-8CFD-FC0E-25A353C0E59F}"/>
              </a:ext>
            </a:extLst>
          </p:cNvPr>
          <p:cNvSpPr/>
          <p:nvPr/>
        </p:nvSpPr>
        <p:spPr>
          <a:xfrm>
            <a:off x="1051286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197">
            <a:extLst>
              <a:ext uri="{FF2B5EF4-FFF2-40B4-BE49-F238E27FC236}">
                <a16:creationId xmlns:a16="http://schemas.microsoft.com/office/drawing/2014/main" id="{9740194E-BD1E-69ED-579B-2ABDA8BF68BF}"/>
              </a:ext>
            </a:extLst>
          </p:cNvPr>
          <p:cNvSpPr/>
          <p:nvPr/>
        </p:nvSpPr>
        <p:spPr>
          <a:xfrm>
            <a:off x="1049948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198">
            <a:extLst>
              <a:ext uri="{FF2B5EF4-FFF2-40B4-BE49-F238E27FC236}">
                <a16:creationId xmlns:a16="http://schemas.microsoft.com/office/drawing/2014/main" id="{10B8D13F-3C12-B9BD-B0CB-EA9C378A3460}"/>
              </a:ext>
            </a:extLst>
          </p:cNvPr>
          <p:cNvSpPr/>
          <p:nvPr/>
        </p:nvSpPr>
        <p:spPr>
          <a:xfrm>
            <a:off x="1018673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199">
            <a:extLst>
              <a:ext uri="{FF2B5EF4-FFF2-40B4-BE49-F238E27FC236}">
                <a16:creationId xmlns:a16="http://schemas.microsoft.com/office/drawing/2014/main" id="{D6D3D812-331F-24AD-4664-B8ABA32A0246}"/>
              </a:ext>
            </a:extLst>
          </p:cNvPr>
          <p:cNvSpPr/>
          <p:nvPr/>
        </p:nvSpPr>
        <p:spPr>
          <a:xfrm>
            <a:off x="10174364" y="32888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200">
            <a:extLst>
              <a:ext uri="{FF2B5EF4-FFF2-40B4-BE49-F238E27FC236}">
                <a16:creationId xmlns:a16="http://schemas.microsoft.com/office/drawing/2014/main" id="{F2E36362-1C2C-EF4F-50D8-C10799B4CA2E}"/>
              </a:ext>
            </a:extLst>
          </p:cNvPr>
          <p:cNvSpPr/>
          <p:nvPr/>
        </p:nvSpPr>
        <p:spPr>
          <a:xfrm>
            <a:off x="10019093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201">
            <a:extLst>
              <a:ext uri="{FF2B5EF4-FFF2-40B4-BE49-F238E27FC236}">
                <a16:creationId xmlns:a16="http://schemas.microsoft.com/office/drawing/2014/main" id="{ADEAF745-4CBA-5ED8-CCF8-68D01C9A9BF0}"/>
              </a:ext>
            </a:extLst>
          </p:cNvPr>
          <p:cNvSpPr/>
          <p:nvPr/>
        </p:nvSpPr>
        <p:spPr>
          <a:xfrm>
            <a:off x="10006114" y="32887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202">
            <a:extLst>
              <a:ext uri="{FF2B5EF4-FFF2-40B4-BE49-F238E27FC236}">
                <a16:creationId xmlns:a16="http://schemas.microsoft.com/office/drawing/2014/main" id="{6D34811E-4378-2394-77F0-0D8040FAFE7A}"/>
              </a:ext>
            </a:extLst>
          </p:cNvPr>
          <p:cNvSpPr/>
          <p:nvPr/>
        </p:nvSpPr>
        <p:spPr>
          <a:xfrm>
            <a:off x="10349800" y="329946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203">
            <a:extLst>
              <a:ext uri="{FF2B5EF4-FFF2-40B4-BE49-F238E27FC236}">
                <a16:creationId xmlns:a16="http://schemas.microsoft.com/office/drawing/2014/main" id="{9A25FA40-12B5-5AEC-F1FA-87CA873A35DF}"/>
              </a:ext>
            </a:extLst>
          </p:cNvPr>
          <p:cNvSpPr/>
          <p:nvPr/>
        </p:nvSpPr>
        <p:spPr>
          <a:xfrm>
            <a:off x="10336924" y="328622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204">
            <a:extLst>
              <a:ext uri="{FF2B5EF4-FFF2-40B4-BE49-F238E27FC236}">
                <a16:creationId xmlns:a16="http://schemas.microsoft.com/office/drawing/2014/main" id="{CEB47AE9-3F8B-26CB-C000-BAA9FA8A89CA}"/>
              </a:ext>
            </a:extLst>
          </p:cNvPr>
          <p:cNvSpPr/>
          <p:nvPr/>
        </p:nvSpPr>
        <p:spPr>
          <a:xfrm>
            <a:off x="1051286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205">
            <a:extLst>
              <a:ext uri="{FF2B5EF4-FFF2-40B4-BE49-F238E27FC236}">
                <a16:creationId xmlns:a16="http://schemas.microsoft.com/office/drawing/2014/main" id="{8473FD0B-95AF-3E04-D1B8-D73198EE4504}"/>
              </a:ext>
            </a:extLst>
          </p:cNvPr>
          <p:cNvSpPr/>
          <p:nvPr/>
        </p:nvSpPr>
        <p:spPr>
          <a:xfrm>
            <a:off x="10499661" y="347441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206">
            <a:extLst>
              <a:ext uri="{FF2B5EF4-FFF2-40B4-BE49-F238E27FC236}">
                <a16:creationId xmlns:a16="http://schemas.microsoft.com/office/drawing/2014/main" id="{F9CC9821-9E72-791B-4AD2-AA89BB89305C}"/>
              </a:ext>
            </a:extLst>
          </p:cNvPr>
          <p:cNvSpPr/>
          <p:nvPr/>
        </p:nvSpPr>
        <p:spPr>
          <a:xfrm>
            <a:off x="1034522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207">
            <a:extLst>
              <a:ext uri="{FF2B5EF4-FFF2-40B4-BE49-F238E27FC236}">
                <a16:creationId xmlns:a16="http://schemas.microsoft.com/office/drawing/2014/main" id="{0F33AA90-7F19-FD8A-0225-75B997615CF1}"/>
              </a:ext>
            </a:extLst>
          </p:cNvPr>
          <p:cNvSpPr/>
          <p:nvPr/>
        </p:nvSpPr>
        <p:spPr>
          <a:xfrm>
            <a:off x="10331844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208">
            <a:extLst>
              <a:ext uri="{FF2B5EF4-FFF2-40B4-BE49-F238E27FC236}">
                <a16:creationId xmlns:a16="http://schemas.microsoft.com/office/drawing/2014/main" id="{389361E8-B95A-9AE5-808E-4FF5CFEEB8F4}"/>
              </a:ext>
            </a:extLst>
          </p:cNvPr>
          <p:cNvSpPr/>
          <p:nvPr/>
        </p:nvSpPr>
        <p:spPr>
          <a:xfrm>
            <a:off x="10186734" y="348691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209">
            <a:extLst>
              <a:ext uri="{FF2B5EF4-FFF2-40B4-BE49-F238E27FC236}">
                <a16:creationId xmlns:a16="http://schemas.microsoft.com/office/drawing/2014/main" id="{41969BE2-AC4A-B7A2-E532-4936BB0CBBF3}"/>
              </a:ext>
            </a:extLst>
          </p:cNvPr>
          <p:cNvSpPr/>
          <p:nvPr/>
        </p:nvSpPr>
        <p:spPr>
          <a:xfrm>
            <a:off x="10174542" y="347445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210">
            <a:extLst>
              <a:ext uri="{FF2B5EF4-FFF2-40B4-BE49-F238E27FC236}">
                <a16:creationId xmlns:a16="http://schemas.microsoft.com/office/drawing/2014/main" id="{4EC4B27F-FFC8-209A-13E0-21ADCBB1287A}"/>
              </a:ext>
            </a:extLst>
          </p:cNvPr>
          <p:cNvSpPr/>
          <p:nvPr/>
        </p:nvSpPr>
        <p:spPr>
          <a:xfrm>
            <a:off x="10019093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211">
            <a:extLst>
              <a:ext uri="{FF2B5EF4-FFF2-40B4-BE49-F238E27FC236}">
                <a16:creationId xmlns:a16="http://schemas.microsoft.com/office/drawing/2014/main" id="{C37497C2-8843-DE93-BCE3-25D547E3D026}"/>
              </a:ext>
            </a:extLst>
          </p:cNvPr>
          <p:cNvSpPr/>
          <p:nvPr/>
        </p:nvSpPr>
        <p:spPr>
          <a:xfrm>
            <a:off x="10006292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212">
            <a:extLst>
              <a:ext uri="{FF2B5EF4-FFF2-40B4-BE49-F238E27FC236}">
                <a16:creationId xmlns:a16="http://schemas.microsoft.com/office/drawing/2014/main" id="{F2377AA7-0EBD-D265-A48E-25278C83699D}"/>
              </a:ext>
            </a:extLst>
          </p:cNvPr>
          <p:cNvSpPr/>
          <p:nvPr/>
        </p:nvSpPr>
        <p:spPr>
          <a:xfrm>
            <a:off x="10680509" y="2214372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213">
            <a:extLst>
              <a:ext uri="{FF2B5EF4-FFF2-40B4-BE49-F238E27FC236}">
                <a16:creationId xmlns:a16="http://schemas.microsoft.com/office/drawing/2014/main" id="{88B1D2FD-287F-B15E-327C-9C9CF31EFF44}"/>
              </a:ext>
            </a:extLst>
          </p:cNvPr>
          <p:cNvSpPr/>
          <p:nvPr/>
        </p:nvSpPr>
        <p:spPr>
          <a:xfrm>
            <a:off x="10667480" y="2201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214">
            <a:extLst>
              <a:ext uri="{FF2B5EF4-FFF2-40B4-BE49-F238E27FC236}">
                <a16:creationId xmlns:a16="http://schemas.microsoft.com/office/drawing/2014/main" id="{CD2EC2ED-2948-FEFE-916D-ED1BB47E35C3}"/>
              </a:ext>
            </a:extLst>
          </p:cNvPr>
          <p:cNvSpPr/>
          <p:nvPr/>
        </p:nvSpPr>
        <p:spPr>
          <a:xfrm>
            <a:off x="10680509" y="239572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215">
            <a:extLst>
              <a:ext uri="{FF2B5EF4-FFF2-40B4-BE49-F238E27FC236}">
                <a16:creationId xmlns:a16="http://schemas.microsoft.com/office/drawing/2014/main" id="{ABF4FFEB-9647-0F18-BFB9-2D2BE0582D9A}"/>
              </a:ext>
            </a:extLst>
          </p:cNvPr>
          <p:cNvSpPr/>
          <p:nvPr/>
        </p:nvSpPr>
        <p:spPr>
          <a:xfrm>
            <a:off x="10667480" y="238302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216">
            <a:extLst>
              <a:ext uri="{FF2B5EF4-FFF2-40B4-BE49-F238E27FC236}">
                <a16:creationId xmlns:a16="http://schemas.microsoft.com/office/drawing/2014/main" id="{F092A6E5-FA26-042F-86D1-43E5189C5C2A}"/>
              </a:ext>
            </a:extLst>
          </p:cNvPr>
          <p:cNvSpPr/>
          <p:nvPr/>
        </p:nvSpPr>
        <p:spPr>
          <a:xfrm>
            <a:off x="10680509" y="257098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217">
            <a:extLst>
              <a:ext uri="{FF2B5EF4-FFF2-40B4-BE49-F238E27FC236}">
                <a16:creationId xmlns:a16="http://schemas.microsoft.com/office/drawing/2014/main" id="{859934DF-1812-1BDE-7D6B-BA8B9B689BC6}"/>
              </a:ext>
            </a:extLst>
          </p:cNvPr>
          <p:cNvSpPr/>
          <p:nvPr/>
        </p:nvSpPr>
        <p:spPr>
          <a:xfrm>
            <a:off x="10667480" y="25579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218">
            <a:extLst>
              <a:ext uri="{FF2B5EF4-FFF2-40B4-BE49-F238E27FC236}">
                <a16:creationId xmlns:a16="http://schemas.microsoft.com/office/drawing/2014/main" id="{5A1F253F-13A9-0309-5981-3F0854EC4744}"/>
              </a:ext>
            </a:extLst>
          </p:cNvPr>
          <p:cNvSpPr/>
          <p:nvPr/>
        </p:nvSpPr>
        <p:spPr>
          <a:xfrm>
            <a:off x="10680509" y="27569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219">
            <a:extLst>
              <a:ext uri="{FF2B5EF4-FFF2-40B4-BE49-F238E27FC236}">
                <a16:creationId xmlns:a16="http://schemas.microsoft.com/office/drawing/2014/main" id="{3D3349E0-4349-9498-BE2E-0C20DB1D2E7D}"/>
              </a:ext>
            </a:extLst>
          </p:cNvPr>
          <p:cNvSpPr/>
          <p:nvPr/>
        </p:nvSpPr>
        <p:spPr>
          <a:xfrm>
            <a:off x="10667657" y="27435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220">
            <a:extLst>
              <a:ext uri="{FF2B5EF4-FFF2-40B4-BE49-F238E27FC236}">
                <a16:creationId xmlns:a16="http://schemas.microsoft.com/office/drawing/2014/main" id="{EC09E373-D56B-1E5C-F3E5-D3E026C7B61D}"/>
              </a:ext>
            </a:extLst>
          </p:cNvPr>
          <p:cNvSpPr/>
          <p:nvPr/>
        </p:nvSpPr>
        <p:spPr>
          <a:xfrm>
            <a:off x="10680509" y="29443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221">
            <a:extLst>
              <a:ext uri="{FF2B5EF4-FFF2-40B4-BE49-F238E27FC236}">
                <a16:creationId xmlns:a16="http://schemas.microsoft.com/office/drawing/2014/main" id="{55DAD75C-57B8-E1C7-2E9C-7780E8C88D24}"/>
              </a:ext>
            </a:extLst>
          </p:cNvPr>
          <p:cNvSpPr/>
          <p:nvPr/>
        </p:nvSpPr>
        <p:spPr>
          <a:xfrm>
            <a:off x="10667480" y="2931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222">
            <a:extLst>
              <a:ext uri="{FF2B5EF4-FFF2-40B4-BE49-F238E27FC236}">
                <a16:creationId xmlns:a16="http://schemas.microsoft.com/office/drawing/2014/main" id="{9CCE2CDB-F491-50C4-CE84-AF6B75539860}"/>
              </a:ext>
            </a:extLst>
          </p:cNvPr>
          <p:cNvSpPr/>
          <p:nvPr/>
        </p:nvSpPr>
        <p:spPr>
          <a:xfrm>
            <a:off x="10680509" y="31272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223">
            <a:extLst>
              <a:ext uri="{FF2B5EF4-FFF2-40B4-BE49-F238E27FC236}">
                <a16:creationId xmlns:a16="http://schemas.microsoft.com/office/drawing/2014/main" id="{504F95CB-83E9-EA72-E166-49C3AD8ED8A1}"/>
              </a:ext>
            </a:extLst>
          </p:cNvPr>
          <p:cNvSpPr/>
          <p:nvPr/>
        </p:nvSpPr>
        <p:spPr>
          <a:xfrm>
            <a:off x="10667480" y="311387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224">
            <a:extLst>
              <a:ext uri="{FF2B5EF4-FFF2-40B4-BE49-F238E27FC236}">
                <a16:creationId xmlns:a16="http://schemas.microsoft.com/office/drawing/2014/main" id="{599EA192-0DB8-96CB-A8AD-D4EB6D2B2D15}"/>
              </a:ext>
            </a:extLst>
          </p:cNvPr>
          <p:cNvSpPr/>
          <p:nvPr/>
        </p:nvSpPr>
        <p:spPr>
          <a:xfrm>
            <a:off x="10680509" y="330098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225">
            <a:extLst>
              <a:ext uri="{FF2B5EF4-FFF2-40B4-BE49-F238E27FC236}">
                <a16:creationId xmlns:a16="http://schemas.microsoft.com/office/drawing/2014/main" id="{9454DB8A-AD96-9547-D6E0-8945CDE20738}"/>
              </a:ext>
            </a:extLst>
          </p:cNvPr>
          <p:cNvSpPr/>
          <p:nvPr/>
        </p:nvSpPr>
        <p:spPr>
          <a:xfrm>
            <a:off x="10667480" y="32887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226">
            <a:extLst>
              <a:ext uri="{FF2B5EF4-FFF2-40B4-BE49-F238E27FC236}">
                <a16:creationId xmlns:a16="http://schemas.microsoft.com/office/drawing/2014/main" id="{E75C27FD-54AA-0F68-6502-76E7A7CA39E5}"/>
              </a:ext>
            </a:extLst>
          </p:cNvPr>
          <p:cNvSpPr/>
          <p:nvPr/>
        </p:nvSpPr>
        <p:spPr>
          <a:xfrm>
            <a:off x="10680509" y="348691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227">
            <a:extLst>
              <a:ext uri="{FF2B5EF4-FFF2-40B4-BE49-F238E27FC236}">
                <a16:creationId xmlns:a16="http://schemas.microsoft.com/office/drawing/2014/main" id="{4FAE769B-6E4C-4183-E345-D8AAA20960BC}"/>
              </a:ext>
            </a:extLst>
          </p:cNvPr>
          <p:cNvSpPr/>
          <p:nvPr/>
        </p:nvSpPr>
        <p:spPr>
          <a:xfrm>
            <a:off x="10667657" y="34744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228">
            <a:extLst>
              <a:ext uri="{FF2B5EF4-FFF2-40B4-BE49-F238E27FC236}">
                <a16:creationId xmlns:a16="http://schemas.microsoft.com/office/drawing/2014/main" id="{C65E618B-28E7-5901-0F5D-E4FFCA77D54A}"/>
              </a:ext>
            </a:extLst>
          </p:cNvPr>
          <p:cNvSpPr txBox="1"/>
          <p:nvPr/>
        </p:nvSpPr>
        <p:spPr>
          <a:xfrm>
            <a:off x="1295400" y="1652411"/>
            <a:ext cx="20552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“Noisy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81" name="object 231">
            <a:extLst>
              <a:ext uri="{FF2B5EF4-FFF2-40B4-BE49-F238E27FC236}">
                <a16:creationId xmlns:a16="http://schemas.microsoft.com/office/drawing/2014/main" id="{00F0828F-5DC5-C3B0-CD28-0AD91B24F34E}"/>
              </a:ext>
            </a:extLst>
          </p:cNvPr>
          <p:cNvSpPr txBox="1"/>
          <p:nvPr/>
        </p:nvSpPr>
        <p:spPr>
          <a:xfrm>
            <a:off x="4360657" y="4343400"/>
            <a:ext cx="356167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algn="ctr"/>
            <a:r>
              <a:rPr sz="2400" dirty="0">
                <a:latin typeface="Arial"/>
                <a:cs typeface="Arial"/>
              </a:rPr>
              <a:t>“</a:t>
            </a:r>
            <a:r>
              <a:rPr lang="en-US" sz="2400" dirty="0">
                <a:latin typeface="Microsoft JhengHei UI"/>
                <a:cs typeface="Microsoft JhengHei UI"/>
              </a:rPr>
              <a:t>Prior Information</a:t>
            </a:r>
            <a:r>
              <a:rPr sz="2400" dirty="0">
                <a:latin typeface="Arial"/>
                <a:cs typeface="Arial"/>
              </a:rPr>
              <a:t>”</a:t>
            </a:r>
          </a:p>
        </p:txBody>
      </p:sp>
      <p:sp>
        <p:nvSpPr>
          <p:cNvPr id="382" name="object 237">
            <a:extLst>
              <a:ext uri="{FF2B5EF4-FFF2-40B4-BE49-F238E27FC236}">
                <a16:creationId xmlns:a16="http://schemas.microsoft.com/office/drawing/2014/main" id="{8D615F89-D34E-43CC-4476-77B098413CB5}"/>
              </a:ext>
            </a:extLst>
          </p:cNvPr>
          <p:cNvSpPr txBox="1"/>
          <p:nvPr/>
        </p:nvSpPr>
        <p:spPr>
          <a:xfrm>
            <a:off x="6042460" y="1234939"/>
            <a:ext cx="2800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" dirty="0">
                <a:latin typeface="Microsoft JhengHei UI"/>
                <a:cs typeface="Microsoft JhengHei UI"/>
              </a:rPr>
              <a:t>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83" name="object 238">
            <a:extLst>
              <a:ext uri="{FF2B5EF4-FFF2-40B4-BE49-F238E27FC236}">
                <a16:creationId xmlns:a16="http://schemas.microsoft.com/office/drawing/2014/main" id="{9B9C3FAF-8A79-CFA4-392C-52DDD2C78F1C}"/>
              </a:ext>
            </a:extLst>
          </p:cNvPr>
          <p:cNvSpPr txBox="1"/>
          <p:nvPr/>
        </p:nvSpPr>
        <p:spPr>
          <a:xfrm>
            <a:off x="9567545" y="1592963"/>
            <a:ext cx="209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“Clean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4" name="object 241">
            <a:extLst>
              <a:ext uri="{FF2B5EF4-FFF2-40B4-BE49-F238E27FC236}">
                <a16:creationId xmlns:a16="http://schemas.microsoft.com/office/drawing/2014/main" id="{3E08C87F-67D0-D7C6-9C63-79ABDC5D1CF9}"/>
              </a:ext>
            </a:extLst>
          </p:cNvPr>
          <p:cNvSpPr/>
          <p:nvPr/>
        </p:nvSpPr>
        <p:spPr>
          <a:xfrm>
            <a:off x="1852917" y="3868116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08" y="45272"/>
                </a:lnTo>
                <a:lnTo>
                  <a:pt x="221392" y="27312"/>
                </a:lnTo>
                <a:lnTo>
                  <a:pt x="177228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85" y="287832"/>
                </a:moveTo>
                <a:lnTo>
                  <a:pt x="48590" y="287832"/>
                </a:lnTo>
                <a:lnTo>
                  <a:pt x="48590" y="20967"/>
                </a:lnTo>
                <a:lnTo>
                  <a:pt x="113385" y="20967"/>
                </a:lnTo>
                <a:lnTo>
                  <a:pt x="113385" y="143916"/>
                </a:lnTo>
                <a:lnTo>
                  <a:pt x="205816" y="143916"/>
                </a:lnTo>
                <a:lnTo>
                  <a:pt x="205816" y="164884"/>
                </a:lnTo>
                <a:lnTo>
                  <a:pt x="113385" y="164884"/>
                </a:lnTo>
                <a:lnTo>
                  <a:pt x="113385" y="287832"/>
                </a:lnTo>
                <a:close/>
              </a:path>
              <a:path w="290194" h="309879">
                <a:moveTo>
                  <a:pt x="205816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16" y="90538"/>
                </a:lnTo>
                <a:lnTo>
                  <a:pt x="205816" y="143916"/>
                </a:lnTo>
                <a:close/>
              </a:path>
              <a:path w="290194" h="309879">
                <a:moveTo>
                  <a:pt x="205816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16" y="164884"/>
                </a:lnTo>
                <a:lnTo>
                  <a:pt x="205816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23" y="287832"/>
                </a:lnTo>
                <a:lnTo>
                  <a:pt x="175323" y="307877"/>
                </a:lnTo>
                <a:lnTo>
                  <a:pt x="63913" y="307877"/>
                </a:lnTo>
                <a:lnTo>
                  <a:pt x="40374" y="308086"/>
                </a:lnTo>
                <a:lnTo>
                  <a:pt x="17372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23" y="309752"/>
                </a:moveTo>
                <a:lnTo>
                  <a:pt x="155659" y="308651"/>
                </a:lnTo>
                <a:lnTo>
                  <a:pt x="130184" y="308086"/>
                </a:lnTo>
                <a:lnTo>
                  <a:pt x="104171" y="307877"/>
                </a:lnTo>
                <a:lnTo>
                  <a:pt x="175323" y="307877"/>
                </a:lnTo>
                <a:lnTo>
                  <a:pt x="175323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242">
            <a:extLst>
              <a:ext uri="{FF2B5EF4-FFF2-40B4-BE49-F238E27FC236}">
                <a16:creationId xmlns:a16="http://schemas.microsoft.com/office/drawing/2014/main" id="{905C0A1E-E7E1-FEBB-FB17-7B7B52C3958D}"/>
              </a:ext>
            </a:extLst>
          </p:cNvPr>
          <p:cNvSpPr/>
          <p:nvPr/>
        </p:nvSpPr>
        <p:spPr>
          <a:xfrm>
            <a:off x="2177846" y="4047301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70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8" y="62784"/>
                </a:lnTo>
                <a:lnTo>
                  <a:pt x="19695" y="62054"/>
                </a:lnTo>
                <a:lnTo>
                  <a:pt x="42875" y="61950"/>
                </a:lnTo>
                <a:lnTo>
                  <a:pt x="50026" y="32239"/>
                </a:lnTo>
                <a:lnTo>
                  <a:pt x="52887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25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70" y="61950"/>
                </a:lnTo>
                <a:lnTo>
                  <a:pt x="107670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70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80" y="193471"/>
                </a:lnTo>
                <a:lnTo>
                  <a:pt x="75675" y="193471"/>
                </a:lnTo>
                <a:lnTo>
                  <a:pt x="74015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5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65" y="148678"/>
                </a:lnTo>
                <a:lnTo>
                  <a:pt x="105765" y="153441"/>
                </a:lnTo>
                <a:lnTo>
                  <a:pt x="102089" y="162642"/>
                </a:lnTo>
                <a:lnTo>
                  <a:pt x="91357" y="179171"/>
                </a:lnTo>
                <a:lnTo>
                  <a:pt x="75675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243">
            <a:extLst>
              <a:ext uri="{FF2B5EF4-FFF2-40B4-BE49-F238E27FC236}">
                <a16:creationId xmlns:a16="http://schemas.microsoft.com/office/drawing/2014/main" id="{D0648A19-8A0A-2483-D91A-A66D57F7CF9C}"/>
              </a:ext>
            </a:extLst>
          </p:cNvPr>
          <p:cNvSpPr/>
          <p:nvPr/>
        </p:nvSpPr>
        <p:spPr>
          <a:xfrm>
            <a:off x="2316962" y="410542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90" y="53378"/>
                </a:moveTo>
                <a:lnTo>
                  <a:pt x="0" y="53378"/>
                </a:lnTo>
                <a:lnTo>
                  <a:pt x="0" y="48615"/>
                </a:lnTo>
                <a:lnTo>
                  <a:pt x="16532" y="10056"/>
                </a:lnTo>
                <a:lnTo>
                  <a:pt x="37172" y="0"/>
                </a:lnTo>
                <a:lnTo>
                  <a:pt x="44644" y="895"/>
                </a:lnTo>
                <a:lnTo>
                  <a:pt x="54081" y="4294"/>
                </a:lnTo>
                <a:lnTo>
                  <a:pt x="60910" y="9537"/>
                </a:lnTo>
                <a:lnTo>
                  <a:pt x="36220" y="9537"/>
                </a:lnTo>
                <a:lnTo>
                  <a:pt x="27938" y="12084"/>
                </a:lnTo>
                <a:lnTo>
                  <a:pt x="21445" y="19189"/>
                </a:lnTo>
                <a:lnTo>
                  <a:pt x="16383" y="30047"/>
                </a:lnTo>
                <a:lnTo>
                  <a:pt x="12395" y="43853"/>
                </a:lnTo>
                <a:lnTo>
                  <a:pt x="10490" y="52425"/>
                </a:lnTo>
                <a:lnTo>
                  <a:pt x="10490" y="53378"/>
                </a:lnTo>
                <a:close/>
              </a:path>
              <a:path w="147955" h="144145">
                <a:moveTo>
                  <a:pt x="83453" y="22885"/>
                </a:moveTo>
                <a:lnTo>
                  <a:pt x="69570" y="22885"/>
                </a:lnTo>
                <a:lnTo>
                  <a:pt x="80316" y="12472"/>
                </a:lnTo>
                <a:lnTo>
                  <a:pt x="91241" y="5365"/>
                </a:lnTo>
                <a:lnTo>
                  <a:pt x="102526" y="1296"/>
                </a:lnTo>
                <a:lnTo>
                  <a:pt x="114350" y="0"/>
                </a:lnTo>
                <a:lnTo>
                  <a:pt x="126430" y="1326"/>
                </a:lnTo>
                <a:lnTo>
                  <a:pt x="137098" y="5484"/>
                </a:lnTo>
                <a:lnTo>
                  <a:pt x="141303" y="9537"/>
                </a:lnTo>
                <a:lnTo>
                  <a:pt x="114350" y="9537"/>
                </a:lnTo>
                <a:lnTo>
                  <a:pt x="104704" y="10475"/>
                </a:lnTo>
                <a:lnTo>
                  <a:pt x="97199" y="12752"/>
                </a:lnTo>
                <a:lnTo>
                  <a:pt x="91837" y="15565"/>
                </a:lnTo>
                <a:lnTo>
                  <a:pt x="88620" y="18110"/>
                </a:lnTo>
                <a:lnTo>
                  <a:pt x="83453" y="22885"/>
                </a:lnTo>
                <a:close/>
              </a:path>
              <a:path w="147955" h="144145">
                <a:moveTo>
                  <a:pt x="36220" y="143916"/>
                </a:moveTo>
                <a:lnTo>
                  <a:pt x="26682" y="143916"/>
                </a:lnTo>
                <a:lnTo>
                  <a:pt x="20967" y="141058"/>
                </a:lnTo>
                <a:lnTo>
                  <a:pt x="20967" y="133438"/>
                </a:lnTo>
                <a:lnTo>
                  <a:pt x="21443" y="130995"/>
                </a:lnTo>
                <a:lnTo>
                  <a:pt x="23348" y="123189"/>
                </a:lnTo>
                <a:lnTo>
                  <a:pt x="27397" y="107164"/>
                </a:lnTo>
                <a:lnTo>
                  <a:pt x="34302" y="80060"/>
                </a:lnTo>
                <a:lnTo>
                  <a:pt x="35887" y="73584"/>
                </a:lnTo>
                <a:lnTo>
                  <a:pt x="37647" y="66124"/>
                </a:lnTo>
                <a:lnTo>
                  <a:pt x="39405" y="58484"/>
                </a:lnTo>
                <a:lnTo>
                  <a:pt x="40982" y="51473"/>
                </a:lnTo>
                <a:lnTo>
                  <a:pt x="43081" y="44491"/>
                </a:lnTo>
                <a:lnTo>
                  <a:pt x="44911" y="37060"/>
                </a:lnTo>
                <a:lnTo>
                  <a:pt x="46217" y="30047"/>
                </a:lnTo>
                <a:lnTo>
                  <a:pt x="46610" y="25742"/>
                </a:lnTo>
                <a:lnTo>
                  <a:pt x="46697" y="16205"/>
                </a:lnTo>
                <a:lnTo>
                  <a:pt x="43840" y="9537"/>
                </a:lnTo>
                <a:lnTo>
                  <a:pt x="60910" y="9537"/>
                </a:lnTo>
                <a:lnTo>
                  <a:pt x="63163" y="11267"/>
                </a:lnTo>
                <a:lnTo>
                  <a:pt x="69570" y="22885"/>
                </a:lnTo>
                <a:lnTo>
                  <a:pt x="83453" y="22885"/>
                </a:lnTo>
                <a:lnTo>
                  <a:pt x="63968" y="60051"/>
                </a:lnTo>
                <a:lnTo>
                  <a:pt x="60032" y="76250"/>
                </a:lnTo>
                <a:lnTo>
                  <a:pt x="51460" y="110566"/>
                </a:lnTo>
                <a:lnTo>
                  <a:pt x="49555" y="119138"/>
                </a:lnTo>
                <a:lnTo>
                  <a:pt x="45745" y="132486"/>
                </a:lnTo>
                <a:lnTo>
                  <a:pt x="45745" y="134391"/>
                </a:lnTo>
                <a:lnTo>
                  <a:pt x="42887" y="141058"/>
                </a:lnTo>
                <a:lnTo>
                  <a:pt x="36220" y="143916"/>
                </a:lnTo>
                <a:close/>
              </a:path>
              <a:path w="147955" h="144145">
                <a:moveTo>
                  <a:pt x="130543" y="42900"/>
                </a:moveTo>
                <a:lnTo>
                  <a:pt x="122923" y="42900"/>
                </a:lnTo>
                <a:lnTo>
                  <a:pt x="117208" y="38125"/>
                </a:lnTo>
                <a:lnTo>
                  <a:pt x="117208" y="25742"/>
                </a:lnTo>
                <a:lnTo>
                  <a:pt x="121018" y="16205"/>
                </a:lnTo>
                <a:lnTo>
                  <a:pt x="131508" y="13347"/>
                </a:lnTo>
                <a:lnTo>
                  <a:pt x="124828" y="9537"/>
                </a:lnTo>
                <a:lnTo>
                  <a:pt x="141303" y="9537"/>
                </a:lnTo>
                <a:lnTo>
                  <a:pt x="144767" y="12874"/>
                </a:lnTo>
                <a:lnTo>
                  <a:pt x="147701" y="23837"/>
                </a:lnTo>
                <a:lnTo>
                  <a:pt x="145959" y="32442"/>
                </a:lnTo>
                <a:lnTo>
                  <a:pt x="141627" y="38369"/>
                </a:lnTo>
                <a:lnTo>
                  <a:pt x="136042" y="41797"/>
                </a:lnTo>
                <a:lnTo>
                  <a:pt x="130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244">
            <a:extLst>
              <a:ext uri="{FF2B5EF4-FFF2-40B4-BE49-F238E27FC236}">
                <a16:creationId xmlns:a16="http://schemas.microsoft.com/office/drawing/2014/main" id="{19454933-EFA3-F10D-968F-629ACF57E13D}"/>
              </a:ext>
            </a:extLst>
          </p:cNvPr>
          <p:cNvSpPr/>
          <p:nvPr/>
        </p:nvSpPr>
        <p:spPr>
          <a:xfrm>
            <a:off x="10268369" y="3801721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17"/>
                </a:moveTo>
                <a:lnTo>
                  <a:pt x="49415" y="291617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17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1"/>
                </a:lnTo>
                <a:lnTo>
                  <a:pt x="176990" y="131489"/>
                </a:lnTo>
                <a:lnTo>
                  <a:pt x="183076" y="114872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17"/>
                </a:lnTo>
                <a:lnTo>
                  <a:pt x="174853" y="291617"/>
                </a:lnTo>
                <a:lnTo>
                  <a:pt x="174853" y="311956"/>
                </a:lnTo>
                <a:lnTo>
                  <a:pt x="40741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48" y="312242"/>
                </a:lnTo>
                <a:lnTo>
                  <a:pt x="129944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245">
            <a:extLst>
              <a:ext uri="{FF2B5EF4-FFF2-40B4-BE49-F238E27FC236}">
                <a16:creationId xmlns:a16="http://schemas.microsoft.com/office/drawing/2014/main" id="{37F3C0A5-E5E0-A70F-CBDF-C705D4419B1B}"/>
              </a:ext>
            </a:extLst>
          </p:cNvPr>
          <p:cNvSpPr/>
          <p:nvPr/>
        </p:nvSpPr>
        <p:spPr>
          <a:xfrm>
            <a:off x="10595266" y="3748775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61"/>
                </a:moveTo>
                <a:lnTo>
                  <a:pt x="9499" y="162661"/>
                </a:lnTo>
                <a:lnTo>
                  <a:pt x="0" y="159778"/>
                </a:lnTo>
                <a:lnTo>
                  <a:pt x="0" y="155930"/>
                </a:lnTo>
                <a:lnTo>
                  <a:pt x="802" y="152997"/>
                </a:lnTo>
                <a:lnTo>
                  <a:pt x="5702" y="136078"/>
                </a:lnTo>
                <a:lnTo>
                  <a:pt x="18441" y="92992"/>
                </a:lnTo>
                <a:lnTo>
                  <a:pt x="42760" y="11556"/>
                </a:lnTo>
                <a:lnTo>
                  <a:pt x="47326" y="0"/>
                </a:lnTo>
                <a:lnTo>
                  <a:pt x="70710" y="0"/>
                </a:lnTo>
                <a:lnTo>
                  <a:pt x="73882" y="1811"/>
                </a:lnTo>
                <a:lnTo>
                  <a:pt x="78186" y="7270"/>
                </a:lnTo>
                <a:lnTo>
                  <a:pt x="79819" y="14439"/>
                </a:lnTo>
                <a:lnTo>
                  <a:pt x="79819" y="16370"/>
                </a:lnTo>
                <a:lnTo>
                  <a:pt x="78879" y="19253"/>
                </a:lnTo>
                <a:lnTo>
                  <a:pt x="76974" y="24066"/>
                </a:lnTo>
                <a:lnTo>
                  <a:pt x="17106" y="157848"/>
                </a:lnTo>
                <a:lnTo>
                  <a:pt x="14249" y="162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4D7AA391-A5E3-AF36-2BA5-B8A1CAD13603}"/>
              </a:ext>
            </a:extLst>
          </p:cNvPr>
          <p:cNvSpPr/>
          <p:nvPr/>
        </p:nvSpPr>
        <p:spPr>
          <a:xfrm>
            <a:off x="4271300" y="249588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7A553309-8873-CC7A-7A8E-F44746B0F4DD}"/>
              </a:ext>
            </a:extLst>
          </p:cNvPr>
          <p:cNvSpPr/>
          <p:nvPr/>
        </p:nvSpPr>
        <p:spPr>
          <a:xfrm>
            <a:off x="8032937" y="196229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22604898-B764-61C0-BBC6-D22CA9E15B0B}"/>
              </a:ext>
            </a:extLst>
          </p:cNvPr>
          <p:cNvSpPr/>
          <p:nvPr/>
        </p:nvSpPr>
        <p:spPr>
          <a:xfrm>
            <a:off x="5753571" y="23215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CBB44A58-D4BB-0EC7-ABDC-B9D87503DF1E}"/>
              </a:ext>
            </a:extLst>
          </p:cNvPr>
          <p:cNvSpPr/>
          <p:nvPr/>
        </p:nvSpPr>
        <p:spPr>
          <a:xfrm>
            <a:off x="6949318" y="226547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BF0E313B-D38E-9F38-7310-DF78F0DAADE3}"/>
              </a:ext>
            </a:extLst>
          </p:cNvPr>
          <p:cNvSpPr/>
          <p:nvPr/>
        </p:nvSpPr>
        <p:spPr>
          <a:xfrm>
            <a:off x="4984918" y="3381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84774919-538F-BD18-DE03-0EF23776D95B}"/>
              </a:ext>
            </a:extLst>
          </p:cNvPr>
          <p:cNvSpPr/>
          <p:nvPr/>
        </p:nvSpPr>
        <p:spPr>
          <a:xfrm>
            <a:off x="6385417" y="29024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8CDA2008-78F1-2EE1-277D-D7E046D4B51F}"/>
              </a:ext>
            </a:extLst>
          </p:cNvPr>
          <p:cNvSpPr/>
          <p:nvPr/>
        </p:nvSpPr>
        <p:spPr>
          <a:xfrm>
            <a:off x="6241417" y="377136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82510613-9E67-CF4F-1C0A-48DF30108424}"/>
              </a:ext>
            </a:extLst>
          </p:cNvPr>
          <p:cNvSpPr/>
          <p:nvPr/>
        </p:nvSpPr>
        <p:spPr>
          <a:xfrm>
            <a:off x="7261165" y="3135718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C96F622B-8CEC-0982-7A58-E0F1871E9691}"/>
              </a:ext>
            </a:extLst>
          </p:cNvPr>
          <p:cNvCxnSpPr>
            <a:cxnSpLocks/>
            <a:stCxn id="389" idx="4"/>
            <a:endCxn id="393" idx="1"/>
          </p:cNvCxnSpPr>
          <p:nvPr/>
        </p:nvCxnSpPr>
        <p:spPr>
          <a:xfrm>
            <a:off x="4415300" y="2783882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9E053E71-6344-4488-0B0E-8A20D9225ED4}"/>
              </a:ext>
            </a:extLst>
          </p:cNvPr>
          <p:cNvCxnSpPr>
            <a:cxnSpLocks/>
            <a:stCxn id="393" idx="0"/>
            <a:endCxn id="391" idx="3"/>
          </p:cNvCxnSpPr>
          <p:nvPr/>
        </p:nvCxnSpPr>
        <p:spPr>
          <a:xfrm flipV="1">
            <a:off x="5128918" y="2567349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44D01B30-2EA9-0647-2B22-7DBD95475166}"/>
              </a:ext>
            </a:extLst>
          </p:cNvPr>
          <p:cNvCxnSpPr>
            <a:cxnSpLocks/>
            <a:stCxn id="393" idx="6"/>
            <a:endCxn id="394" idx="3"/>
          </p:cNvCxnSpPr>
          <p:nvPr/>
        </p:nvCxnSpPr>
        <p:spPr>
          <a:xfrm flipV="1">
            <a:off x="5272918" y="3148268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5870FE4C-92F4-B0BB-1F03-808A6A7D047E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 flipV="1">
            <a:off x="6041571" y="2409474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E6F57C65-83B9-8664-D7DB-ACF549B32A48}"/>
              </a:ext>
            </a:extLst>
          </p:cNvPr>
          <p:cNvCxnSpPr>
            <a:cxnSpLocks/>
            <a:stCxn id="394" idx="6"/>
            <a:endCxn id="392" idx="3"/>
          </p:cNvCxnSpPr>
          <p:nvPr/>
        </p:nvCxnSpPr>
        <p:spPr>
          <a:xfrm flipV="1">
            <a:off x="6673417" y="2511297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C18E7D22-E93B-A8C0-961B-F7F5595C8848}"/>
              </a:ext>
            </a:extLst>
          </p:cNvPr>
          <p:cNvCxnSpPr>
            <a:cxnSpLocks/>
            <a:stCxn id="395" idx="0"/>
            <a:endCxn id="391" idx="4"/>
          </p:cNvCxnSpPr>
          <p:nvPr/>
        </p:nvCxnSpPr>
        <p:spPr>
          <a:xfrm flipH="1" flipV="1">
            <a:off x="5897571" y="2609526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3E3F3FB0-5001-0FFD-56B9-3FFDADC5D7B4}"/>
              </a:ext>
            </a:extLst>
          </p:cNvPr>
          <p:cNvCxnSpPr>
            <a:cxnSpLocks/>
            <a:stCxn id="394" idx="1"/>
            <a:endCxn id="391" idx="5"/>
          </p:cNvCxnSpPr>
          <p:nvPr/>
        </p:nvCxnSpPr>
        <p:spPr>
          <a:xfrm flipH="1" flipV="1">
            <a:off x="5999394" y="2567349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7797A443-D0E9-156B-518F-DE1DCCA0AB5E}"/>
              </a:ext>
            </a:extLst>
          </p:cNvPr>
          <p:cNvCxnSpPr>
            <a:cxnSpLocks/>
            <a:stCxn id="395" idx="6"/>
            <a:endCxn id="396" idx="3"/>
          </p:cNvCxnSpPr>
          <p:nvPr/>
        </p:nvCxnSpPr>
        <p:spPr>
          <a:xfrm flipV="1">
            <a:off x="6529417" y="3381541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57717D96-B69F-5AB7-A286-C811D2953BAA}"/>
              </a:ext>
            </a:extLst>
          </p:cNvPr>
          <p:cNvCxnSpPr>
            <a:cxnSpLocks/>
            <a:stCxn id="392" idx="6"/>
            <a:endCxn id="390" idx="2"/>
          </p:cNvCxnSpPr>
          <p:nvPr/>
        </p:nvCxnSpPr>
        <p:spPr>
          <a:xfrm flipV="1">
            <a:off x="7237318" y="2106298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6" name="Picture 405">
            <a:extLst>
              <a:ext uri="{FF2B5EF4-FFF2-40B4-BE49-F238E27FC236}">
                <a16:creationId xmlns:a16="http://schemas.microsoft.com/office/drawing/2014/main" id="{84AB8155-0E88-A6D2-F204-46B5055C1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2140317"/>
            <a:ext cx="368300" cy="27940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43498D61-DCB8-30F3-32A6-1B623D806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806" y="3798932"/>
            <a:ext cx="381000" cy="279400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7860DFD1-F16B-A6EB-3A28-F42E1AE20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3379" y="2027376"/>
            <a:ext cx="381000" cy="29210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E5A35CFD-AF25-BBEB-65F8-2D25B60274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567" y="4078332"/>
            <a:ext cx="393700" cy="279400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228B21D9-F2C6-268B-6842-F6F3C9BDA9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6795" y="3234844"/>
            <a:ext cx="381000" cy="292100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72AB43FC-2DC5-5482-CAC3-7BDDD3B5EA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6567" y="3233441"/>
            <a:ext cx="381000" cy="292100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7DF603EE-D9E2-1BC3-D87F-AF54C5994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9642" y="1948355"/>
            <a:ext cx="393700" cy="292100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0F006FCE-8349-EB5D-16DD-8BEDCA2776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0937" y="1752600"/>
            <a:ext cx="381000" cy="292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800AFB-FA67-7676-8E95-9CD53423FADE}"/>
              </a:ext>
            </a:extLst>
          </p:cNvPr>
          <p:cNvSpPr txBox="1"/>
          <p:nvPr/>
        </p:nvSpPr>
        <p:spPr>
          <a:xfrm>
            <a:off x="10424228" y="4898575"/>
            <a:ext cx="849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2520267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6099" y="160513"/>
            <a:ext cx="473265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Graph Trend</a:t>
            </a:r>
            <a:r>
              <a:rPr spc="-50" dirty="0"/>
              <a:t> </a:t>
            </a:r>
            <a:r>
              <a:rPr spc="-5" dirty="0"/>
              <a:t>Filtering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41214" y="3825697"/>
            <a:ext cx="18669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“Prior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Information”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8892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06473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1252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38655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4280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1353" y="197120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5117" y="198424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13103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8892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6473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51252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655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94280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81353" y="21531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25117" y="216560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13103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18892" y="23408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6473" y="232802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94280" y="23408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81353" y="232806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25117" y="234086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03" y="232802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57349" y="23378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43913" y="232548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18893" y="252679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06651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51252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38833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94280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81531" y="251369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26641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13294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82"/>
                </a:moveTo>
                <a:lnTo>
                  <a:pt x="12699" y="193382"/>
                </a:lnTo>
                <a:lnTo>
                  <a:pt x="10210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82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82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82"/>
                </a:lnTo>
                <a:lnTo>
                  <a:pt x="1806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180682"/>
                </a:moveTo>
                <a:lnTo>
                  <a:pt x="167982" y="180682"/>
                </a:lnTo>
                <a:lnTo>
                  <a:pt x="180682" y="167982"/>
                </a:lnTo>
                <a:lnTo>
                  <a:pt x="193382" y="167982"/>
                </a:lnTo>
                <a:lnTo>
                  <a:pt x="193382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18892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06473" y="27020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51252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38655" y="27020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94280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81353" y="270206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25117" y="2714245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4" h="169544">
                <a:moveTo>
                  <a:pt x="169164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4" y="0"/>
                </a:lnTo>
                <a:lnTo>
                  <a:pt x="169164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13103" y="27020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18892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06473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51252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38655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94280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81353" y="288403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25117" y="289712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13103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8892" y="307086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06473" y="305888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94280" y="30723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81353" y="3058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25117" y="3070861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4" h="169544">
                <a:moveTo>
                  <a:pt x="169164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4" y="0"/>
                </a:lnTo>
                <a:lnTo>
                  <a:pt x="169164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13103" y="305888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57349" y="306933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43913" y="305633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8893" y="3256789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4" h="169545">
                <a:moveTo>
                  <a:pt x="169163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3" y="0"/>
                </a:lnTo>
                <a:lnTo>
                  <a:pt x="169163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06651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51252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38833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94280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81531" y="324455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26641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13294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82"/>
                </a:moveTo>
                <a:lnTo>
                  <a:pt x="12699" y="193382"/>
                </a:lnTo>
                <a:lnTo>
                  <a:pt x="10210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82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82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82"/>
                </a:lnTo>
                <a:lnTo>
                  <a:pt x="1806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180682"/>
                </a:moveTo>
                <a:lnTo>
                  <a:pt x="167982" y="180682"/>
                </a:lnTo>
                <a:lnTo>
                  <a:pt x="180682" y="167982"/>
                </a:lnTo>
                <a:lnTo>
                  <a:pt x="193382" y="167982"/>
                </a:lnTo>
                <a:lnTo>
                  <a:pt x="193382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92628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979726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92628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979726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92628" y="23408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79726" y="232802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92628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79904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92628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79726" y="27020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92628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79726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992628" y="307086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79726" y="305888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92628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79904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684514" y="194157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672538" y="192915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516873" y="194157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504720" y="192914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359901" y="19415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347417" y="192919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192260" y="19415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79168" y="192915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684514" y="212445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672538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516873" y="212445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504720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359901" y="21244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347417" y="211116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192260" y="21244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179168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684514" y="2298192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5" h="169544">
                <a:moveTo>
                  <a:pt x="169163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9163" y="0"/>
                </a:lnTo>
                <a:lnTo>
                  <a:pt x="169163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672538" y="228601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359901" y="2298192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47417" y="2286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192260" y="2298192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179168" y="228601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522968" y="229666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509978" y="22834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686036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672715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516873" y="248411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504897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359901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347595" y="247168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192260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179346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684514" y="267309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672538" y="266001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516873" y="267309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504720" y="266000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359901" y="267309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347417" y="266005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92260" y="267309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79168" y="266000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684514" y="285445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672538" y="28419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516873" y="285445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504720" y="28419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359901" y="28544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347417" y="28420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192260" y="28544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179168" y="28419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684514" y="302971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672538" y="30168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359901" y="302971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347417" y="3016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192260" y="302971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179168" y="30168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9522968" y="30266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509978" y="30143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686036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672715" y="320250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516873" y="321563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504897" y="320249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359901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347595" y="320254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192260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179346" y="320250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853677" y="19415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840533" y="192914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853677" y="21244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840533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853677" y="2298192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840533" y="228601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853677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840711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853677" y="267309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840533" y="266000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853677" y="28544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840533" y="28419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853677" y="302971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840533" y="301686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853677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840711" y="320249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2026248" y="1380503"/>
            <a:ext cx="16059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latin typeface="Arial"/>
                <a:cs typeface="Arial"/>
              </a:rPr>
              <a:t>“Noisy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Signal”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807713" y="1295401"/>
            <a:ext cx="2818130" cy="36227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8260" algn="ctr">
              <a:spcBef>
                <a:spcPts val="425"/>
              </a:spcBef>
            </a:pPr>
            <a:r>
              <a:rPr sz="2000" spc="5" dirty="0">
                <a:latin typeface="Microsoft JhengHei UI"/>
                <a:cs typeface="Microsoft JhengHei UI"/>
              </a:rPr>
              <a:t>图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8816570" y="1335075"/>
            <a:ext cx="163385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latin typeface="Arial"/>
                <a:cs typeface="Arial"/>
              </a:rPr>
              <a:t>“Clean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Signal”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2583766" y="3596843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10" y="45272"/>
                </a:lnTo>
                <a:lnTo>
                  <a:pt x="221398" y="27312"/>
                </a:lnTo>
                <a:lnTo>
                  <a:pt x="177241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98" y="287832"/>
                </a:moveTo>
                <a:lnTo>
                  <a:pt x="48602" y="287832"/>
                </a:lnTo>
                <a:lnTo>
                  <a:pt x="48602" y="20967"/>
                </a:lnTo>
                <a:lnTo>
                  <a:pt x="113398" y="20967"/>
                </a:lnTo>
                <a:lnTo>
                  <a:pt x="113398" y="143916"/>
                </a:lnTo>
                <a:lnTo>
                  <a:pt x="205828" y="143916"/>
                </a:lnTo>
                <a:lnTo>
                  <a:pt x="205828" y="164884"/>
                </a:lnTo>
                <a:lnTo>
                  <a:pt x="113398" y="164884"/>
                </a:lnTo>
                <a:lnTo>
                  <a:pt x="113398" y="287832"/>
                </a:lnTo>
                <a:close/>
              </a:path>
              <a:path w="290194" h="309879">
                <a:moveTo>
                  <a:pt x="205828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28" y="90538"/>
                </a:lnTo>
                <a:lnTo>
                  <a:pt x="205828" y="143916"/>
                </a:lnTo>
                <a:close/>
              </a:path>
              <a:path w="290194" h="309879">
                <a:moveTo>
                  <a:pt x="205828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28" y="164884"/>
                </a:lnTo>
                <a:lnTo>
                  <a:pt x="205828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36" y="287832"/>
                </a:lnTo>
                <a:lnTo>
                  <a:pt x="175336" y="307877"/>
                </a:lnTo>
                <a:lnTo>
                  <a:pt x="63920" y="307877"/>
                </a:lnTo>
                <a:lnTo>
                  <a:pt x="40381" y="308086"/>
                </a:lnTo>
                <a:lnTo>
                  <a:pt x="17377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36" y="309752"/>
                </a:moveTo>
                <a:lnTo>
                  <a:pt x="155664" y="308651"/>
                </a:lnTo>
                <a:lnTo>
                  <a:pt x="130187" y="308086"/>
                </a:lnTo>
                <a:lnTo>
                  <a:pt x="104177" y="307877"/>
                </a:lnTo>
                <a:lnTo>
                  <a:pt x="175336" y="307877"/>
                </a:lnTo>
                <a:lnTo>
                  <a:pt x="175336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908694" y="3776028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83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9" y="62784"/>
                </a:lnTo>
                <a:lnTo>
                  <a:pt x="19700" y="62054"/>
                </a:lnTo>
                <a:lnTo>
                  <a:pt x="42887" y="61950"/>
                </a:lnTo>
                <a:lnTo>
                  <a:pt x="50031" y="32239"/>
                </a:lnTo>
                <a:lnTo>
                  <a:pt x="52889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38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83" y="61950"/>
                </a:lnTo>
                <a:lnTo>
                  <a:pt x="107683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82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92" y="193471"/>
                </a:lnTo>
                <a:lnTo>
                  <a:pt x="75677" y="193471"/>
                </a:lnTo>
                <a:lnTo>
                  <a:pt x="74017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7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78" y="148678"/>
                </a:lnTo>
                <a:lnTo>
                  <a:pt x="105778" y="153441"/>
                </a:lnTo>
                <a:lnTo>
                  <a:pt x="102100" y="162642"/>
                </a:lnTo>
                <a:lnTo>
                  <a:pt x="91363" y="179171"/>
                </a:lnTo>
                <a:lnTo>
                  <a:pt x="75677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047824" y="383416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77" y="53365"/>
                </a:moveTo>
                <a:lnTo>
                  <a:pt x="0" y="53365"/>
                </a:lnTo>
                <a:lnTo>
                  <a:pt x="0" y="48602"/>
                </a:lnTo>
                <a:lnTo>
                  <a:pt x="16520" y="10045"/>
                </a:lnTo>
                <a:lnTo>
                  <a:pt x="37160" y="0"/>
                </a:lnTo>
                <a:lnTo>
                  <a:pt x="44633" y="893"/>
                </a:lnTo>
                <a:lnTo>
                  <a:pt x="54073" y="4287"/>
                </a:lnTo>
                <a:lnTo>
                  <a:pt x="60899" y="9525"/>
                </a:lnTo>
                <a:lnTo>
                  <a:pt x="36207" y="9525"/>
                </a:lnTo>
                <a:lnTo>
                  <a:pt x="27925" y="12072"/>
                </a:lnTo>
                <a:lnTo>
                  <a:pt x="21432" y="19176"/>
                </a:lnTo>
                <a:lnTo>
                  <a:pt x="16371" y="30034"/>
                </a:lnTo>
                <a:lnTo>
                  <a:pt x="12382" y="43840"/>
                </a:lnTo>
                <a:lnTo>
                  <a:pt x="10477" y="52412"/>
                </a:lnTo>
                <a:lnTo>
                  <a:pt x="10477" y="53365"/>
                </a:lnTo>
                <a:close/>
              </a:path>
              <a:path w="147955" h="144145">
                <a:moveTo>
                  <a:pt x="83441" y="22872"/>
                </a:moveTo>
                <a:lnTo>
                  <a:pt x="69557" y="22872"/>
                </a:lnTo>
                <a:lnTo>
                  <a:pt x="80305" y="12462"/>
                </a:lnTo>
                <a:lnTo>
                  <a:pt x="91233" y="5359"/>
                </a:lnTo>
                <a:lnTo>
                  <a:pt x="102519" y="1295"/>
                </a:lnTo>
                <a:lnTo>
                  <a:pt x="114338" y="0"/>
                </a:lnTo>
                <a:lnTo>
                  <a:pt x="126423" y="1324"/>
                </a:lnTo>
                <a:lnTo>
                  <a:pt x="137090" y="5478"/>
                </a:lnTo>
                <a:lnTo>
                  <a:pt x="141290" y="9525"/>
                </a:lnTo>
                <a:lnTo>
                  <a:pt x="114338" y="9525"/>
                </a:lnTo>
                <a:lnTo>
                  <a:pt x="104692" y="10462"/>
                </a:lnTo>
                <a:lnTo>
                  <a:pt x="97186" y="12739"/>
                </a:lnTo>
                <a:lnTo>
                  <a:pt x="91824" y="15552"/>
                </a:lnTo>
                <a:lnTo>
                  <a:pt x="88607" y="18097"/>
                </a:lnTo>
                <a:lnTo>
                  <a:pt x="83441" y="22872"/>
                </a:lnTo>
                <a:close/>
              </a:path>
              <a:path w="147955" h="144145">
                <a:moveTo>
                  <a:pt x="36207" y="143903"/>
                </a:moveTo>
                <a:lnTo>
                  <a:pt x="26669" y="143903"/>
                </a:lnTo>
                <a:lnTo>
                  <a:pt x="20955" y="141046"/>
                </a:lnTo>
                <a:lnTo>
                  <a:pt x="20955" y="133426"/>
                </a:lnTo>
                <a:lnTo>
                  <a:pt x="21431" y="130984"/>
                </a:lnTo>
                <a:lnTo>
                  <a:pt x="23337" y="123182"/>
                </a:lnTo>
                <a:lnTo>
                  <a:pt x="27389" y="107156"/>
                </a:lnTo>
                <a:lnTo>
                  <a:pt x="34302" y="80048"/>
                </a:lnTo>
                <a:lnTo>
                  <a:pt x="35880" y="73572"/>
                </a:lnTo>
                <a:lnTo>
                  <a:pt x="37636" y="66111"/>
                </a:lnTo>
                <a:lnTo>
                  <a:pt x="39392" y="58472"/>
                </a:lnTo>
                <a:lnTo>
                  <a:pt x="40970" y="51460"/>
                </a:lnTo>
                <a:lnTo>
                  <a:pt x="43068" y="44478"/>
                </a:lnTo>
                <a:lnTo>
                  <a:pt x="44899" y="37047"/>
                </a:lnTo>
                <a:lnTo>
                  <a:pt x="46204" y="30034"/>
                </a:lnTo>
                <a:lnTo>
                  <a:pt x="46598" y="25730"/>
                </a:lnTo>
                <a:lnTo>
                  <a:pt x="46685" y="16192"/>
                </a:lnTo>
                <a:lnTo>
                  <a:pt x="43827" y="9525"/>
                </a:lnTo>
                <a:lnTo>
                  <a:pt x="60899" y="9525"/>
                </a:lnTo>
                <a:lnTo>
                  <a:pt x="63156" y="11256"/>
                </a:lnTo>
                <a:lnTo>
                  <a:pt x="69557" y="22872"/>
                </a:lnTo>
                <a:lnTo>
                  <a:pt x="83441" y="22872"/>
                </a:lnTo>
                <a:lnTo>
                  <a:pt x="63955" y="60039"/>
                </a:lnTo>
                <a:lnTo>
                  <a:pt x="60020" y="76238"/>
                </a:lnTo>
                <a:lnTo>
                  <a:pt x="51447" y="110553"/>
                </a:lnTo>
                <a:lnTo>
                  <a:pt x="49542" y="119125"/>
                </a:lnTo>
                <a:lnTo>
                  <a:pt x="45732" y="132473"/>
                </a:lnTo>
                <a:lnTo>
                  <a:pt x="45732" y="134378"/>
                </a:lnTo>
                <a:lnTo>
                  <a:pt x="42875" y="141046"/>
                </a:lnTo>
                <a:lnTo>
                  <a:pt x="36207" y="143903"/>
                </a:lnTo>
                <a:close/>
              </a:path>
              <a:path w="147955" h="144145">
                <a:moveTo>
                  <a:pt x="130543" y="42887"/>
                </a:moveTo>
                <a:lnTo>
                  <a:pt x="122910" y="42887"/>
                </a:lnTo>
                <a:lnTo>
                  <a:pt x="117195" y="38112"/>
                </a:lnTo>
                <a:lnTo>
                  <a:pt x="117195" y="25730"/>
                </a:lnTo>
                <a:lnTo>
                  <a:pt x="121005" y="16192"/>
                </a:lnTo>
                <a:lnTo>
                  <a:pt x="131495" y="13335"/>
                </a:lnTo>
                <a:lnTo>
                  <a:pt x="124815" y="9525"/>
                </a:lnTo>
                <a:lnTo>
                  <a:pt x="141290" y="9525"/>
                </a:lnTo>
                <a:lnTo>
                  <a:pt x="144756" y="12864"/>
                </a:lnTo>
                <a:lnTo>
                  <a:pt x="147688" y="23825"/>
                </a:lnTo>
                <a:lnTo>
                  <a:pt x="145947" y="32429"/>
                </a:lnTo>
                <a:lnTo>
                  <a:pt x="141616" y="38357"/>
                </a:lnTo>
                <a:lnTo>
                  <a:pt x="136035" y="41784"/>
                </a:lnTo>
                <a:lnTo>
                  <a:pt x="130543" y="42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441423" y="3530448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30"/>
                </a:moveTo>
                <a:lnTo>
                  <a:pt x="49415" y="291630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30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3"/>
                </a:lnTo>
                <a:lnTo>
                  <a:pt x="176990" y="131494"/>
                </a:lnTo>
                <a:lnTo>
                  <a:pt x="183076" y="114877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30"/>
                </a:lnTo>
                <a:lnTo>
                  <a:pt x="174853" y="291630"/>
                </a:lnTo>
                <a:lnTo>
                  <a:pt x="174853" y="311956"/>
                </a:lnTo>
                <a:lnTo>
                  <a:pt x="40743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56" y="312242"/>
                </a:lnTo>
                <a:lnTo>
                  <a:pt x="129955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768320" y="3477514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48"/>
                </a:moveTo>
                <a:lnTo>
                  <a:pt x="9499" y="162648"/>
                </a:lnTo>
                <a:lnTo>
                  <a:pt x="0" y="159766"/>
                </a:lnTo>
                <a:lnTo>
                  <a:pt x="0" y="155917"/>
                </a:lnTo>
                <a:lnTo>
                  <a:pt x="802" y="152985"/>
                </a:lnTo>
                <a:lnTo>
                  <a:pt x="5702" y="136066"/>
                </a:lnTo>
                <a:lnTo>
                  <a:pt x="18441" y="92979"/>
                </a:lnTo>
                <a:lnTo>
                  <a:pt x="42760" y="11544"/>
                </a:lnTo>
                <a:lnTo>
                  <a:pt x="47321" y="0"/>
                </a:lnTo>
                <a:lnTo>
                  <a:pt x="70732" y="0"/>
                </a:lnTo>
                <a:lnTo>
                  <a:pt x="73882" y="1798"/>
                </a:lnTo>
                <a:lnTo>
                  <a:pt x="78186" y="7257"/>
                </a:lnTo>
                <a:lnTo>
                  <a:pt x="79819" y="14427"/>
                </a:lnTo>
                <a:lnTo>
                  <a:pt x="79819" y="16357"/>
                </a:lnTo>
                <a:lnTo>
                  <a:pt x="78879" y="19240"/>
                </a:lnTo>
                <a:lnTo>
                  <a:pt x="76974" y="24053"/>
                </a:lnTo>
                <a:lnTo>
                  <a:pt x="17106" y="157835"/>
                </a:lnTo>
                <a:lnTo>
                  <a:pt x="14249" y="162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807713" y="1295400"/>
            <a:ext cx="2817876" cy="2493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51219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6099" y="160513"/>
            <a:ext cx="473265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Graph Trend</a:t>
            </a:r>
            <a:r>
              <a:rPr spc="-50" dirty="0"/>
              <a:t> </a:t>
            </a:r>
            <a:r>
              <a:rPr spc="-5" dirty="0"/>
              <a:t>Filtering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41214" y="3825697"/>
            <a:ext cx="18669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“Prior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Information”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8892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06473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1252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38655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4280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1353" y="197120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5117" y="198424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13103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8892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6473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51252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655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94280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81353" y="21531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25117" y="216560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13103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18892" y="23408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6473" y="232802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94280" y="23408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81353" y="232806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25117" y="234086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03" y="232802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57349" y="23378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43913" y="232548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18893" y="252679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06651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51252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38833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94280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81531" y="251369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26641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13294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82"/>
                </a:moveTo>
                <a:lnTo>
                  <a:pt x="12699" y="193382"/>
                </a:lnTo>
                <a:lnTo>
                  <a:pt x="10210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82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82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82"/>
                </a:lnTo>
                <a:lnTo>
                  <a:pt x="1806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180682"/>
                </a:moveTo>
                <a:lnTo>
                  <a:pt x="167982" y="180682"/>
                </a:lnTo>
                <a:lnTo>
                  <a:pt x="180682" y="167982"/>
                </a:lnTo>
                <a:lnTo>
                  <a:pt x="193382" y="167982"/>
                </a:lnTo>
                <a:lnTo>
                  <a:pt x="193382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18892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06473" y="27020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51252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38655" y="27020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94280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81353" y="270206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25117" y="2714245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4" h="169544">
                <a:moveTo>
                  <a:pt x="169164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4" y="0"/>
                </a:lnTo>
                <a:lnTo>
                  <a:pt x="169164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13103" y="27020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18892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06473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51252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38655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94280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81353" y="288403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25117" y="289712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13103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8892" y="307086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06473" y="305888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94280" y="30723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81353" y="3058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25117" y="3070861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4" h="169544">
                <a:moveTo>
                  <a:pt x="169164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4" y="0"/>
                </a:lnTo>
                <a:lnTo>
                  <a:pt x="169164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13103" y="305888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57349" y="306933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43913" y="305633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8893" y="3256789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4" h="169545">
                <a:moveTo>
                  <a:pt x="169163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3" y="0"/>
                </a:lnTo>
                <a:lnTo>
                  <a:pt x="169163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06651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51252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38833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94280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81531" y="324455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26641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13294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82"/>
                </a:moveTo>
                <a:lnTo>
                  <a:pt x="12699" y="193382"/>
                </a:lnTo>
                <a:lnTo>
                  <a:pt x="10210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82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82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82"/>
                </a:lnTo>
                <a:lnTo>
                  <a:pt x="1806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180682"/>
                </a:moveTo>
                <a:lnTo>
                  <a:pt x="167982" y="180682"/>
                </a:lnTo>
                <a:lnTo>
                  <a:pt x="180682" y="167982"/>
                </a:lnTo>
                <a:lnTo>
                  <a:pt x="193382" y="167982"/>
                </a:lnTo>
                <a:lnTo>
                  <a:pt x="193382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92628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979726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92628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979726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92628" y="23408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79726" y="232802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92628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79904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92628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79726" y="27020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92628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79726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992628" y="307086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79726" y="305888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92628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79904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684514" y="194157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672538" y="192915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516873" y="194157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504720" y="192914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359901" y="19415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347417" y="192919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192260" y="19415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79168" y="192915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684514" y="212445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672538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516873" y="212445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504720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359901" y="21244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347417" y="211116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192260" y="21244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179168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684514" y="2298192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5" h="169544">
                <a:moveTo>
                  <a:pt x="169163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9163" y="0"/>
                </a:lnTo>
                <a:lnTo>
                  <a:pt x="169163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672538" y="228601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359901" y="2298192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47417" y="2286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192260" y="2298192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179168" y="228601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522968" y="229666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509978" y="22834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686036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672715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516873" y="248411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504897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359901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347595" y="247168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192260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179346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684514" y="267309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672538" y="266001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516873" y="267309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504720" y="266000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359901" y="267309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347417" y="266005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92260" y="267309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79168" y="266000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684514" y="285445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672538" y="28419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516873" y="285445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504720" y="28419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359901" y="28544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347417" y="28420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192260" y="28544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179168" y="28419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684514" y="302971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672538" y="30168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359901" y="302971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347417" y="3016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192260" y="302971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179168" y="30168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9522968" y="30266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509978" y="30143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686036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672715" y="320250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516873" y="321563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504897" y="320249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359901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347595" y="320254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192260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179346" y="320250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853677" y="19415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840533" y="192914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853677" y="21244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840533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853677" y="2298192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840533" y="228601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853677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840711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853677" y="267309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840533" y="266000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853677" y="28544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840533" y="28419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853677" y="302971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840533" y="301686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853677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840711" y="320249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2026248" y="1380503"/>
            <a:ext cx="16059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latin typeface="Arial"/>
                <a:cs typeface="Arial"/>
              </a:rPr>
              <a:t>“Noisy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Signal”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807713" y="1295401"/>
            <a:ext cx="2818130" cy="36227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8260" algn="ctr">
              <a:spcBef>
                <a:spcPts val="425"/>
              </a:spcBef>
            </a:pPr>
            <a:r>
              <a:rPr sz="2000" spc="5" dirty="0">
                <a:latin typeface="Microsoft JhengHei UI"/>
                <a:cs typeface="Microsoft JhengHei UI"/>
              </a:rPr>
              <a:t>图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8816570" y="1335075"/>
            <a:ext cx="163385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latin typeface="Arial"/>
                <a:cs typeface="Arial"/>
              </a:rPr>
              <a:t>“Clean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Signal”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2583766" y="3596843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10" y="45272"/>
                </a:lnTo>
                <a:lnTo>
                  <a:pt x="221398" y="27312"/>
                </a:lnTo>
                <a:lnTo>
                  <a:pt x="177241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98" y="287832"/>
                </a:moveTo>
                <a:lnTo>
                  <a:pt x="48602" y="287832"/>
                </a:lnTo>
                <a:lnTo>
                  <a:pt x="48602" y="20967"/>
                </a:lnTo>
                <a:lnTo>
                  <a:pt x="113398" y="20967"/>
                </a:lnTo>
                <a:lnTo>
                  <a:pt x="113398" y="143916"/>
                </a:lnTo>
                <a:lnTo>
                  <a:pt x="205828" y="143916"/>
                </a:lnTo>
                <a:lnTo>
                  <a:pt x="205828" y="164884"/>
                </a:lnTo>
                <a:lnTo>
                  <a:pt x="113398" y="164884"/>
                </a:lnTo>
                <a:lnTo>
                  <a:pt x="113398" y="287832"/>
                </a:lnTo>
                <a:close/>
              </a:path>
              <a:path w="290194" h="309879">
                <a:moveTo>
                  <a:pt x="205828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28" y="90538"/>
                </a:lnTo>
                <a:lnTo>
                  <a:pt x="205828" y="143916"/>
                </a:lnTo>
                <a:close/>
              </a:path>
              <a:path w="290194" h="309879">
                <a:moveTo>
                  <a:pt x="205828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28" y="164884"/>
                </a:lnTo>
                <a:lnTo>
                  <a:pt x="205828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36" y="287832"/>
                </a:lnTo>
                <a:lnTo>
                  <a:pt x="175336" y="307877"/>
                </a:lnTo>
                <a:lnTo>
                  <a:pt x="63920" y="307877"/>
                </a:lnTo>
                <a:lnTo>
                  <a:pt x="40381" y="308086"/>
                </a:lnTo>
                <a:lnTo>
                  <a:pt x="17377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36" y="309752"/>
                </a:moveTo>
                <a:lnTo>
                  <a:pt x="155664" y="308651"/>
                </a:lnTo>
                <a:lnTo>
                  <a:pt x="130187" y="308086"/>
                </a:lnTo>
                <a:lnTo>
                  <a:pt x="104177" y="307877"/>
                </a:lnTo>
                <a:lnTo>
                  <a:pt x="175336" y="307877"/>
                </a:lnTo>
                <a:lnTo>
                  <a:pt x="175336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908694" y="3776028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83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9" y="62784"/>
                </a:lnTo>
                <a:lnTo>
                  <a:pt x="19700" y="62054"/>
                </a:lnTo>
                <a:lnTo>
                  <a:pt x="42887" y="61950"/>
                </a:lnTo>
                <a:lnTo>
                  <a:pt x="50031" y="32239"/>
                </a:lnTo>
                <a:lnTo>
                  <a:pt x="52889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38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83" y="61950"/>
                </a:lnTo>
                <a:lnTo>
                  <a:pt x="107683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82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92" y="193471"/>
                </a:lnTo>
                <a:lnTo>
                  <a:pt x="75677" y="193471"/>
                </a:lnTo>
                <a:lnTo>
                  <a:pt x="74017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7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78" y="148678"/>
                </a:lnTo>
                <a:lnTo>
                  <a:pt x="105778" y="153441"/>
                </a:lnTo>
                <a:lnTo>
                  <a:pt x="102100" y="162642"/>
                </a:lnTo>
                <a:lnTo>
                  <a:pt x="91363" y="179171"/>
                </a:lnTo>
                <a:lnTo>
                  <a:pt x="75677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047824" y="383416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77" y="53365"/>
                </a:moveTo>
                <a:lnTo>
                  <a:pt x="0" y="53365"/>
                </a:lnTo>
                <a:lnTo>
                  <a:pt x="0" y="48602"/>
                </a:lnTo>
                <a:lnTo>
                  <a:pt x="16520" y="10045"/>
                </a:lnTo>
                <a:lnTo>
                  <a:pt x="37160" y="0"/>
                </a:lnTo>
                <a:lnTo>
                  <a:pt x="44633" y="893"/>
                </a:lnTo>
                <a:lnTo>
                  <a:pt x="54073" y="4287"/>
                </a:lnTo>
                <a:lnTo>
                  <a:pt x="60899" y="9525"/>
                </a:lnTo>
                <a:lnTo>
                  <a:pt x="36207" y="9525"/>
                </a:lnTo>
                <a:lnTo>
                  <a:pt x="27925" y="12072"/>
                </a:lnTo>
                <a:lnTo>
                  <a:pt x="21432" y="19176"/>
                </a:lnTo>
                <a:lnTo>
                  <a:pt x="16371" y="30034"/>
                </a:lnTo>
                <a:lnTo>
                  <a:pt x="12382" y="43840"/>
                </a:lnTo>
                <a:lnTo>
                  <a:pt x="10477" y="52412"/>
                </a:lnTo>
                <a:lnTo>
                  <a:pt x="10477" y="53365"/>
                </a:lnTo>
                <a:close/>
              </a:path>
              <a:path w="147955" h="144145">
                <a:moveTo>
                  <a:pt x="83441" y="22872"/>
                </a:moveTo>
                <a:lnTo>
                  <a:pt x="69557" y="22872"/>
                </a:lnTo>
                <a:lnTo>
                  <a:pt x="80305" y="12462"/>
                </a:lnTo>
                <a:lnTo>
                  <a:pt x="91233" y="5359"/>
                </a:lnTo>
                <a:lnTo>
                  <a:pt x="102519" y="1295"/>
                </a:lnTo>
                <a:lnTo>
                  <a:pt x="114338" y="0"/>
                </a:lnTo>
                <a:lnTo>
                  <a:pt x="126423" y="1324"/>
                </a:lnTo>
                <a:lnTo>
                  <a:pt x="137090" y="5478"/>
                </a:lnTo>
                <a:lnTo>
                  <a:pt x="141290" y="9525"/>
                </a:lnTo>
                <a:lnTo>
                  <a:pt x="114338" y="9525"/>
                </a:lnTo>
                <a:lnTo>
                  <a:pt x="104692" y="10462"/>
                </a:lnTo>
                <a:lnTo>
                  <a:pt x="97186" y="12739"/>
                </a:lnTo>
                <a:lnTo>
                  <a:pt x="91824" y="15552"/>
                </a:lnTo>
                <a:lnTo>
                  <a:pt x="88607" y="18097"/>
                </a:lnTo>
                <a:lnTo>
                  <a:pt x="83441" y="22872"/>
                </a:lnTo>
                <a:close/>
              </a:path>
              <a:path w="147955" h="144145">
                <a:moveTo>
                  <a:pt x="36207" y="143903"/>
                </a:moveTo>
                <a:lnTo>
                  <a:pt x="26669" y="143903"/>
                </a:lnTo>
                <a:lnTo>
                  <a:pt x="20955" y="141046"/>
                </a:lnTo>
                <a:lnTo>
                  <a:pt x="20955" y="133426"/>
                </a:lnTo>
                <a:lnTo>
                  <a:pt x="21431" y="130984"/>
                </a:lnTo>
                <a:lnTo>
                  <a:pt x="23337" y="123182"/>
                </a:lnTo>
                <a:lnTo>
                  <a:pt x="27389" y="107156"/>
                </a:lnTo>
                <a:lnTo>
                  <a:pt x="34302" y="80048"/>
                </a:lnTo>
                <a:lnTo>
                  <a:pt x="35880" y="73572"/>
                </a:lnTo>
                <a:lnTo>
                  <a:pt x="37636" y="66111"/>
                </a:lnTo>
                <a:lnTo>
                  <a:pt x="39392" y="58472"/>
                </a:lnTo>
                <a:lnTo>
                  <a:pt x="40970" y="51460"/>
                </a:lnTo>
                <a:lnTo>
                  <a:pt x="43068" y="44478"/>
                </a:lnTo>
                <a:lnTo>
                  <a:pt x="44899" y="37047"/>
                </a:lnTo>
                <a:lnTo>
                  <a:pt x="46204" y="30034"/>
                </a:lnTo>
                <a:lnTo>
                  <a:pt x="46598" y="25730"/>
                </a:lnTo>
                <a:lnTo>
                  <a:pt x="46685" y="16192"/>
                </a:lnTo>
                <a:lnTo>
                  <a:pt x="43827" y="9525"/>
                </a:lnTo>
                <a:lnTo>
                  <a:pt x="60899" y="9525"/>
                </a:lnTo>
                <a:lnTo>
                  <a:pt x="63156" y="11256"/>
                </a:lnTo>
                <a:lnTo>
                  <a:pt x="69557" y="22872"/>
                </a:lnTo>
                <a:lnTo>
                  <a:pt x="83441" y="22872"/>
                </a:lnTo>
                <a:lnTo>
                  <a:pt x="63955" y="60039"/>
                </a:lnTo>
                <a:lnTo>
                  <a:pt x="60020" y="76238"/>
                </a:lnTo>
                <a:lnTo>
                  <a:pt x="51447" y="110553"/>
                </a:lnTo>
                <a:lnTo>
                  <a:pt x="49542" y="119125"/>
                </a:lnTo>
                <a:lnTo>
                  <a:pt x="45732" y="132473"/>
                </a:lnTo>
                <a:lnTo>
                  <a:pt x="45732" y="134378"/>
                </a:lnTo>
                <a:lnTo>
                  <a:pt x="42875" y="141046"/>
                </a:lnTo>
                <a:lnTo>
                  <a:pt x="36207" y="143903"/>
                </a:lnTo>
                <a:close/>
              </a:path>
              <a:path w="147955" h="144145">
                <a:moveTo>
                  <a:pt x="130543" y="42887"/>
                </a:moveTo>
                <a:lnTo>
                  <a:pt x="122910" y="42887"/>
                </a:lnTo>
                <a:lnTo>
                  <a:pt x="117195" y="38112"/>
                </a:lnTo>
                <a:lnTo>
                  <a:pt x="117195" y="25730"/>
                </a:lnTo>
                <a:lnTo>
                  <a:pt x="121005" y="16192"/>
                </a:lnTo>
                <a:lnTo>
                  <a:pt x="131495" y="13335"/>
                </a:lnTo>
                <a:lnTo>
                  <a:pt x="124815" y="9525"/>
                </a:lnTo>
                <a:lnTo>
                  <a:pt x="141290" y="9525"/>
                </a:lnTo>
                <a:lnTo>
                  <a:pt x="144756" y="12864"/>
                </a:lnTo>
                <a:lnTo>
                  <a:pt x="147688" y="23825"/>
                </a:lnTo>
                <a:lnTo>
                  <a:pt x="145947" y="32429"/>
                </a:lnTo>
                <a:lnTo>
                  <a:pt x="141616" y="38357"/>
                </a:lnTo>
                <a:lnTo>
                  <a:pt x="136035" y="41784"/>
                </a:lnTo>
                <a:lnTo>
                  <a:pt x="130543" y="42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441423" y="3530448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30"/>
                </a:moveTo>
                <a:lnTo>
                  <a:pt x="49415" y="291630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30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3"/>
                </a:lnTo>
                <a:lnTo>
                  <a:pt x="176990" y="131494"/>
                </a:lnTo>
                <a:lnTo>
                  <a:pt x="183076" y="114877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30"/>
                </a:lnTo>
                <a:lnTo>
                  <a:pt x="174853" y="291630"/>
                </a:lnTo>
                <a:lnTo>
                  <a:pt x="174853" y="311956"/>
                </a:lnTo>
                <a:lnTo>
                  <a:pt x="40743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56" y="312242"/>
                </a:lnTo>
                <a:lnTo>
                  <a:pt x="129955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768320" y="3477514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48"/>
                </a:moveTo>
                <a:lnTo>
                  <a:pt x="9499" y="162648"/>
                </a:lnTo>
                <a:lnTo>
                  <a:pt x="0" y="159766"/>
                </a:lnTo>
                <a:lnTo>
                  <a:pt x="0" y="155917"/>
                </a:lnTo>
                <a:lnTo>
                  <a:pt x="802" y="152985"/>
                </a:lnTo>
                <a:lnTo>
                  <a:pt x="5702" y="136066"/>
                </a:lnTo>
                <a:lnTo>
                  <a:pt x="18441" y="92979"/>
                </a:lnTo>
                <a:lnTo>
                  <a:pt x="42760" y="11544"/>
                </a:lnTo>
                <a:lnTo>
                  <a:pt x="47321" y="0"/>
                </a:lnTo>
                <a:lnTo>
                  <a:pt x="70732" y="0"/>
                </a:lnTo>
                <a:lnTo>
                  <a:pt x="73882" y="1798"/>
                </a:lnTo>
                <a:lnTo>
                  <a:pt x="78186" y="7257"/>
                </a:lnTo>
                <a:lnTo>
                  <a:pt x="79819" y="14427"/>
                </a:lnTo>
                <a:lnTo>
                  <a:pt x="79819" y="16357"/>
                </a:lnTo>
                <a:lnTo>
                  <a:pt x="78879" y="19240"/>
                </a:lnTo>
                <a:lnTo>
                  <a:pt x="76974" y="24053"/>
                </a:lnTo>
                <a:lnTo>
                  <a:pt x="17106" y="157835"/>
                </a:lnTo>
                <a:lnTo>
                  <a:pt x="14249" y="162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807713" y="1295400"/>
            <a:ext cx="2817876" cy="2493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图片 1" descr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75076DC9-1FE1-9166-9802-4B9B100479E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74" y="4617872"/>
            <a:ext cx="7606649" cy="7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788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6099" y="160513"/>
            <a:ext cx="473265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Graph Trend</a:t>
            </a:r>
            <a:r>
              <a:rPr spc="-50" dirty="0"/>
              <a:t> </a:t>
            </a:r>
            <a:r>
              <a:rPr spc="-5" dirty="0"/>
              <a:t>Filtering</a:t>
            </a:r>
          </a:p>
        </p:txBody>
      </p:sp>
      <p:sp>
        <p:nvSpPr>
          <p:cNvPr id="4" name="object 4"/>
          <p:cNvSpPr/>
          <p:nvPr/>
        </p:nvSpPr>
        <p:spPr>
          <a:xfrm>
            <a:off x="6629400" y="6516687"/>
            <a:ext cx="4057753" cy="178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41214" y="3825697"/>
            <a:ext cx="18669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“Prior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Information”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8892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06473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1252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38655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4280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1353" y="197120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5117" y="198424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13103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8892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6473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51252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655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94280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81353" y="21531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25117" y="216560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13103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18892" y="23408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6473" y="232802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94280" y="23408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81353" y="232806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25117" y="234086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03" y="232802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57349" y="233781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43913" y="232548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18893" y="252679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06651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51252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38833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94280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81531" y="251369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26641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13294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82"/>
                </a:moveTo>
                <a:lnTo>
                  <a:pt x="12699" y="193382"/>
                </a:lnTo>
                <a:lnTo>
                  <a:pt x="10210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82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82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82"/>
                </a:lnTo>
                <a:lnTo>
                  <a:pt x="1806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180682"/>
                </a:moveTo>
                <a:lnTo>
                  <a:pt x="167982" y="180682"/>
                </a:lnTo>
                <a:lnTo>
                  <a:pt x="180682" y="167982"/>
                </a:lnTo>
                <a:lnTo>
                  <a:pt x="193382" y="167982"/>
                </a:lnTo>
                <a:lnTo>
                  <a:pt x="193382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18892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06473" y="27020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51252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38655" y="27020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94280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81353" y="270206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25117" y="2714245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4" h="169544">
                <a:moveTo>
                  <a:pt x="169164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4" y="0"/>
                </a:lnTo>
                <a:lnTo>
                  <a:pt x="169164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13103" y="27020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18892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06473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51252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38655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94280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81353" y="288403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25117" y="289712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13103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8892" y="307086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06473" y="305888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94280" y="307238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81353" y="305892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25117" y="3070861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4" h="169544">
                <a:moveTo>
                  <a:pt x="169164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4" y="0"/>
                </a:lnTo>
                <a:lnTo>
                  <a:pt x="169164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13103" y="305888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699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57349" y="306933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43913" y="305633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8893" y="3256789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4" h="169545">
                <a:moveTo>
                  <a:pt x="169163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3" y="0"/>
                </a:lnTo>
                <a:lnTo>
                  <a:pt x="169163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06651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51252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38833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94280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81531" y="324455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26641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13294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82"/>
                </a:moveTo>
                <a:lnTo>
                  <a:pt x="12699" y="193382"/>
                </a:lnTo>
                <a:lnTo>
                  <a:pt x="10210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699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399" y="12700"/>
                </a:lnTo>
                <a:lnTo>
                  <a:pt x="12699" y="25400"/>
                </a:lnTo>
                <a:lnTo>
                  <a:pt x="25399" y="25400"/>
                </a:lnTo>
                <a:lnTo>
                  <a:pt x="25399" y="167982"/>
                </a:lnTo>
                <a:lnTo>
                  <a:pt x="12699" y="167982"/>
                </a:lnTo>
                <a:lnTo>
                  <a:pt x="25399" y="180682"/>
                </a:lnTo>
                <a:lnTo>
                  <a:pt x="193382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82" y="193382"/>
                </a:lnTo>
                <a:close/>
              </a:path>
              <a:path w="193675" h="193675">
                <a:moveTo>
                  <a:pt x="25399" y="25400"/>
                </a:moveTo>
                <a:lnTo>
                  <a:pt x="12699" y="25400"/>
                </a:lnTo>
                <a:lnTo>
                  <a:pt x="25399" y="12700"/>
                </a:lnTo>
                <a:lnTo>
                  <a:pt x="25399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399" y="25400"/>
                </a:lnTo>
                <a:lnTo>
                  <a:pt x="25399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82"/>
                </a:lnTo>
                <a:lnTo>
                  <a:pt x="1806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399" y="180682"/>
                </a:moveTo>
                <a:lnTo>
                  <a:pt x="12699" y="167982"/>
                </a:lnTo>
                <a:lnTo>
                  <a:pt x="25399" y="167982"/>
                </a:lnTo>
                <a:lnTo>
                  <a:pt x="25399" y="180682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25399" y="180682"/>
                </a:lnTo>
                <a:lnTo>
                  <a:pt x="25399" y="167982"/>
                </a:lnTo>
                <a:lnTo>
                  <a:pt x="1679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180682"/>
                </a:moveTo>
                <a:lnTo>
                  <a:pt x="167982" y="180682"/>
                </a:lnTo>
                <a:lnTo>
                  <a:pt x="180682" y="167982"/>
                </a:lnTo>
                <a:lnTo>
                  <a:pt x="193382" y="167982"/>
                </a:lnTo>
                <a:lnTo>
                  <a:pt x="193382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92628" y="19842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979726" y="197116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92628" y="216560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979726" y="21531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92628" y="23408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79726" y="232802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92628" y="252679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79904" y="25136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92628" y="271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79726" y="270201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54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54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92628" y="289712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79726" y="288399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992628" y="307086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4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79726" y="305888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92628" y="3256789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79904" y="32445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684514" y="194157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672538" y="192915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516873" y="194157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504720" y="192914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359901" y="19415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347417" y="192919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192260" y="19415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79168" y="192915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684514" y="212445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672538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516873" y="212445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504720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359901" y="21244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347417" y="211116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192260" y="21244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179168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684514" y="2298192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5" h="169544">
                <a:moveTo>
                  <a:pt x="169163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9163" y="0"/>
                </a:lnTo>
                <a:lnTo>
                  <a:pt x="169163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672538" y="228601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359901" y="2298192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47417" y="228605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192260" y="2298192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179168" y="228601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522968" y="2296667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509978" y="228346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686036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672715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516873" y="248411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504897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359901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347595" y="247168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192260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179346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684514" y="267309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672538" y="266001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516873" y="267309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504720" y="266000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359901" y="267309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347417" y="266005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92260" y="267309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79168" y="266000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684514" y="285445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672538" y="28419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516873" y="285445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504720" y="28419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359901" y="28544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347417" y="28420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192260" y="28544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179168" y="28419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684514" y="302971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672538" y="30168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359901" y="302971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347417" y="301691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192260" y="302971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179168" y="301687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9522968" y="302666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509978" y="30143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686036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672715" y="320250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516873" y="321563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504897" y="320249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359901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347595" y="320254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192260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179346" y="320250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853677" y="19415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840533" y="192914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853677" y="212445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840533" y="21111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853677" y="2298192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4">
                <a:moveTo>
                  <a:pt x="167640" y="169164"/>
                </a:moveTo>
                <a:lnTo>
                  <a:pt x="0" y="169164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840533" y="228601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853677" y="248411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840711" y="247164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853677" y="267309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840533" y="266000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853677" y="28544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840533" y="284196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853677" y="302971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840533" y="301686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853677" y="321563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840711" y="320249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2026248" y="1380503"/>
            <a:ext cx="16059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latin typeface="Arial"/>
                <a:cs typeface="Arial"/>
              </a:rPr>
              <a:t>“Noisy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Signal”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807713" y="1295401"/>
            <a:ext cx="2818130" cy="36227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8260" algn="ctr">
              <a:spcBef>
                <a:spcPts val="425"/>
              </a:spcBef>
            </a:pPr>
            <a:r>
              <a:rPr sz="2000" spc="5" dirty="0">
                <a:latin typeface="Microsoft JhengHei UI"/>
                <a:cs typeface="Microsoft JhengHei UI"/>
              </a:rPr>
              <a:t>图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8816570" y="1335075"/>
            <a:ext cx="163385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latin typeface="Arial"/>
                <a:cs typeface="Arial"/>
              </a:rPr>
              <a:t>“Clean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Signal”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2583766" y="3596843"/>
            <a:ext cx="290195" cy="309880"/>
          </a:xfrm>
          <a:custGeom>
            <a:avLst/>
            <a:gdLst/>
            <a:ahLst/>
            <a:cxnLst/>
            <a:rect l="l" t="t" r="r" b="b"/>
            <a:pathLst>
              <a:path w="290194" h="309879">
                <a:moveTo>
                  <a:pt x="289674" y="109600"/>
                </a:moveTo>
                <a:lnTo>
                  <a:pt x="267754" y="109600"/>
                </a:lnTo>
                <a:lnTo>
                  <a:pt x="261115" y="73238"/>
                </a:lnTo>
                <a:lnTo>
                  <a:pt x="247510" y="45272"/>
                </a:lnTo>
                <a:lnTo>
                  <a:pt x="221398" y="27312"/>
                </a:lnTo>
                <a:lnTo>
                  <a:pt x="177241" y="20967"/>
                </a:lnTo>
                <a:lnTo>
                  <a:pt x="0" y="20967"/>
                </a:lnTo>
                <a:lnTo>
                  <a:pt x="0" y="0"/>
                </a:lnTo>
                <a:lnTo>
                  <a:pt x="275386" y="0"/>
                </a:lnTo>
                <a:lnTo>
                  <a:pt x="289674" y="109600"/>
                </a:lnTo>
                <a:close/>
              </a:path>
              <a:path w="290194" h="309879">
                <a:moveTo>
                  <a:pt x="113398" y="287832"/>
                </a:moveTo>
                <a:lnTo>
                  <a:pt x="48602" y="287832"/>
                </a:lnTo>
                <a:lnTo>
                  <a:pt x="48602" y="20967"/>
                </a:lnTo>
                <a:lnTo>
                  <a:pt x="113398" y="20967"/>
                </a:lnTo>
                <a:lnTo>
                  <a:pt x="113398" y="143916"/>
                </a:lnTo>
                <a:lnTo>
                  <a:pt x="205828" y="143916"/>
                </a:lnTo>
                <a:lnTo>
                  <a:pt x="205828" y="164884"/>
                </a:lnTo>
                <a:lnTo>
                  <a:pt x="113398" y="164884"/>
                </a:lnTo>
                <a:lnTo>
                  <a:pt x="113398" y="287832"/>
                </a:lnTo>
                <a:close/>
              </a:path>
              <a:path w="290194" h="309879">
                <a:moveTo>
                  <a:pt x="205828" y="143916"/>
                </a:moveTo>
                <a:lnTo>
                  <a:pt x="136258" y="143916"/>
                </a:lnTo>
                <a:lnTo>
                  <a:pt x="162198" y="140267"/>
                </a:lnTo>
                <a:lnTo>
                  <a:pt x="176523" y="129738"/>
                </a:lnTo>
                <a:lnTo>
                  <a:pt x="182628" y="112953"/>
                </a:lnTo>
                <a:lnTo>
                  <a:pt x="183908" y="90538"/>
                </a:lnTo>
                <a:lnTo>
                  <a:pt x="205828" y="90538"/>
                </a:lnTo>
                <a:lnTo>
                  <a:pt x="205828" y="143916"/>
                </a:lnTo>
                <a:close/>
              </a:path>
              <a:path w="290194" h="309879">
                <a:moveTo>
                  <a:pt x="205828" y="218262"/>
                </a:moveTo>
                <a:lnTo>
                  <a:pt x="183908" y="218262"/>
                </a:lnTo>
                <a:lnTo>
                  <a:pt x="182628" y="195846"/>
                </a:lnTo>
                <a:lnTo>
                  <a:pt x="176523" y="179062"/>
                </a:lnTo>
                <a:lnTo>
                  <a:pt x="162198" y="168532"/>
                </a:lnTo>
                <a:lnTo>
                  <a:pt x="136258" y="164884"/>
                </a:lnTo>
                <a:lnTo>
                  <a:pt x="205828" y="164884"/>
                </a:lnTo>
                <a:lnTo>
                  <a:pt x="205828" y="218262"/>
                </a:lnTo>
                <a:close/>
              </a:path>
              <a:path w="290194" h="309879">
                <a:moveTo>
                  <a:pt x="0" y="309752"/>
                </a:moveTo>
                <a:lnTo>
                  <a:pt x="0" y="287832"/>
                </a:lnTo>
                <a:lnTo>
                  <a:pt x="175336" y="287832"/>
                </a:lnTo>
                <a:lnTo>
                  <a:pt x="175336" y="307877"/>
                </a:lnTo>
                <a:lnTo>
                  <a:pt x="63920" y="307877"/>
                </a:lnTo>
                <a:lnTo>
                  <a:pt x="40381" y="308086"/>
                </a:lnTo>
                <a:lnTo>
                  <a:pt x="17377" y="308651"/>
                </a:lnTo>
                <a:lnTo>
                  <a:pt x="0" y="309752"/>
                </a:lnTo>
                <a:close/>
              </a:path>
              <a:path w="290194" h="309879">
                <a:moveTo>
                  <a:pt x="175336" y="309752"/>
                </a:moveTo>
                <a:lnTo>
                  <a:pt x="155664" y="308651"/>
                </a:lnTo>
                <a:lnTo>
                  <a:pt x="130187" y="308086"/>
                </a:lnTo>
                <a:lnTo>
                  <a:pt x="104177" y="307877"/>
                </a:lnTo>
                <a:lnTo>
                  <a:pt x="175336" y="307877"/>
                </a:lnTo>
                <a:lnTo>
                  <a:pt x="175336" y="30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908694" y="3776028"/>
            <a:ext cx="107950" cy="202565"/>
          </a:xfrm>
          <a:custGeom>
            <a:avLst/>
            <a:gdLst/>
            <a:ahLst/>
            <a:cxnLst/>
            <a:rect l="l" t="t" r="r" b="b"/>
            <a:pathLst>
              <a:path w="107950" h="202564">
                <a:moveTo>
                  <a:pt x="107683" y="73380"/>
                </a:moveTo>
                <a:lnTo>
                  <a:pt x="0" y="73380"/>
                </a:lnTo>
                <a:lnTo>
                  <a:pt x="0" y="68618"/>
                </a:lnTo>
                <a:lnTo>
                  <a:pt x="1205" y="64763"/>
                </a:lnTo>
                <a:lnTo>
                  <a:pt x="6789" y="62784"/>
                </a:lnTo>
                <a:lnTo>
                  <a:pt x="19700" y="62054"/>
                </a:lnTo>
                <a:lnTo>
                  <a:pt x="42887" y="61950"/>
                </a:lnTo>
                <a:lnTo>
                  <a:pt x="50031" y="32239"/>
                </a:lnTo>
                <a:lnTo>
                  <a:pt x="52889" y="20131"/>
                </a:lnTo>
                <a:lnTo>
                  <a:pt x="54317" y="13335"/>
                </a:lnTo>
                <a:lnTo>
                  <a:pt x="57175" y="4762"/>
                </a:lnTo>
                <a:lnTo>
                  <a:pt x="61937" y="0"/>
                </a:lnTo>
                <a:lnTo>
                  <a:pt x="76238" y="0"/>
                </a:lnTo>
                <a:lnTo>
                  <a:pt x="81000" y="3810"/>
                </a:lnTo>
                <a:lnTo>
                  <a:pt x="81000" y="11430"/>
                </a:lnTo>
                <a:lnTo>
                  <a:pt x="80048" y="13335"/>
                </a:lnTo>
                <a:lnTo>
                  <a:pt x="80048" y="14287"/>
                </a:lnTo>
                <a:lnTo>
                  <a:pt x="67652" y="61950"/>
                </a:lnTo>
                <a:lnTo>
                  <a:pt x="107683" y="61950"/>
                </a:lnTo>
                <a:lnTo>
                  <a:pt x="107683" y="73380"/>
                </a:lnTo>
                <a:close/>
              </a:path>
              <a:path w="107950" h="202564">
                <a:moveTo>
                  <a:pt x="50507" y="202044"/>
                </a:moveTo>
                <a:lnTo>
                  <a:pt x="37507" y="199960"/>
                </a:lnTo>
                <a:lnTo>
                  <a:pt x="26565" y="193946"/>
                </a:lnTo>
                <a:lnTo>
                  <a:pt x="19018" y="184358"/>
                </a:lnTo>
                <a:lnTo>
                  <a:pt x="16205" y="171551"/>
                </a:lnTo>
                <a:lnTo>
                  <a:pt x="16205" y="167741"/>
                </a:lnTo>
                <a:lnTo>
                  <a:pt x="19062" y="156298"/>
                </a:lnTo>
                <a:lnTo>
                  <a:pt x="20967" y="147726"/>
                </a:lnTo>
                <a:lnTo>
                  <a:pt x="40017" y="73380"/>
                </a:lnTo>
                <a:lnTo>
                  <a:pt x="64795" y="73380"/>
                </a:lnTo>
                <a:lnTo>
                  <a:pt x="40982" y="167741"/>
                </a:lnTo>
                <a:lnTo>
                  <a:pt x="40017" y="174409"/>
                </a:lnTo>
                <a:lnTo>
                  <a:pt x="40017" y="188709"/>
                </a:lnTo>
                <a:lnTo>
                  <a:pt x="44792" y="193471"/>
                </a:lnTo>
                <a:lnTo>
                  <a:pt x="75677" y="193471"/>
                </a:lnTo>
                <a:lnTo>
                  <a:pt x="74017" y="194985"/>
                </a:lnTo>
                <a:lnTo>
                  <a:pt x="50507" y="202044"/>
                </a:lnTo>
                <a:close/>
              </a:path>
              <a:path w="107950" h="202564">
                <a:moveTo>
                  <a:pt x="75677" y="193471"/>
                </a:moveTo>
                <a:lnTo>
                  <a:pt x="51460" y="193471"/>
                </a:lnTo>
                <a:lnTo>
                  <a:pt x="64053" y="190329"/>
                </a:lnTo>
                <a:lnTo>
                  <a:pt x="75755" y="181914"/>
                </a:lnTo>
                <a:lnTo>
                  <a:pt x="86029" y="169747"/>
                </a:lnTo>
                <a:lnTo>
                  <a:pt x="94335" y="155346"/>
                </a:lnTo>
                <a:lnTo>
                  <a:pt x="96240" y="149631"/>
                </a:lnTo>
                <a:lnTo>
                  <a:pt x="97193" y="148678"/>
                </a:lnTo>
                <a:lnTo>
                  <a:pt x="105778" y="148678"/>
                </a:lnTo>
                <a:lnTo>
                  <a:pt x="105778" y="153441"/>
                </a:lnTo>
                <a:lnTo>
                  <a:pt x="102100" y="162642"/>
                </a:lnTo>
                <a:lnTo>
                  <a:pt x="91363" y="179171"/>
                </a:lnTo>
                <a:lnTo>
                  <a:pt x="75677" y="193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047824" y="3834169"/>
            <a:ext cx="147955" cy="144145"/>
          </a:xfrm>
          <a:custGeom>
            <a:avLst/>
            <a:gdLst/>
            <a:ahLst/>
            <a:cxnLst/>
            <a:rect l="l" t="t" r="r" b="b"/>
            <a:pathLst>
              <a:path w="147955" h="144145">
                <a:moveTo>
                  <a:pt x="10477" y="53365"/>
                </a:moveTo>
                <a:lnTo>
                  <a:pt x="0" y="53365"/>
                </a:lnTo>
                <a:lnTo>
                  <a:pt x="0" y="48602"/>
                </a:lnTo>
                <a:lnTo>
                  <a:pt x="16520" y="10045"/>
                </a:lnTo>
                <a:lnTo>
                  <a:pt x="37160" y="0"/>
                </a:lnTo>
                <a:lnTo>
                  <a:pt x="44633" y="893"/>
                </a:lnTo>
                <a:lnTo>
                  <a:pt x="54073" y="4287"/>
                </a:lnTo>
                <a:lnTo>
                  <a:pt x="60899" y="9525"/>
                </a:lnTo>
                <a:lnTo>
                  <a:pt x="36207" y="9525"/>
                </a:lnTo>
                <a:lnTo>
                  <a:pt x="27925" y="12072"/>
                </a:lnTo>
                <a:lnTo>
                  <a:pt x="21432" y="19176"/>
                </a:lnTo>
                <a:lnTo>
                  <a:pt x="16371" y="30034"/>
                </a:lnTo>
                <a:lnTo>
                  <a:pt x="12382" y="43840"/>
                </a:lnTo>
                <a:lnTo>
                  <a:pt x="10477" y="52412"/>
                </a:lnTo>
                <a:lnTo>
                  <a:pt x="10477" y="53365"/>
                </a:lnTo>
                <a:close/>
              </a:path>
              <a:path w="147955" h="144145">
                <a:moveTo>
                  <a:pt x="83441" y="22872"/>
                </a:moveTo>
                <a:lnTo>
                  <a:pt x="69557" y="22872"/>
                </a:lnTo>
                <a:lnTo>
                  <a:pt x="80305" y="12462"/>
                </a:lnTo>
                <a:lnTo>
                  <a:pt x="91233" y="5359"/>
                </a:lnTo>
                <a:lnTo>
                  <a:pt x="102519" y="1295"/>
                </a:lnTo>
                <a:lnTo>
                  <a:pt x="114338" y="0"/>
                </a:lnTo>
                <a:lnTo>
                  <a:pt x="126423" y="1324"/>
                </a:lnTo>
                <a:lnTo>
                  <a:pt x="137090" y="5478"/>
                </a:lnTo>
                <a:lnTo>
                  <a:pt x="141290" y="9525"/>
                </a:lnTo>
                <a:lnTo>
                  <a:pt x="114338" y="9525"/>
                </a:lnTo>
                <a:lnTo>
                  <a:pt x="104692" y="10462"/>
                </a:lnTo>
                <a:lnTo>
                  <a:pt x="97186" y="12739"/>
                </a:lnTo>
                <a:lnTo>
                  <a:pt x="91824" y="15552"/>
                </a:lnTo>
                <a:lnTo>
                  <a:pt x="88607" y="18097"/>
                </a:lnTo>
                <a:lnTo>
                  <a:pt x="83441" y="22872"/>
                </a:lnTo>
                <a:close/>
              </a:path>
              <a:path w="147955" h="144145">
                <a:moveTo>
                  <a:pt x="36207" y="143903"/>
                </a:moveTo>
                <a:lnTo>
                  <a:pt x="26669" y="143903"/>
                </a:lnTo>
                <a:lnTo>
                  <a:pt x="20955" y="141046"/>
                </a:lnTo>
                <a:lnTo>
                  <a:pt x="20955" y="133426"/>
                </a:lnTo>
                <a:lnTo>
                  <a:pt x="21431" y="130984"/>
                </a:lnTo>
                <a:lnTo>
                  <a:pt x="23337" y="123182"/>
                </a:lnTo>
                <a:lnTo>
                  <a:pt x="27389" y="107156"/>
                </a:lnTo>
                <a:lnTo>
                  <a:pt x="34302" y="80048"/>
                </a:lnTo>
                <a:lnTo>
                  <a:pt x="35880" y="73572"/>
                </a:lnTo>
                <a:lnTo>
                  <a:pt x="37636" y="66111"/>
                </a:lnTo>
                <a:lnTo>
                  <a:pt x="39392" y="58472"/>
                </a:lnTo>
                <a:lnTo>
                  <a:pt x="40970" y="51460"/>
                </a:lnTo>
                <a:lnTo>
                  <a:pt x="43068" y="44478"/>
                </a:lnTo>
                <a:lnTo>
                  <a:pt x="44899" y="37047"/>
                </a:lnTo>
                <a:lnTo>
                  <a:pt x="46204" y="30034"/>
                </a:lnTo>
                <a:lnTo>
                  <a:pt x="46598" y="25730"/>
                </a:lnTo>
                <a:lnTo>
                  <a:pt x="46685" y="16192"/>
                </a:lnTo>
                <a:lnTo>
                  <a:pt x="43827" y="9525"/>
                </a:lnTo>
                <a:lnTo>
                  <a:pt x="60899" y="9525"/>
                </a:lnTo>
                <a:lnTo>
                  <a:pt x="63156" y="11256"/>
                </a:lnTo>
                <a:lnTo>
                  <a:pt x="69557" y="22872"/>
                </a:lnTo>
                <a:lnTo>
                  <a:pt x="83441" y="22872"/>
                </a:lnTo>
                <a:lnTo>
                  <a:pt x="63955" y="60039"/>
                </a:lnTo>
                <a:lnTo>
                  <a:pt x="60020" y="76238"/>
                </a:lnTo>
                <a:lnTo>
                  <a:pt x="51447" y="110553"/>
                </a:lnTo>
                <a:lnTo>
                  <a:pt x="49542" y="119125"/>
                </a:lnTo>
                <a:lnTo>
                  <a:pt x="45732" y="132473"/>
                </a:lnTo>
                <a:lnTo>
                  <a:pt x="45732" y="134378"/>
                </a:lnTo>
                <a:lnTo>
                  <a:pt x="42875" y="141046"/>
                </a:lnTo>
                <a:lnTo>
                  <a:pt x="36207" y="143903"/>
                </a:lnTo>
                <a:close/>
              </a:path>
              <a:path w="147955" h="144145">
                <a:moveTo>
                  <a:pt x="130543" y="42887"/>
                </a:moveTo>
                <a:lnTo>
                  <a:pt x="122910" y="42887"/>
                </a:lnTo>
                <a:lnTo>
                  <a:pt x="117195" y="38112"/>
                </a:lnTo>
                <a:lnTo>
                  <a:pt x="117195" y="25730"/>
                </a:lnTo>
                <a:lnTo>
                  <a:pt x="121005" y="16192"/>
                </a:lnTo>
                <a:lnTo>
                  <a:pt x="131495" y="13335"/>
                </a:lnTo>
                <a:lnTo>
                  <a:pt x="124815" y="9525"/>
                </a:lnTo>
                <a:lnTo>
                  <a:pt x="141290" y="9525"/>
                </a:lnTo>
                <a:lnTo>
                  <a:pt x="144756" y="12864"/>
                </a:lnTo>
                <a:lnTo>
                  <a:pt x="147688" y="23825"/>
                </a:lnTo>
                <a:lnTo>
                  <a:pt x="145947" y="32429"/>
                </a:lnTo>
                <a:lnTo>
                  <a:pt x="141616" y="38357"/>
                </a:lnTo>
                <a:lnTo>
                  <a:pt x="136035" y="41784"/>
                </a:lnTo>
                <a:lnTo>
                  <a:pt x="130543" y="42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441423" y="3530448"/>
            <a:ext cx="288925" cy="313055"/>
          </a:xfrm>
          <a:custGeom>
            <a:avLst/>
            <a:gdLst/>
            <a:ahLst/>
            <a:cxnLst/>
            <a:rect l="l" t="t" r="r" b="b"/>
            <a:pathLst>
              <a:path w="288925" h="313054">
                <a:moveTo>
                  <a:pt x="288886" y="111645"/>
                </a:moveTo>
                <a:lnTo>
                  <a:pt x="267982" y="111645"/>
                </a:lnTo>
                <a:lnTo>
                  <a:pt x="261358" y="74921"/>
                </a:lnTo>
                <a:lnTo>
                  <a:pt x="247786" y="46678"/>
                </a:lnTo>
                <a:lnTo>
                  <a:pt x="221741" y="28542"/>
                </a:lnTo>
                <a:lnTo>
                  <a:pt x="177698" y="22136"/>
                </a:lnTo>
                <a:lnTo>
                  <a:pt x="0" y="22136"/>
                </a:lnTo>
                <a:lnTo>
                  <a:pt x="0" y="0"/>
                </a:lnTo>
                <a:lnTo>
                  <a:pt x="274637" y="0"/>
                </a:lnTo>
                <a:lnTo>
                  <a:pt x="288886" y="111645"/>
                </a:lnTo>
                <a:close/>
              </a:path>
              <a:path w="288925" h="313054">
                <a:moveTo>
                  <a:pt x="114033" y="291630"/>
                </a:moveTo>
                <a:lnTo>
                  <a:pt x="49415" y="291630"/>
                </a:lnTo>
                <a:lnTo>
                  <a:pt x="49415" y="22136"/>
                </a:lnTo>
                <a:lnTo>
                  <a:pt x="114033" y="22136"/>
                </a:lnTo>
                <a:lnTo>
                  <a:pt x="114033" y="145326"/>
                </a:lnTo>
                <a:lnTo>
                  <a:pt x="205257" y="145326"/>
                </a:lnTo>
                <a:lnTo>
                  <a:pt x="205257" y="167462"/>
                </a:lnTo>
                <a:lnTo>
                  <a:pt x="114033" y="167462"/>
                </a:lnTo>
                <a:lnTo>
                  <a:pt x="114033" y="291630"/>
                </a:lnTo>
                <a:close/>
              </a:path>
              <a:path w="288925" h="313054">
                <a:moveTo>
                  <a:pt x="205257" y="145326"/>
                </a:moveTo>
                <a:lnTo>
                  <a:pt x="136842" y="145326"/>
                </a:lnTo>
                <a:lnTo>
                  <a:pt x="162707" y="141793"/>
                </a:lnTo>
                <a:lnTo>
                  <a:pt x="176990" y="131494"/>
                </a:lnTo>
                <a:lnTo>
                  <a:pt x="183076" y="114877"/>
                </a:lnTo>
                <a:lnTo>
                  <a:pt x="184353" y="92392"/>
                </a:lnTo>
                <a:lnTo>
                  <a:pt x="205257" y="92392"/>
                </a:lnTo>
                <a:lnTo>
                  <a:pt x="205257" y="145326"/>
                </a:lnTo>
                <a:close/>
              </a:path>
              <a:path w="288925" h="313054">
                <a:moveTo>
                  <a:pt x="205257" y="221361"/>
                </a:moveTo>
                <a:lnTo>
                  <a:pt x="184353" y="221361"/>
                </a:lnTo>
                <a:lnTo>
                  <a:pt x="183076" y="198730"/>
                </a:lnTo>
                <a:lnTo>
                  <a:pt x="176990" y="181781"/>
                </a:lnTo>
                <a:lnTo>
                  <a:pt x="162707" y="171147"/>
                </a:lnTo>
                <a:lnTo>
                  <a:pt x="136842" y="167462"/>
                </a:lnTo>
                <a:lnTo>
                  <a:pt x="205257" y="167462"/>
                </a:lnTo>
                <a:lnTo>
                  <a:pt x="205257" y="221361"/>
                </a:lnTo>
                <a:close/>
              </a:path>
              <a:path w="288925" h="313054">
                <a:moveTo>
                  <a:pt x="0" y="312800"/>
                </a:moveTo>
                <a:lnTo>
                  <a:pt x="0" y="291630"/>
                </a:lnTo>
                <a:lnTo>
                  <a:pt x="174853" y="291630"/>
                </a:lnTo>
                <a:lnTo>
                  <a:pt x="174853" y="311956"/>
                </a:lnTo>
                <a:lnTo>
                  <a:pt x="40743" y="311956"/>
                </a:lnTo>
                <a:lnTo>
                  <a:pt x="17476" y="312242"/>
                </a:lnTo>
                <a:lnTo>
                  <a:pt x="0" y="312800"/>
                </a:lnTo>
                <a:close/>
              </a:path>
              <a:path w="288925" h="313054">
                <a:moveTo>
                  <a:pt x="174853" y="312800"/>
                </a:moveTo>
                <a:lnTo>
                  <a:pt x="155256" y="312242"/>
                </a:lnTo>
                <a:lnTo>
                  <a:pt x="129955" y="311956"/>
                </a:lnTo>
                <a:lnTo>
                  <a:pt x="174853" y="311956"/>
                </a:lnTo>
                <a:lnTo>
                  <a:pt x="174853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768320" y="3477514"/>
            <a:ext cx="80010" cy="163195"/>
          </a:xfrm>
          <a:custGeom>
            <a:avLst/>
            <a:gdLst/>
            <a:ahLst/>
            <a:cxnLst/>
            <a:rect l="l" t="t" r="r" b="b"/>
            <a:pathLst>
              <a:path w="80009" h="163195">
                <a:moveTo>
                  <a:pt x="14249" y="162648"/>
                </a:moveTo>
                <a:lnTo>
                  <a:pt x="9499" y="162648"/>
                </a:lnTo>
                <a:lnTo>
                  <a:pt x="0" y="159766"/>
                </a:lnTo>
                <a:lnTo>
                  <a:pt x="0" y="155917"/>
                </a:lnTo>
                <a:lnTo>
                  <a:pt x="802" y="152985"/>
                </a:lnTo>
                <a:lnTo>
                  <a:pt x="5702" y="136066"/>
                </a:lnTo>
                <a:lnTo>
                  <a:pt x="18441" y="92979"/>
                </a:lnTo>
                <a:lnTo>
                  <a:pt x="42760" y="11544"/>
                </a:lnTo>
                <a:lnTo>
                  <a:pt x="47321" y="0"/>
                </a:lnTo>
                <a:lnTo>
                  <a:pt x="70732" y="0"/>
                </a:lnTo>
                <a:lnTo>
                  <a:pt x="73882" y="1798"/>
                </a:lnTo>
                <a:lnTo>
                  <a:pt x="78186" y="7257"/>
                </a:lnTo>
                <a:lnTo>
                  <a:pt x="79819" y="14427"/>
                </a:lnTo>
                <a:lnTo>
                  <a:pt x="79819" y="16357"/>
                </a:lnTo>
                <a:lnTo>
                  <a:pt x="78879" y="19240"/>
                </a:lnTo>
                <a:lnTo>
                  <a:pt x="76974" y="24053"/>
                </a:lnTo>
                <a:lnTo>
                  <a:pt x="17106" y="157835"/>
                </a:lnTo>
                <a:lnTo>
                  <a:pt x="14249" y="162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807713" y="1295400"/>
            <a:ext cx="2817876" cy="2493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图片 1" descr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75076DC9-1FE1-9166-9802-4B9B100479E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74" y="4617872"/>
            <a:ext cx="7606649" cy="711982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FFC7FAE7-2952-82D3-4F80-55AE11F80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130" y="5677369"/>
            <a:ext cx="8584024" cy="614021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dirty="0"/>
              <a:t>图神经网络简介</a:t>
            </a:r>
            <a:endParaRPr lang="en-US" altLang="zh-CN" dirty="0"/>
          </a:p>
          <a:p>
            <a:r>
              <a:rPr lang="zh-CN" altLang="en-US" dirty="0"/>
              <a:t>谱图论和图上的信号处理（回顾）</a:t>
            </a:r>
            <a:endParaRPr lang="en-US" altLang="zh-CN" dirty="0"/>
          </a:p>
          <a:p>
            <a:r>
              <a:rPr lang="zh-CN" altLang="en-US" dirty="0"/>
              <a:t>图滤波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图池化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328585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453" y="135457"/>
            <a:ext cx="2311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图池化操作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2209800" y="1371600"/>
            <a:ext cx="1257585" cy="3364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6822" y="2678863"/>
            <a:ext cx="1716405" cy="635635"/>
          </a:xfrm>
          <a:custGeom>
            <a:avLst/>
            <a:gdLst/>
            <a:ahLst/>
            <a:cxnLst/>
            <a:rect l="l" t="t" r="r" b="b"/>
            <a:pathLst>
              <a:path w="1716404" h="635635">
                <a:moveTo>
                  <a:pt x="1711642" y="635622"/>
                </a:moveTo>
                <a:lnTo>
                  <a:pt x="4762" y="635622"/>
                </a:lnTo>
                <a:lnTo>
                  <a:pt x="3289" y="635393"/>
                </a:lnTo>
                <a:lnTo>
                  <a:pt x="1968" y="634707"/>
                </a:lnTo>
                <a:lnTo>
                  <a:pt x="914" y="633653"/>
                </a:lnTo>
                <a:lnTo>
                  <a:pt x="228" y="632333"/>
                </a:lnTo>
                <a:lnTo>
                  <a:pt x="0" y="630859"/>
                </a:lnTo>
                <a:lnTo>
                  <a:pt x="0" y="4762"/>
                </a:lnTo>
                <a:lnTo>
                  <a:pt x="4762" y="0"/>
                </a:lnTo>
                <a:lnTo>
                  <a:pt x="1711642" y="0"/>
                </a:lnTo>
                <a:lnTo>
                  <a:pt x="171640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26097"/>
                </a:lnTo>
                <a:lnTo>
                  <a:pt x="4762" y="626097"/>
                </a:lnTo>
                <a:lnTo>
                  <a:pt x="9525" y="630859"/>
                </a:lnTo>
                <a:lnTo>
                  <a:pt x="1716405" y="630859"/>
                </a:lnTo>
                <a:lnTo>
                  <a:pt x="1716176" y="632333"/>
                </a:lnTo>
                <a:lnTo>
                  <a:pt x="1715490" y="633653"/>
                </a:lnTo>
                <a:lnTo>
                  <a:pt x="1714436" y="634707"/>
                </a:lnTo>
                <a:lnTo>
                  <a:pt x="1713115" y="635393"/>
                </a:lnTo>
                <a:lnTo>
                  <a:pt x="1711642" y="635622"/>
                </a:lnTo>
                <a:close/>
              </a:path>
              <a:path w="1716404" h="63563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16404" h="635635">
                <a:moveTo>
                  <a:pt x="170688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06880" y="4762"/>
                </a:lnTo>
                <a:lnTo>
                  <a:pt x="1706880" y="9525"/>
                </a:lnTo>
                <a:close/>
              </a:path>
              <a:path w="1716404" h="635635">
                <a:moveTo>
                  <a:pt x="1706880" y="630859"/>
                </a:moveTo>
                <a:lnTo>
                  <a:pt x="1706880" y="4762"/>
                </a:lnTo>
                <a:lnTo>
                  <a:pt x="1711642" y="9525"/>
                </a:lnTo>
                <a:lnTo>
                  <a:pt x="1716405" y="9525"/>
                </a:lnTo>
                <a:lnTo>
                  <a:pt x="1716405" y="626097"/>
                </a:lnTo>
                <a:lnTo>
                  <a:pt x="1711642" y="626097"/>
                </a:lnTo>
                <a:lnTo>
                  <a:pt x="1706880" y="630859"/>
                </a:lnTo>
                <a:close/>
              </a:path>
              <a:path w="1716404" h="635635">
                <a:moveTo>
                  <a:pt x="1716405" y="9525"/>
                </a:moveTo>
                <a:lnTo>
                  <a:pt x="1711642" y="9525"/>
                </a:lnTo>
                <a:lnTo>
                  <a:pt x="1706880" y="4762"/>
                </a:lnTo>
                <a:lnTo>
                  <a:pt x="1716405" y="4762"/>
                </a:lnTo>
                <a:lnTo>
                  <a:pt x="1716405" y="9525"/>
                </a:lnTo>
                <a:close/>
              </a:path>
              <a:path w="1716404" h="635635">
                <a:moveTo>
                  <a:pt x="9525" y="630859"/>
                </a:moveTo>
                <a:lnTo>
                  <a:pt x="4762" y="626097"/>
                </a:lnTo>
                <a:lnTo>
                  <a:pt x="9525" y="626097"/>
                </a:lnTo>
                <a:lnTo>
                  <a:pt x="9525" y="630859"/>
                </a:lnTo>
                <a:close/>
              </a:path>
              <a:path w="1716404" h="635635">
                <a:moveTo>
                  <a:pt x="1706880" y="630859"/>
                </a:moveTo>
                <a:lnTo>
                  <a:pt x="9525" y="630859"/>
                </a:lnTo>
                <a:lnTo>
                  <a:pt x="9525" y="626097"/>
                </a:lnTo>
                <a:lnTo>
                  <a:pt x="1706880" y="626097"/>
                </a:lnTo>
                <a:lnTo>
                  <a:pt x="1706880" y="630859"/>
                </a:lnTo>
                <a:close/>
              </a:path>
              <a:path w="1716404" h="635635">
                <a:moveTo>
                  <a:pt x="1716405" y="630859"/>
                </a:moveTo>
                <a:lnTo>
                  <a:pt x="1706880" y="630859"/>
                </a:lnTo>
                <a:lnTo>
                  <a:pt x="1711642" y="626097"/>
                </a:lnTo>
                <a:lnTo>
                  <a:pt x="1716405" y="626097"/>
                </a:lnTo>
                <a:lnTo>
                  <a:pt x="1716405" y="63085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80433" y="2766175"/>
            <a:ext cx="10915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latin typeface="Microsoft JhengHei UI"/>
                <a:cs typeface="Microsoft JhengHei UI"/>
              </a:rPr>
              <a:t>图池</a:t>
            </a:r>
            <a:r>
              <a:rPr sz="2800" spc="-5" dirty="0">
                <a:latin typeface="Microsoft JhengHei UI"/>
                <a:cs typeface="Microsoft JhengHei UI"/>
              </a:rPr>
              <a:t>化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4396" y="2825813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60" h="341630">
                <a:moveTo>
                  <a:pt x="664463" y="341376"/>
                </a:moveTo>
                <a:lnTo>
                  <a:pt x="664463" y="256032"/>
                </a:lnTo>
                <a:lnTo>
                  <a:pt x="0" y="256032"/>
                </a:lnTo>
                <a:lnTo>
                  <a:pt x="0" y="85344"/>
                </a:lnTo>
                <a:lnTo>
                  <a:pt x="664463" y="85344"/>
                </a:lnTo>
                <a:lnTo>
                  <a:pt x="664463" y="0"/>
                </a:lnTo>
                <a:lnTo>
                  <a:pt x="835151" y="170688"/>
                </a:lnTo>
                <a:lnTo>
                  <a:pt x="664463" y="34137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9519" y="2821622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37"/>
                </a:lnTo>
                <a:lnTo>
                  <a:pt x="664819" y="3162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44"/>
                </a:lnTo>
                <a:lnTo>
                  <a:pt x="672680" y="1358"/>
                </a:lnTo>
                <a:lnTo>
                  <a:pt x="676059" y="4737"/>
                </a:lnTo>
                <a:lnTo>
                  <a:pt x="674077" y="4737"/>
                </a:lnTo>
                <a:lnTo>
                  <a:pt x="665949" y="8102"/>
                </a:lnTo>
                <a:lnTo>
                  <a:pt x="674077" y="16230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30"/>
                </a:moveTo>
                <a:lnTo>
                  <a:pt x="665949" y="8102"/>
                </a:lnTo>
                <a:lnTo>
                  <a:pt x="674077" y="4737"/>
                </a:lnTo>
                <a:lnTo>
                  <a:pt x="674077" y="16230"/>
                </a:lnTo>
                <a:close/>
              </a:path>
              <a:path w="844550" h="350519">
                <a:moveTo>
                  <a:pt x="832897" y="175050"/>
                </a:moveTo>
                <a:lnTo>
                  <a:pt x="674077" y="16230"/>
                </a:lnTo>
                <a:lnTo>
                  <a:pt x="674077" y="4737"/>
                </a:lnTo>
                <a:lnTo>
                  <a:pt x="676059" y="4737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897" y="175050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83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24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22"/>
                </a:moveTo>
                <a:lnTo>
                  <a:pt x="832897" y="175050"/>
                </a:lnTo>
                <a:lnTo>
                  <a:pt x="836269" y="171678"/>
                </a:lnTo>
                <a:lnTo>
                  <a:pt x="836269" y="178422"/>
                </a:lnTo>
                <a:close/>
              </a:path>
              <a:path w="844550" h="350519">
                <a:moveTo>
                  <a:pt x="843000" y="178422"/>
                </a:moveTo>
                <a:lnTo>
                  <a:pt x="836269" y="178422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15"/>
                </a:lnTo>
                <a:lnTo>
                  <a:pt x="843000" y="178422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897" y="175050"/>
                </a:lnTo>
                <a:lnTo>
                  <a:pt x="836269" y="178422"/>
                </a:lnTo>
                <a:lnTo>
                  <a:pt x="843000" y="178422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22060" y="2802953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59" h="341630">
                <a:moveTo>
                  <a:pt x="664464" y="341375"/>
                </a:moveTo>
                <a:lnTo>
                  <a:pt x="664464" y="256031"/>
                </a:lnTo>
                <a:lnTo>
                  <a:pt x="0" y="256031"/>
                </a:lnTo>
                <a:lnTo>
                  <a:pt x="0" y="85343"/>
                </a:lnTo>
                <a:lnTo>
                  <a:pt x="664464" y="85343"/>
                </a:lnTo>
                <a:lnTo>
                  <a:pt x="664464" y="0"/>
                </a:lnTo>
                <a:lnTo>
                  <a:pt x="835151" y="170687"/>
                </a:lnTo>
                <a:lnTo>
                  <a:pt x="664464" y="34137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7030" y="2798610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24"/>
                </a:lnTo>
                <a:lnTo>
                  <a:pt x="664819" y="3149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31"/>
                </a:lnTo>
                <a:lnTo>
                  <a:pt x="672680" y="1358"/>
                </a:lnTo>
                <a:lnTo>
                  <a:pt x="676046" y="4724"/>
                </a:lnTo>
                <a:lnTo>
                  <a:pt x="674077" y="4724"/>
                </a:lnTo>
                <a:lnTo>
                  <a:pt x="665949" y="8089"/>
                </a:lnTo>
                <a:lnTo>
                  <a:pt x="674077" y="16217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17"/>
                </a:moveTo>
                <a:lnTo>
                  <a:pt x="665949" y="8089"/>
                </a:lnTo>
                <a:lnTo>
                  <a:pt x="674077" y="4724"/>
                </a:lnTo>
                <a:lnTo>
                  <a:pt x="674077" y="16217"/>
                </a:lnTo>
                <a:close/>
              </a:path>
              <a:path w="844550" h="350519">
                <a:moveTo>
                  <a:pt x="832904" y="175044"/>
                </a:moveTo>
                <a:lnTo>
                  <a:pt x="674077" y="16217"/>
                </a:lnTo>
                <a:lnTo>
                  <a:pt x="674077" y="4724"/>
                </a:lnTo>
                <a:lnTo>
                  <a:pt x="676046" y="4724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904" y="175044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70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11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09"/>
                </a:moveTo>
                <a:lnTo>
                  <a:pt x="832904" y="175044"/>
                </a:lnTo>
                <a:lnTo>
                  <a:pt x="836269" y="171678"/>
                </a:lnTo>
                <a:lnTo>
                  <a:pt x="836269" y="178409"/>
                </a:lnTo>
                <a:close/>
              </a:path>
              <a:path w="844550" h="350519">
                <a:moveTo>
                  <a:pt x="843000" y="178409"/>
                </a:moveTo>
                <a:lnTo>
                  <a:pt x="836269" y="178409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03"/>
                </a:lnTo>
                <a:lnTo>
                  <a:pt x="843000" y="178409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904" y="175044"/>
                </a:lnTo>
                <a:lnTo>
                  <a:pt x="836269" y="178409"/>
                </a:lnTo>
                <a:lnTo>
                  <a:pt x="843000" y="178409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40660" y="487102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27921" y="48576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78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23313" y="487102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11259" y="48576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5109" y="487102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01887" y="485772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97760" y="487102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84920" y="48576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40660" y="4997515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27921" y="498420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23313" y="4997515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11259" y="498419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78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15109" y="499751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01887" y="498422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97760" y="4997515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84920" y="498420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40660" y="511791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27921" y="510579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15109" y="5117910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01887" y="510581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97760" y="511791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84920" y="510579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27885" y="5116387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14904" y="510401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40660" y="524745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28048" y="523485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24836" y="524745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11386" y="523485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76"/>
                </a:moveTo>
                <a:lnTo>
                  <a:pt x="12700" y="142176"/>
                </a:lnTo>
                <a:lnTo>
                  <a:pt x="10210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189" y="129476"/>
                </a:lnTo>
                <a:lnTo>
                  <a:pt x="141947" y="131965"/>
                </a:lnTo>
                <a:lnTo>
                  <a:pt x="131965" y="141935"/>
                </a:lnTo>
                <a:lnTo>
                  <a:pt x="129489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76"/>
                </a:lnTo>
                <a:lnTo>
                  <a:pt x="1294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7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129476"/>
                </a:moveTo>
                <a:lnTo>
                  <a:pt x="116789" y="129476"/>
                </a:lnTo>
                <a:lnTo>
                  <a:pt x="129489" y="116776"/>
                </a:lnTo>
                <a:lnTo>
                  <a:pt x="142189" y="116776"/>
                </a:lnTo>
                <a:lnTo>
                  <a:pt x="142189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15109" y="524745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02014" y="523487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97760" y="524745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85047" y="523485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40660" y="537851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27921" y="536580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23313" y="537851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11259" y="536580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15109" y="5378515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01887" y="53658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97760" y="537851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84920" y="536580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40660" y="550500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27921" y="549231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23313" y="550500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11259" y="549230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15109" y="5505007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01887" y="549234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97760" y="550500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84920" y="549230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40660" y="5626927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27921" y="561390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15109" y="562692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01887" y="561393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97760" y="5626927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84920" y="561389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727885" y="562540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14904" y="561213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40660" y="575494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28048" y="574296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24836" y="5754942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11386" y="574295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10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15109" y="5754942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02014" y="574299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97760" y="575494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485047" y="574295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65517" y="4893005"/>
            <a:ext cx="937094" cy="1022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425600" y="6004459"/>
            <a:ext cx="251460" cy="221615"/>
          </a:xfrm>
          <a:custGeom>
            <a:avLst/>
            <a:gdLst/>
            <a:ahLst/>
            <a:cxnLst/>
            <a:rect l="l" t="t" r="r" b="b"/>
            <a:pathLst>
              <a:path w="251459" h="221614">
                <a:moveTo>
                  <a:pt x="0" y="221310"/>
                </a:moveTo>
                <a:lnTo>
                  <a:pt x="0" y="206070"/>
                </a:lnTo>
                <a:lnTo>
                  <a:pt x="6680" y="206070"/>
                </a:lnTo>
                <a:lnTo>
                  <a:pt x="19210" y="204300"/>
                </a:lnTo>
                <a:lnTo>
                  <a:pt x="47536" y="162563"/>
                </a:lnTo>
                <a:lnTo>
                  <a:pt x="73149" y="104210"/>
                </a:lnTo>
                <a:lnTo>
                  <a:pt x="112941" y="8610"/>
                </a:lnTo>
                <a:lnTo>
                  <a:pt x="114947" y="2654"/>
                </a:lnTo>
                <a:lnTo>
                  <a:pt x="116281" y="0"/>
                </a:lnTo>
                <a:lnTo>
                  <a:pt x="135001" y="0"/>
                </a:lnTo>
                <a:lnTo>
                  <a:pt x="138341" y="8610"/>
                </a:lnTo>
                <a:lnTo>
                  <a:pt x="158315" y="56984"/>
                </a:lnTo>
                <a:lnTo>
                  <a:pt x="110934" y="56984"/>
                </a:lnTo>
                <a:lnTo>
                  <a:pt x="74853" y="145110"/>
                </a:lnTo>
                <a:lnTo>
                  <a:pt x="194703" y="145110"/>
                </a:lnTo>
                <a:lnTo>
                  <a:pt x="200996" y="160350"/>
                </a:lnTo>
                <a:lnTo>
                  <a:pt x="68173" y="160350"/>
                </a:lnTo>
                <a:lnTo>
                  <a:pt x="52133" y="198119"/>
                </a:lnTo>
                <a:lnTo>
                  <a:pt x="52133" y="198780"/>
                </a:lnTo>
                <a:lnTo>
                  <a:pt x="50787" y="202095"/>
                </a:lnTo>
                <a:lnTo>
                  <a:pt x="55183" y="204631"/>
                </a:lnTo>
                <a:lnTo>
                  <a:pt x="64904" y="207478"/>
                </a:lnTo>
                <a:lnTo>
                  <a:pt x="74752" y="212437"/>
                </a:lnTo>
                <a:lnTo>
                  <a:pt x="78827" y="220010"/>
                </a:lnTo>
                <a:lnTo>
                  <a:pt x="47387" y="220010"/>
                </a:lnTo>
                <a:lnTo>
                  <a:pt x="29042" y="220102"/>
                </a:lnTo>
                <a:lnTo>
                  <a:pt x="19465" y="220402"/>
                </a:lnTo>
                <a:lnTo>
                  <a:pt x="0" y="221310"/>
                </a:lnTo>
                <a:close/>
              </a:path>
              <a:path w="251459" h="221614">
                <a:moveTo>
                  <a:pt x="194703" y="145110"/>
                </a:moveTo>
                <a:lnTo>
                  <a:pt x="147688" y="145110"/>
                </a:lnTo>
                <a:lnTo>
                  <a:pt x="110934" y="56984"/>
                </a:lnTo>
                <a:lnTo>
                  <a:pt x="158315" y="56984"/>
                </a:lnTo>
                <a:lnTo>
                  <a:pt x="194703" y="145110"/>
                </a:lnTo>
                <a:close/>
              </a:path>
              <a:path w="251459" h="221614">
                <a:moveTo>
                  <a:pt x="219875" y="206070"/>
                </a:moveTo>
                <a:lnTo>
                  <a:pt x="173088" y="206070"/>
                </a:lnTo>
                <a:lnTo>
                  <a:pt x="153708" y="160350"/>
                </a:lnTo>
                <a:lnTo>
                  <a:pt x="200996" y="160350"/>
                </a:lnTo>
                <a:lnTo>
                  <a:pt x="219875" y="206070"/>
                </a:lnTo>
                <a:close/>
              </a:path>
              <a:path w="251459" h="221614">
                <a:moveTo>
                  <a:pt x="142341" y="221310"/>
                </a:moveTo>
                <a:lnTo>
                  <a:pt x="142341" y="206070"/>
                </a:lnTo>
                <a:lnTo>
                  <a:pt x="251282" y="206070"/>
                </a:lnTo>
                <a:lnTo>
                  <a:pt x="251282" y="220010"/>
                </a:lnTo>
                <a:lnTo>
                  <a:pt x="186138" y="220010"/>
                </a:lnTo>
                <a:lnTo>
                  <a:pt x="170245" y="220154"/>
                </a:lnTo>
                <a:lnTo>
                  <a:pt x="154602" y="220546"/>
                </a:lnTo>
                <a:lnTo>
                  <a:pt x="142341" y="221310"/>
                </a:lnTo>
                <a:close/>
              </a:path>
              <a:path w="251459" h="221614">
                <a:moveTo>
                  <a:pt x="79527" y="221310"/>
                </a:moveTo>
                <a:lnTo>
                  <a:pt x="69566" y="220546"/>
                </a:lnTo>
                <a:lnTo>
                  <a:pt x="58477" y="220154"/>
                </a:lnTo>
                <a:lnTo>
                  <a:pt x="47387" y="220010"/>
                </a:lnTo>
                <a:lnTo>
                  <a:pt x="78827" y="220010"/>
                </a:lnTo>
                <a:lnTo>
                  <a:pt x="79527" y="221310"/>
                </a:lnTo>
                <a:close/>
              </a:path>
              <a:path w="251459" h="221614">
                <a:moveTo>
                  <a:pt x="251282" y="221310"/>
                </a:moveTo>
                <a:lnTo>
                  <a:pt x="240127" y="220546"/>
                </a:lnTo>
                <a:lnTo>
                  <a:pt x="225715" y="220154"/>
                </a:lnTo>
                <a:lnTo>
                  <a:pt x="211053" y="220010"/>
                </a:lnTo>
                <a:lnTo>
                  <a:pt x="251282" y="220010"/>
                </a:lnTo>
                <a:lnTo>
                  <a:pt x="251282" y="2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933116" y="1631315"/>
            <a:ext cx="919131" cy="2449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423607" y="5957927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59" h="233045">
                <a:moveTo>
                  <a:pt x="0" y="232892"/>
                </a:moveTo>
                <a:lnTo>
                  <a:pt x="0" y="217500"/>
                </a:lnTo>
                <a:lnTo>
                  <a:pt x="7035" y="217500"/>
                </a:lnTo>
                <a:lnTo>
                  <a:pt x="20165" y="215559"/>
                </a:lnTo>
                <a:lnTo>
                  <a:pt x="49767" y="171126"/>
                </a:lnTo>
                <a:lnTo>
                  <a:pt x="76783" y="109365"/>
                </a:lnTo>
                <a:lnTo>
                  <a:pt x="118973" y="8394"/>
                </a:lnTo>
                <a:lnTo>
                  <a:pt x="121081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19" y="8394"/>
                </a:lnTo>
                <a:lnTo>
                  <a:pt x="166977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2" y="153162"/>
                </a:lnTo>
                <a:lnTo>
                  <a:pt x="211500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610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5" y="218900"/>
                </a:lnTo>
                <a:lnTo>
                  <a:pt x="78745" y="223928"/>
                </a:lnTo>
                <a:lnTo>
                  <a:pt x="83426" y="232281"/>
                </a:lnTo>
                <a:lnTo>
                  <a:pt x="30591" y="232303"/>
                </a:lnTo>
                <a:lnTo>
                  <a:pt x="10022" y="232783"/>
                </a:lnTo>
                <a:lnTo>
                  <a:pt x="0" y="232892"/>
                </a:lnTo>
                <a:close/>
              </a:path>
              <a:path w="264159" h="233045">
                <a:moveTo>
                  <a:pt x="205182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77" y="60147"/>
                </a:lnTo>
                <a:lnTo>
                  <a:pt x="205182" y="153162"/>
                </a:lnTo>
                <a:close/>
              </a:path>
              <a:path w="264159" h="233045">
                <a:moveTo>
                  <a:pt x="231609" y="217500"/>
                </a:moveTo>
                <a:lnTo>
                  <a:pt x="182333" y="217500"/>
                </a:lnTo>
                <a:lnTo>
                  <a:pt x="161912" y="168541"/>
                </a:lnTo>
                <a:lnTo>
                  <a:pt x="211500" y="168541"/>
                </a:lnTo>
                <a:lnTo>
                  <a:pt x="231609" y="217500"/>
                </a:lnTo>
                <a:close/>
              </a:path>
              <a:path w="264159" h="233045">
                <a:moveTo>
                  <a:pt x="149948" y="232892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81"/>
                </a:lnTo>
                <a:lnTo>
                  <a:pt x="178990" y="232281"/>
                </a:lnTo>
                <a:lnTo>
                  <a:pt x="162556" y="232488"/>
                </a:lnTo>
                <a:lnTo>
                  <a:pt x="149948" y="232892"/>
                </a:lnTo>
                <a:close/>
              </a:path>
              <a:path w="264159" h="233045">
                <a:moveTo>
                  <a:pt x="83769" y="232892"/>
                </a:moveTo>
                <a:lnTo>
                  <a:pt x="73280" y="232488"/>
                </a:lnTo>
                <a:lnTo>
                  <a:pt x="61599" y="232281"/>
                </a:lnTo>
                <a:lnTo>
                  <a:pt x="83426" y="232281"/>
                </a:lnTo>
                <a:lnTo>
                  <a:pt x="83769" y="232892"/>
                </a:lnTo>
                <a:close/>
              </a:path>
              <a:path w="264159" h="233045">
                <a:moveTo>
                  <a:pt x="263994" y="232892"/>
                </a:moveTo>
                <a:lnTo>
                  <a:pt x="252642" y="232488"/>
                </a:lnTo>
                <a:lnTo>
                  <a:pt x="237594" y="232281"/>
                </a:lnTo>
                <a:lnTo>
                  <a:pt x="263994" y="232281"/>
                </a:lnTo>
                <a:lnTo>
                  <a:pt x="263994" y="232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701686" y="6138367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79" h="148589">
                <a:moveTo>
                  <a:pt x="18999" y="38455"/>
                </a:moveTo>
                <a:lnTo>
                  <a:pt x="11264" y="38455"/>
                </a:lnTo>
                <a:lnTo>
                  <a:pt x="11264" y="34264"/>
                </a:lnTo>
                <a:lnTo>
                  <a:pt x="15481" y="20281"/>
                </a:lnTo>
                <a:lnTo>
                  <a:pt x="19710" y="12585"/>
                </a:lnTo>
                <a:lnTo>
                  <a:pt x="23926" y="6286"/>
                </a:lnTo>
                <a:lnTo>
                  <a:pt x="29565" y="0"/>
                </a:lnTo>
                <a:lnTo>
                  <a:pt x="38709" y="0"/>
                </a:lnTo>
                <a:lnTo>
                  <a:pt x="44929" y="644"/>
                </a:lnTo>
                <a:lnTo>
                  <a:pt x="52003" y="3057"/>
                </a:lnTo>
                <a:lnTo>
                  <a:pt x="56225" y="6286"/>
                </a:lnTo>
                <a:lnTo>
                  <a:pt x="38011" y="6286"/>
                </a:lnTo>
                <a:lnTo>
                  <a:pt x="31992" y="8351"/>
                </a:lnTo>
                <a:lnTo>
                  <a:pt x="27362" y="13892"/>
                </a:lnTo>
                <a:lnTo>
                  <a:pt x="23655" y="21925"/>
                </a:lnTo>
                <a:lnTo>
                  <a:pt x="20408" y="31470"/>
                </a:lnTo>
                <a:lnTo>
                  <a:pt x="18999" y="37757"/>
                </a:lnTo>
                <a:lnTo>
                  <a:pt x="18999" y="38455"/>
                </a:lnTo>
                <a:close/>
              </a:path>
              <a:path w="132079" h="148589">
                <a:moveTo>
                  <a:pt x="73499" y="16078"/>
                </a:moveTo>
                <a:lnTo>
                  <a:pt x="62649" y="16078"/>
                </a:lnTo>
                <a:lnTo>
                  <a:pt x="68524" y="10913"/>
                </a:lnTo>
                <a:lnTo>
                  <a:pt x="76379" y="5681"/>
                </a:lnTo>
                <a:lnTo>
                  <a:pt x="85818" y="1628"/>
                </a:lnTo>
                <a:lnTo>
                  <a:pt x="96443" y="0"/>
                </a:lnTo>
                <a:lnTo>
                  <a:pt x="108773" y="2283"/>
                </a:lnTo>
                <a:lnTo>
                  <a:pt x="115194" y="6286"/>
                </a:lnTo>
                <a:lnTo>
                  <a:pt x="95732" y="6286"/>
                </a:lnTo>
                <a:lnTo>
                  <a:pt x="89180" y="7118"/>
                </a:lnTo>
                <a:lnTo>
                  <a:pt x="81305" y="10310"/>
                </a:lnTo>
                <a:lnTo>
                  <a:pt x="73499" y="16078"/>
                </a:lnTo>
                <a:close/>
              </a:path>
              <a:path w="132079" h="148589">
                <a:moveTo>
                  <a:pt x="35902" y="139865"/>
                </a:moveTo>
                <a:lnTo>
                  <a:pt x="16192" y="139865"/>
                </a:lnTo>
                <a:lnTo>
                  <a:pt x="16192" y="137769"/>
                </a:lnTo>
                <a:lnTo>
                  <a:pt x="18300" y="131470"/>
                </a:lnTo>
                <a:lnTo>
                  <a:pt x="45046" y="25171"/>
                </a:lnTo>
                <a:lnTo>
                  <a:pt x="45046" y="23774"/>
                </a:lnTo>
                <a:lnTo>
                  <a:pt x="45758" y="20281"/>
                </a:lnTo>
                <a:lnTo>
                  <a:pt x="45734" y="11795"/>
                </a:lnTo>
                <a:lnTo>
                  <a:pt x="44348" y="6286"/>
                </a:lnTo>
                <a:lnTo>
                  <a:pt x="56225" y="6286"/>
                </a:lnTo>
                <a:lnTo>
                  <a:pt x="58415" y="7961"/>
                </a:lnTo>
                <a:lnTo>
                  <a:pt x="62649" y="16078"/>
                </a:lnTo>
                <a:lnTo>
                  <a:pt x="73499" y="16078"/>
                </a:lnTo>
                <a:lnTo>
                  <a:pt x="72372" y="16911"/>
                </a:lnTo>
                <a:lnTo>
                  <a:pt x="62649" y="27965"/>
                </a:lnTo>
                <a:lnTo>
                  <a:pt x="50685" y="74828"/>
                </a:lnTo>
                <a:lnTo>
                  <a:pt x="50685" y="75526"/>
                </a:lnTo>
                <a:lnTo>
                  <a:pt x="49974" y="77622"/>
                </a:lnTo>
                <a:lnTo>
                  <a:pt x="49974" y="78320"/>
                </a:lnTo>
                <a:lnTo>
                  <a:pt x="50899" y="82674"/>
                </a:lnTo>
                <a:lnTo>
                  <a:pt x="54200" y="89514"/>
                </a:lnTo>
                <a:lnTo>
                  <a:pt x="56355" y="91617"/>
                </a:lnTo>
                <a:lnTo>
                  <a:pt x="47167" y="91617"/>
                </a:lnTo>
                <a:lnTo>
                  <a:pt x="37312" y="130073"/>
                </a:lnTo>
                <a:lnTo>
                  <a:pt x="35902" y="135674"/>
                </a:lnTo>
                <a:lnTo>
                  <a:pt x="35902" y="139865"/>
                </a:lnTo>
                <a:close/>
              </a:path>
              <a:path w="132079" h="148589">
                <a:moveTo>
                  <a:pt x="94619" y="98602"/>
                </a:moveTo>
                <a:lnTo>
                  <a:pt x="71094" y="98602"/>
                </a:lnTo>
                <a:lnTo>
                  <a:pt x="79877" y="96679"/>
                </a:lnTo>
                <a:lnTo>
                  <a:pt x="87996" y="91609"/>
                </a:lnTo>
                <a:lnTo>
                  <a:pt x="109291" y="50960"/>
                </a:lnTo>
                <a:lnTo>
                  <a:pt x="112636" y="29362"/>
                </a:lnTo>
                <a:lnTo>
                  <a:pt x="111282" y="18973"/>
                </a:lnTo>
                <a:lnTo>
                  <a:pt x="107618" y="11795"/>
                </a:lnTo>
                <a:lnTo>
                  <a:pt x="102236" y="7631"/>
                </a:lnTo>
                <a:lnTo>
                  <a:pt x="95732" y="6286"/>
                </a:lnTo>
                <a:lnTo>
                  <a:pt x="115194" y="6286"/>
                </a:lnTo>
                <a:lnTo>
                  <a:pt x="120111" y="9351"/>
                </a:lnTo>
                <a:lnTo>
                  <a:pt x="128413" y="21533"/>
                </a:lnTo>
                <a:lnTo>
                  <a:pt x="131635" y="39154"/>
                </a:lnTo>
                <a:lnTo>
                  <a:pt x="126235" y="63997"/>
                </a:lnTo>
                <a:lnTo>
                  <a:pt x="112190" y="85231"/>
                </a:lnTo>
                <a:lnTo>
                  <a:pt x="94619" y="98602"/>
                </a:lnTo>
                <a:close/>
              </a:path>
              <a:path w="132079" h="148589">
                <a:moveTo>
                  <a:pt x="71094" y="105600"/>
                </a:moveTo>
                <a:lnTo>
                  <a:pt x="61814" y="104103"/>
                </a:lnTo>
                <a:lnTo>
                  <a:pt x="54906" y="100442"/>
                </a:lnTo>
                <a:lnTo>
                  <a:pt x="50086" y="95828"/>
                </a:lnTo>
                <a:lnTo>
                  <a:pt x="47167" y="91617"/>
                </a:lnTo>
                <a:lnTo>
                  <a:pt x="56355" y="91617"/>
                </a:lnTo>
                <a:lnTo>
                  <a:pt x="60668" y="95828"/>
                </a:lnTo>
                <a:lnTo>
                  <a:pt x="71094" y="98602"/>
                </a:lnTo>
                <a:lnTo>
                  <a:pt x="94619" y="98602"/>
                </a:lnTo>
                <a:lnTo>
                  <a:pt x="92732" y="100038"/>
                </a:lnTo>
                <a:lnTo>
                  <a:pt x="71094" y="105600"/>
                </a:lnTo>
                <a:close/>
              </a:path>
              <a:path w="132079" h="148589">
                <a:moveTo>
                  <a:pt x="9855" y="148259"/>
                </a:moveTo>
                <a:lnTo>
                  <a:pt x="2108" y="148259"/>
                </a:lnTo>
                <a:lnTo>
                  <a:pt x="0" y="147561"/>
                </a:lnTo>
                <a:lnTo>
                  <a:pt x="0" y="139865"/>
                </a:lnTo>
                <a:lnTo>
                  <a:pt x="53492" y="139865"/>
                </a:lnTo>
                <a:lnTo>
                  <a:pt x="53492" y="147561"/>
                </a:lnTo>
                <a:lnTo>
                  <a:pt x="17589" y="147561"/>
                </a:lnTo>
                <a:lnTo>
                  <a:pt x="9855" y="148259"/>
                </a:lnTo>
                <a:close/>
              </a:path>
              <a:path w="132079" h="148589">
                <a:moveTo>
                  <a:pt x="50685" y="148259"/>
                </a:moveTo>
                <a:lnTo>
                  <a:pt x="40830" y="148259"/>
                </a:lnTo>
                <a:lnTo>
                  <a:pt x="31673" y="147561"/>
                </a:lnTo>
                <a:lnTo>
                  <a:pt x="53492" y="147561"/>
                </a:lnTo>
                <a:lnTo>
                  <a:pt x="50685" y="1482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397113" y="4989920"/>
            <a:ext cx="854938" cy="1361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128117" y="4998277"/>
            <a:ext cx="800709" cy="8714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14091" y="6005843"/>
            <a:ext cx="209550" cy="226060"/>
          </a:xfrm>
          <a:custGeom>
            <a:avLst/>
            <a:gdLst/>
            <a:ahLst/>
            <a:cxnLst/>
            <a:rect l="l" t="t" r="r" b="b"/>
            <a:pathLst>
              <a:path w="209550" h="226060">
                <a:moveTo>
                  <a:pt x="209156" y="79387"/>
                </a:moveTo>
                <a:lnTo>
                  <a:pt x="194017" y="79387"/>
                </a:lnTo>
                <a:lnTo>
                  <a:pt x="188828" y="52813"/>
                </a:lnTo>
                <a:lnTo>
                  <a:pt x="178800" y="32377"/>
                </a:lnTo>
                <a:lnTo>
                  <a:pt x="159870" y="19253"/>
                </a:lnTo>
                <a:lnTo>
                  <a:pt x="127977" y="14617"/>
                </a:lnTo>
                <a:lnTo>
                  <a:pt x="0" y="14617"/>
                </a:lnTo>
                <a:lnTo>
                  <a:pt x="0" y="0"/>
                </a:lnTo>
                <a:lnTo>
                  <a:pt x="198831" y="0"/>
                </a:lnTo>
                <a:lnTo>
                  <a:pt x="209156" y="79387"/>
                </a:lnTo>
                <a:close/>
              </a:path>
              <a:path w="209550" h="226060">
                <a:moveTo>
                  <a:pt x="82562" y="209600"/>
                </a:moveTo>
                <a:lnTo>
                  <a:pt x="35775" y="209600"/>
                </a:lnTo>
                <a:lnTo>
                  <a:pt x="35775" y="14617"/>
                </a:lnTo>
                <a:lnTo>
                  <a:pt x="82562" y="14617"/>
                </a:lnTo>
                <a:lnTo>
                  <a:pt x="82562" y="104457"/>
                </a:lnTo>
                <a:lnTo>
                  <a:pt x="148615" y="104457"/>
                </a:lnTo>
                <a:lnTo>
                  <a:pt x="148615" y="119773"/>
                </a:lnTo>
                <a:lnTo>
                  <a:pt x="82562" y="119773"/>
                </a:lnTo>
                <a:lnTo>
                  <a:pt x="82562" y="209600"/>
                </a:lnTo>
                <a:close/>
              </a:path>
              <a:path w="209550" h="226060">
                <a:moveTo>
                  <a:pt x="148615" y="104457"/>
                </a:moveTo>
                <a:lnTo>
                  <a:pt x="98386" y="104457"/>
                </a:lnTo>
                <a:lnTo>
                  <a:pt x="117510" y="101790"/>
                </a:lnTo>
                <a:lnTo>
                  <a:pt x="128057" y="94095"/>
                </a:lnTo>
                <a:lnTo>
                  <a:pt x="132541" y="81831"/>
                </a:lnTo>
                <a:lnTo>
                  <a:pt x="133477" y="65455"/>
                </a:lnTo>
                <a:lnTo>
                  <a:pt x="148615" y="65455"/>
                </a:lnTo>
                <a:lnTo>
                  <a:pt x="148615" y="104457"/>
                </a:lnTo>
                <a:close/>
              </a:path>
              <a:path w="209550" h="226060">
                <a:moveTo>
                  <a:pt x="148615" y="158775"/>
                </a:moveTo>
                <a:lnTo>
                  <a:pt x="133477" y="158775"/>
                </a:lnTo>
                <a:lnTo>
                  <a:pt x="132444" y="142394"/>
                </a:lnTo>
                <a:lnTo>
                  <a:pt x="127800" y="130130"/>
                </a:lnTo>
                <a:lnTo>
                  <a:pt x="117221" y="122438"/>
                </a:lnTo>
                <a:lnTo>
                  <a:pt x="98386" y="119773"/>
                </a:lnTo>
                <a:lnTo>
                  <a:pt x="148615" y="119773"/>
                </a:lnTo>
                <a:lnTo>
                  <a:pt x="148615" y="158775"/>
                </a:lnTo>
                <a:close/>
              </a:path>
              <a:path w="209550" h="226060">
                <a:moveTo>
                  <a:pt x="0" y="225628"/>
                </a:moveTo>
                <a:lnTo>
                  <a:pt x="0" y="209600"/>
                </a:lnTo>
                <a:lnTo>
                  <a:pt x="126593" y="209600"/>
                </a:lnTo>
                <a:lnTo>
                  <a:pt x="126593" y="224253"/>
                </a:lnTo>
                <a:lnTo>
                  <a:pt x="46153" y="224253"/>
                </a:lnTo>
                <a:lnTo>
                  <a:pt x="29160" y="224405"/>
                </a:lnTo>
                <a:lnTo>
                  <a:pt x="12550" y="224820"/>
                </a:lnTo>
                <a:lnTo>
                  <a:pt x="0" y="225628"/>
                </a:lnTo>
                <a:close/>
              </a:path>
              <a:path w="209550" h="226060">
                <a:moveTo>
                  <a:pt x="126593" y="225628"/>
                </a:moveTo>
                <a:lnTo>
                  <a:pt x="112397" y="224820"/>
                </a:lnTo>
                <a:lnTo>
                  <a:pt x="94005" y="224405"/>
                </a:lnTo>
                <a:lnTo>
                  <a:pt x="75222" y="224253"/>
                </a:lnTo>
                <a:lnTo>
                  <a:pt x="126593" y="224253"/>
                </a:lnTo>
                <a:lnTo>
                  <a:pt x="126593" y="225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144" y="149186"/>
            <a:ext cx="56934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通用的GNN框架（图任务）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2520697" y="1682496"/>
            <a:ext cx="292735" cy="277495"/>
          </a:xfrm>
          <a:custGeom>
            <a:avLst/>
            <a:gdLst/>
            <a:ahLst/>
            <a:cxnLst/>
            <a:rect l="l" t="t" r="r" b="b"/>
            <a:pathLst>
              <a:path w="292734" h="277494">
                <a:moveTo>
                  <a:pt x="0" y="0"/>
                </a:moveTo>
                <a:lnTo>
                  <a:pt x="292608" y="0"/>
                </a:lnTo>
                <a:lnTo>
                  <a:pt x="292608" y="277367"/>
                </a:lnTo>
                <a:lnTo>
                  <a:pt x="0" y="27736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5553" y="1678406"/>
            <a:ext cx="302895" cy="287020"/>
          </a:xfrm>
          <a:custGeom>
            <a:avLst/>
            <a:gdLst/>
            <a:ahLst/>
            <a:cxnLst/>
            <a:rect l="l" t="t" r="r" b="b"/>
            <a:pathLst>
              <a:path w="302894" h="287019">
                <a:moveTo>
                  <a:pt x="297840" y="286524"/>
                </a:moveTo>
                <a:lnTo>
                  <a:pt x="4762" y="286524"/>
                </a:lnTo>
                <a:lnTo>
                  <a:pt x="3289" y="286296"/>
                </a:lnTo>
                <a:lnTo>
                  <a:pt x="1955" y="285610"/>
                </a:lnTo>
                <a:lnTo>
                  <a:pt x="901" y="284556"/>
                </a:lnTo>
                <a:lnTo>
                  <a:pt x="228" y="283235"/>
                </a:lnTo>
                <a:lnTo>
                  <a:pt x="0" y="281762"/>
                </a:lnTo>
                <a:lnTo>
                  <a:pt x="0" y="4762"/>
                </a:lnTo>
                <a:lnTo>
                  <a:pt x="4762" y="0"/>
                </a:lnTo>
                <a:lnTo>
                  <a:pt x="297840" y="0"/>
                </a:lnTo>
                <a:lnTo>
                  <a:pt x="302602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76999"/>
                </a:lnTo>
                <a:lnTo>
                  <a:pt x="4762" y="276999"/>
                </a:lnTo>
                <a:lnTo>
                  <a:pt x="9525" y="281762"/>
                </a:lnTo>
                <a:lnTo>
                  <a:pt x="302602" y="281762"/>
                </a:lnTo>
                <a:lnTo>
                  <a:pt x="302361" y="283235"/>
                </a:lnTo>
                <a:lnTo>
                  <a:pt x="301688" y="284556"/>
                </a:lnTo>
                <a:lnTo>
                  <a:pt x="300634" y="285610"/>
                </a:lnTo>
                <a:lnTo>
                  <a:pt x="299313" y="286296"/>
                </a:lnTo>
                <a:lnTo>
                  <a:pt x="297840" y="286524"/>
                </a:lnTo>
                <a:close/>
              </a:path>
              <a:path w="302894" h="287019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302894" h="287019">
                <a:moveTo>
                  <a:pt x="293077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293077" y="4762"/>
                </a:lnTo>
                <a:lnTo>
                  <a:pt x="293077" y="9524"/>
                </a:lnTo>
                <a:close/>
              </a:path>
              <a:path w="302894" h="287019">
                <a:moveTo>
                  <a:pt x="293077" y="281762"/>
                </a:moveTo>
                <a:lnTo>
                  <a:pt x="293077" y="4762"/>
                </a:lnTo>
                <a:lnTo>
                  <a:pt x="297840" y="9524"/>
                </a:lnTo>
                <a:lnTo>
                  <a:pt x="302602" y="9524"/>
                </a:lnTo>
                <a:lnTo>
                  <a:pt x="302602" y="276999"/>
                </a:lnTo>
                <a:lnTo>
                  <a:pt x="297840" y="276999"/>
                </a:lnTo>
                <a:lnTo>
                  <a:pt x="293077" y="281762"/>
                </a:lnTo>
                <a:close/>
              </a:path>
              <a:path w="302894" h="287019">
                <a:moveTo>
                  <a:pt x="302602" y="9524"/>
                </a:moveTo>
                <a:lnTo>
                  <a:pt x="297840" y="9524"/>
                </a:lnTo>
                <a:lnTo>
                  <a:pt x="293077" y="4762"/>
                </a:lnTo>
                <a:lnTo>
                  <a:pt x="302602" y="4762"/>
                </a:lnTo>
                <a:lnTo>
                  <a:pt x="302602" y="9524"/>
                </a:lnTo>
                <a:close/>
              </a:path>
              <a:path w="302894" h="287019">
                <a:moveTo>
                  <a:pt x="9525" y="281762"/>
                </a:moveTo>
                <a:lnTo>
                  <a:pt x="4762" y="276999"/>
                </a:lnTo>
                <a:lnTo>
                  <a:pt x="9525" y="276999"/>
                </a:lnTo>
                <a:lnTo>
                  <a:pt x="9525" y="281762"/>
                </a:lnTo>
                <a:close/>
              </a:path>
              <a:path w="302894" h="287019">
                <a:moveTo>
                  <a:pt x="293077" y="281762"/>
                </a:moveTo>
                <a:lnTo>
                  <a:pt x="9525" y="281762"/>
                </a:lnTo>
                <a:lnTo>
                  <a:pt x="9525" y="276999"/>
                </a:lnTo>
                <a:lnTo>
                  <a:pt x="293077" y="276999"/>
                </a:lnTo>
                <a:lnTo>
                  <a:pt x="293077" y="281762"/>
                </a:lnTo>
                <a:close/>
              </a:path>
              <a:path w="302894" h="287019">
                <a:moveTo>
                  <a:pt x="302602" y="281762"/>
                </a:moveTo>
                <a:lnTo>
                  <a:pt x="293077" y="281762"/>
                </a:lnTo>
                <a:lnTo>
                  <a:pt x="297840" y="276999"/>
                </a:lnTo>
                <a:lnTo>
                  <a:pt x="302602" y="276999"/>
                </a:lnTo>
                <a:lnTo>
                  <a:pt x="302602" y="28176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50705" y="1703032"/>
            <a:ext cx="11684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图滤波操作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9033" y="1682496"/>
            <a:ext cx="292735" cy="277495"/>
          </a:xfrm>
          <a:custGeom>
            <a:avLst/>
            <a:gdLst/>
            <a:ahLst/>
            <a:cxnLst/>
            <a:rect l="l" t="t" r="r" b="b"/>
            <a:pathLst>
              <a:path w="292735" h="277494">
                <a:moveTo>
                  <a:pt x="0" y="0"/>
                </a:moveTo>
                <a:lnTo>
                  <a:pt x="292608" y="0"/>
                </a:lnTo>
                <a:lnTo>
                  <a:pt x="292608" y="277367"/>
                </a:lnTo>
                <a:lnTo>
                  <a:pt x="0" y="277367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3698" y="1678406"/>
            <a:ext cx="302895" cy="287020"/>
          </a:xfrm>
          <a:custGeom>
            <a:avLst/>
            <a:gdLst/>
            <a:ahLst/>
            <a:cxnLst/>
            <a:rect l="l" t="t" r="r" b="b"/>
            <a:pathLst>
              <a:path w="302895" h="287019">
                <a:moveTo>
                  <a:pt x="297840" y="286524"/>
                </a:moveTo>
                <a:lnTo>
                  <a:pt x="4762" y="286524"/>
                </a:lnTo>
                <a:lnTo>
                  <a:pt x="3301" y="286296"/>
                </a:lnTo>
                <a:lnTo>
                  <a:pt x="1968" y="285610"/>
                </a:lnTo>
                <a:lnTo>
                  <a:pt x="914" y="284556"/>
                </a:lnTo>
                <a:lnTo>
                  <a:pt x="241" y="283235"/>
                </a:lnTo>
                <a:lnTo>
                  <a:pt x="0" y="281762"/>
                </a:lnTo>
                <a:lnTo>
                  <a:pt x="0" y="4762"/>
                </a:lnTo>
                <a:lnTo>
                  <a:pt x="4762" y="0"/>
                </a:lnTo>
                <a:lnTo>
                  <a:pt x="297840" y="0"/>
                </a:lnTo>
                <a:lnTo>
                  <a:pt x="302602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76999"/>
                </a:lnTo>
                <a:lnTo>
                  <a:pt x="4762" y="276999"/>
                </a:lnTo>
                <a:lnTo>
                  <a:pt x="9525" y="281762"/>
                </a:lnTo>
                <a:lnTo>
                  <a:pt x="302602" y="281762"/>
                </a:lnTo>
                <a:lnTo>
                  <a:pt x="302374" y="283235"/>
                </a:lnTo>
                <a:lnTo>
                  <a:pt x="301701" y="284556"/>
                </a:lnTo>
                <a:lnTo>
                  <a:pt x="300647" y="285610"/>
                </a:lnTo>
                <a:lnTo>
                  <a:pt x="299313" y="286296"/>
                </a:lnTo>
                <a:lnTo>
                  <a:pt x="297840" y="286524"/>
                </a:lnTo>
                <a:close/>
              </a:path>
              <a:path w="302895" h="287019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302895" h="287019">
                <a:moveTo>
                  <a:pt x="293077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293077" y="4762"/>
                </a:lnTo>
                <a:lnTo>
                  <a:pt x="293077" y="9524"/>
                </a:lnTo>
                <a:close/>
              </a:path>
              <a:path w="302895" h="287019">
                <a:moveTo>
                  <a:pt x="293077" y="281762"/>
                </a:moveTo>
                <a:lnTo>
                  <a:pt x="293077" y="4762"/>
                </a:lnTo>
                <a:lnTo>
                  <a:pt x="297840" y="9524"/>
                </a:lnTo>
                <a:lnTo>
                  <a:pt x="302602" y="9524"/>
                </a:lnTo>
                <a:lnTo>
                  <a:pt x="302602" y="276999"/>
                </a:lnTo>
                <a:lnTo>
                  <a:pt x="297840" y="276999"/>
                </a:lnTo>
                <a:lnTo>
                  <a:pt x="293077" y="281762"/>
                </a:lnTo>
                <a:close/>
              </a:path>
              <a:path w="302895" h="287019">
                <a:moveTo>
                  <a:pt x="302602" y="9524"/>
                </a:moveTo>
                <a:lnTo>
                  <a:pt x="297840" y="9524"/>
                </a:lnTo>
                <a:lnTo>
                  <a:pt x="293077" y="4762"/>
                </a:lnTo>
                <a:lnTo>
                  <a:pt x="302602" y="4762"/>
                </a:lnTo>
                <a:lnTo>
                  <a:pt x="302602" y="9524"/>
                </a:lnTo>
                <a:close/>
              </a:path>
              <a:path w="302895" h="287019">
                <a:moveTo>
                  <a:pt x="9525" y="281762"/>
                </a:moveTo>
                <a:lnTo>
                  <a:pt x="4762" y="276999"/>
                </a:lnTo>
                <a:lnTo>
                  <a:pt x="9525" y="276999"/>
                </a:lnTo>
                <a:lnTo>
                  <a:pt x="9525" y="281762"/>
                </a:lnTo>
                <a:close/>
              </a:path>
              <a:path w="302895" h="287019">
                <a:moveTo>
                  <a:pt x="293077" y="281762"/>
                </a:moveTo>
                <a:lnTo>
                  <a:pt x="9525" y="281762"/>
                </a:lnTo>
                <a:lnTo>
                  <a:pt x="9525" y="276999"/>
                </a:lnTo>
                <a:lnTo>
                  <a:pt x="293077" y="276999"/>
                </a:lnTo>
                <a:lnTo>
                  <a:pt x="293077" y="281762"/>
                </a:lnTo>
                <a:close/>
              </a:path>
              <a:path w="302895" h="287019">
                <a:moveTo>
                  <a:pt x="302602" y="281762"/>
                </a:moveTo>
                <a:lnTo>
                  <a:pt x="293077" y="281762"/>
                </a:lnTo>
                <a:lnTo>
                  <a:pt x="297840" y="276999"/>
                </a:lnTo>
                <a:lnTo>
                  <a:pt x="302602" y="276999"/>
                </a:lnTo>
                <a:lnTo>
                  <a:pt x="302602" y="28176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38863" y="1703032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激活函数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0389" y="3169171"/>
            <a:ext cx="2971800" cy="1844675"/>
          </a:xfrm>
          <a:custGeom>
            <a:avLst/>
            <a:gdLst/>
            <a:ahLst/>
            <a:cxnLst/>
            <a:rect l="l" t="t" r="r" b="b"/>
            <a:pathLst>
              <a:path w="2971800" h="1844675">
                <a:moveTo>
                  <a:pt x="27470" y="1828355"/>
                </a:moveTo>
                <a:lnTo>
                  <a:pt x="0" y="1828355"/>
                </a:lnTo>
                <a:lnTo>
                  <a:pt x="0" y="1733105"/>
                </a:lnTo>
                <a:lnTo>
                  <a:pt x="31750" y="1733105"/>
                </a:lnTo>
                <a:lnTo>
                  <a:pt x="31750" y="1812480"/>
                </a:lnTo>
                <a:lnTo>
                  <a:pt x="27470" y="1812480"/>
                </a:lnTo>
                <a:lnTo>
                  <a:pt x="27470" y="1828355"/>
                </a:lnTo>
                <a:close/>
              </a:path>
              <a:path w="2971800" h="1844675">
                <a:moveTo>
                  <a:pt x="122720" y="1844230"/>
                </a:moveTo>
                <a:lnTo>
                  <a:pt x="27470" y="1844230"/>
                </a:lnTo>
                <a:lnTo>
                  <a:pt x="27470" y="1812480"/>
                </a:lnTo>
                <a:lnTo>
                  <a:pt x="31750" y="1812480"/>
                </a:lnTo>
                <a:lnTo>
                  <a:pt x="31750" y="1828355"/>
                </a:lnTo>
                <a:lnTo>
                  <a:pt x="122720" y="1828355"/>
                </a:lnTo>
                <a:lnTo>
                  <a:pt x="122720" y="1844230"/>
                </a:lnTo>
                <a:close/>
              </a:path>
              <a:path w="2971800" h="1844675">
                <a:moveTo>
                  <a:pt x="122720" y="1828355"/>
                </a:moveTo>
                <a:lnTo>
                  <a:pt x="31750" y="1828355"/>
                </a:lnTo>
                <a:lnTo>
                  <a:pt x="31750" y="1812480"/>
                </a:lnTo>
                <a:lnTo>
                  <a:pt x="122720" y="1812480"/>
                </a:lnTo>
                <a:lnTo>
                  <a:pt x="122720" y="1828355"/>
                </a:lnTo>
                <a:close/>
              </a:path>
              <a:path w="2971800" h="1844675">
                <a:moveTo>
                  <a:pt x="31750" y="1701355"/>
                </a:moveTo>
                <a:lnTo>
                  <a:pt x="0" y="1701355"/>
                </a:lnTo>
                <a:lnTo>
                  <a:pt x="0" y="1606105"/>
                </a:lnTo>
                <a:lnTo>
                  <a:pt x="31750" y="1606105"/>
                </a:lnTo>
                <a:lnTo>
                  <a:pt x="31750" y="1701355"/>
                </a:lnTo>
                <a:close/>
              </a:path>
              <a:path w="2971800" h="1844675">
                <a:moveTo>
                  <a:pt x="31750" y="1574355"/>
                </a:moveTo>
                <a:lnTo>
                  <a:pt x="0" y="1574355"/>
                </a:lnTo>
                <a:lnTo>
                  <a:pt x="0" y="1479105"/>
                </a:lnTo>
                <a:lnTo>
                  <a:pt x="31750" y="1479105"/>
                </a:lnTo>
                <a:lnTo>
                  <a:pt x="31750" y="1574355"/>
                </a:lnTo>
                <a:close/>
              </a:path>
              <a:path w="2971800" h="1844675">
                <a:moveTo>
                  <a:pt x="31750" y="1447355"/>
                </a:moveTo>
                <a:lnTo>
                  <a:pt x="0" y="1447355"/>
                </a:lnTo>
                <a:lnTo>
                  <a:pt x="0" y="1352105"/>
                </a:lnTo>
                <a:lnTo>
                  <a:pt x="31750" y="1352105"/>
                </a:lnTo>
                <a:lnTo>
                  <a:pt x="31750" y="1447355"/>
                </a:lnTo>
                <a:close/>
              </a:path>
              <a:path w="2971800" h="1844675">
                <a:moveTo>
                  <a:pt x="31750" y="1320355"/>
                </a:moveTo>
                <a:lnTo>
                  <a:pt x="0" y="1320355"/>
                </a:lnTo>
                <a:lnTo>
                  <a:pt x="0" y="1225105"/>
                </a:lnTo>
                <a:lnTo>
                  <a:pt x="31750" y="1225105"/>
                </a:lnTo>
                <a:lnTo>
                  <a:pt x="31750" y="1320355"/>
                </a:lnTo>
                <a:close/>
              </a:path>
              <a:path w="2971800" h="1844675">
                <a:moveTo>
                  <a:pt x="31750" y="1193355"/>
                </a:moveTo>
                <a:lnTo>
                  <a:pt x="0" y="1193355"/>
                </a:lnTo>
                <a:lnTo>
                  <a:pt x="0" y="1098105"/>
                </a:lnTo>
                <a:lnTo>
                  <a:pt x="31750" y="1098105"/>
                </a:lnTo>
                <a:lnTo>
                  <a:pt x="31750" y="1193355"/>
                </a:lnTo>
                <a:close/>
              </a:path>
              <a:path w="2971800" h="1844675">
                <a:moveTo>
                  <a:pt x="31750" y="1066355"/>
                </a:moveTo>
                <a:lnTo>
                  <a:pt x="0" y="1066355"/>
                </a:lnTo>
                <a:lnTo>
                  <a:pt x="0" y="971105"/>
                </a:lnTo>
                <a:lnTo>
                  <a:pt x="31750" y="971105"/>
                </a:lnTo>
                <a:lnTo>
                  <a:pt x="31750" y="1066355"/>
                </a:lnTo>
                <a:close/>
              </a:path>
              <a:path w="2971800" h="1844675">
                <a:moveTo>
                  <a:pt x="31750" y="939355"/>
                </a:moveTo>
                <a:lnTo>
                  <a:pt x="0" y="939355"/>
                </a:lnTo>
                <a:lnTo>
                  <a:pt x="0" y="844105"/>
                </a:lnTo>
                <a:lnTo>
                  <a:pt x="31750" y="844105"/>
                </a:lnTo>
                <a:lnTo>
                  <a:pt x="31750" y="939355"/>
                </a:lnTo>
                <a:close/>
              </a:path>
              <a:path w="2971800" h="1844675">
                <a:moveTo>
                  <a:pt x="31750" y="812355"/>
                </a:moveTo>
                <a:lnTo>
                  <a:pt x="0" y="812355"/>
                </a:lnTo>
                <a:lnTo>
                  <a:pt x="0" y="717105"/>
                </a:lnTo>
                <a:lnTo>
                  <a:pt x="31750" y="717105"/>
                </a:lnTo>
                <a:lnTo>
                  <a:pt x="31750" y="812355"/>
                </a:lnTo>
                <a:close/>
              </a:path>
              <a:path w="2971800" h="1844675">
                <a:moveTo>
                  <a:pt x="31750" y="685355"/>
                </a:moveTo>
                <a:lnTo>
                  <a:pt x="0" y="685355"/>
                </a:lnTo>
                <a:lnTo>
                  <a:pt x="0" y="590105"/>
                </a:lnTo>
                <a:lnTo>
                  <a:pt x="31750" y="590105"/>
                </a:lnTo>
                <a:lnTo>
                  <a:pt x="31750" y="685355"/>
                </a:lnTo>
                <a:close/>
              </a:path>
              <a:path w="2971800" h="1844675">
                <a:moveTo>
                  <a:pt x="31750" y="558355"/>
                </a:moveTo>
                <a:lnTo>
                  <a:pt x="0" y="558355"/>
                </a:lnTo>
                <a:lnTo>
                  <a:pt x="0" y="463105"/>
                </a:lnTo>
                <a:lnTo>
                  <a:pt x="31750" y="463105"/>
                </a:lnTo>
                <a:lnTo>
                  <a:pt x="31750" y="558355"/>
                </a:lnTo>
                <a:close/>
              </a:path>
              <a:path w="2971800" h="1844675">
                <a:moveTo>
                  <a:pt x="31750" y="431355"/>
                </a:moveTo>
                <a:lnTo>
                  <a:pt x="0" y="431355"/>
                </a:lnTo>
                <a:lnTo>
                  <a:pt x="0" y="336105"/>
                </a:lnTo>
                <a:lnTo>
                  <a:pt x="31750" y="336105"/>
                </a:lnTo>
                <a:lnTo>
                  <a:pt x="31750" y="431355"/>
                </a:lnTo>
                <a:close/>
              </a:path>
              <a:path w="2971800" h="1844675">
                <a:moveTo>
                  <a:pt x="31750" y="304355"/>
                </a:moveTo>
                <a:lnTo>
                  <a:pt x="0" y="304355"/>
                </a:lnTo>
                <a:lnTo>
                  <a:pt x="0" y="209105"/>
                </a:lnTo>
                <a:lnTo>
                  <a:pt x="31750" y="209105"/>
                </a:lnTo>
                <a:lnTo>
                  <a:pt x="31750" y="304355"/>
                </a:lnTo>
                <a:close/>
              </a:path>
              <a:path w="2971800" h="1844675">
                <a:moveTo>
                  <a:pt x="31750" y="177355"/>
                </a:moveTo>
                <a:lnTo>
                  <a:pt x="0" y="177355"/>
                </a:lnTo>
                <a:lnTo>
                  <a:pt x="0" y="82105"/>
                </a:lnTo>
                <a:lnTo>
                  <a:pt x="31750" y="82105"/>
                </a:lnTo>
                <a:lnTo>
                  <a:pt x="31750" y="177355"/>
                </a:lnTo>
                <a:close/>
              </a:path>
              <a:path w="2971800" h="1844675">
                <a:moveTo>
                  <a:pt x="31750" y="50355"/>
                </a:moveTo>
                <a:lnTo>
                  <a:pt x="0" y="50355"/>
                </a:lnTo>
                <a:lnTo>
                  <a:pt x="0" y="15875"/>
                </a:lnTo>
                <a:lnTo>
                  <a:pt x="15875" y="0"/>
                </a:lnTo>
                <a:lnTo>
                  <a:pt x="76644" y="0"/>
                </a:lnTo>
                <a:lnTo>
                  <a:pt x="76644" y="15875"/>
                </a:lnTo>
                <a:lnTo>
                  <a:pt x="31750" y="15875"/>
                </a:lnTo>
                <a:lnTo>
                  <a:pt x="15875" y="31750"/>
                </a:lnTo>
                <a:lnTo>
                  <a:pt x="31750" y="31750"/>
                </a:lnTo>
                <a:lnTo>
                  <a:pt x="31750" y="50355"/>
                </a:lnTo>
                <a:close/>
              </a:path>
              <a:path w="2971800" h="1844675">
                <a:moveTo>
                  <a:pt x="31750" y="31750"/>
                </a:moveTo>
                <a:lnTo>
                  <a:pt x="15875" y="31750"/>
                </a:lnTo>
                <a:lnTo>
                  <a:pt x="31750" y="15875"/>
                </a:lnTo>
                <a:lnTo>
                  <a:pt x="31750" y="31750"/>
                </a:lnTo>
                <a:close/>
              </a:path>
              <a:path w="2971800" h="1844675">
                <a:moveTo>
                  <a:pt x="76644" y="31750"/>
                </a:moveTo>
                <a:lnTo>
                  <a:pt x="31750" y="31750"/>
                </a:lnTo>
                <a:lnTo>
                  <a:pt x="31750" y="15875"/>
                </a:lnTo>
                <a:lnTo>
                  <a:pt x="76644" y="15875"/>
                </a:lnTo>
                <a:lnTo>
                  <a:pt x="76644" y="31750"/>
                </a:lnTo>
                <a:close/>
              </a:path>
              <a:path w="2971800" h="1844675">
                <a:moveTo>
                  <a:pt x="203644" y="31750"/>
                </a:moveTo>
                <a:lnTo>
                  <a:pt x="108394" y="31750"/>
                </a:lnTo>
                <a:lnTo>
                  <a:pt x="108394" y="0"/>
                </a:lnTo>
                <a:lnTo>
                  <a:pt x="203644" y="0"/>
                </a:lnTo>
                <a:lnTo>
                  <a:pt x="203644" y="31750"/>
                </a:lnTo>
                <a:close/>
              </a:path>
              <a:path w="2971800" h="1844675">
                <a:moveTo>
                  <a:pt x="330644" y="31750"/>
                </a:moveTo>
                <a:lnTo>
                  <a:pt x="235394" y="31750"/>
                </a:lnTo>
                <a:lnTo>
                  <a:pt x="235394" y="0"/>
                </a:lnTo>
                <a:lnTo>
                  <a:pt x="330644" y="0"/>
                </a:lnTo>
                <a:lnTo>
                  <a:pt x="330644" y="31750"/>
                </a:lnTo>
                <a:close/>
              </a:path>
              <a:path w="2971800" h="1844675">
                <a:moveTo>
                  <a:pt x="457644" y="31750"/>
                </a:moveTo>
                <a:lnTo>
                  <a:pt x="362394" y="31750"/>
                </a:lnTo>
                <a:lnTo>
                  <a:pt x="362394" y="0"/>
                </a:lnTo>
                <a:lnTo>
                  <a:pt x="457644" y="0"/>
                </a:lnTo>
                <a:lnTo>
                  <a:pt x="457644" y="31750"/>
                </a:lnTo>
                <a:close/>
              </a:path>
              <a:path w="2971800" h="1844675">
                <a:moveTo>
                  <a:pt x="584644" y="31750"/>
                </a:moveTo>
                <a:lnTo>
                  <a:pt x="489394" y="31750"/>
                </a:lnTo>
                <a:lnTo>
                  <a:pt x="489394" y="0"/>
                </a:lnTo>
                <a:lnTo>
                  <a:pt x="584644" y="0"/>
                </a:lnTo>
                <a:lnTo>
                  <a:pt x="584644" y="31750"/>
                </a:lnTo>
                <a:close/>
              </a:path>
              <a:path w="2971800" h="1844675">
                <a:moveTo>
                  <a:pt x="711644" y="31750"/>
                </a:moveTo>
                <a:lnTo>
                  <a:pt x="616394" y="31750"/>
                </a:lnTo>
                <a:lnTo>
                  <a:pt x="616394" y="0"/>
                </a:lnTo>
                <a:lnTo>
                  <a:pt x="711644" y="0"/>
                </a:lnTo>
                <a:lnTo>
                  <a:pt x="711644" y="31750"/>
                </a:lnTo>
                <a:close/>
              </a:path>
              <a:path w="2971800" h="1844675">
                <a:moveTo>
                  <a:pt x="838644" y="31750"/>
                </a:moveTo>
                <a:lnTo>
                  <a:pt x="743394" y="31750"/>
                </a:lnTo>
                <a:lnTo>
                  <a:pt x="743394" y="0"/>
                </a:lnTo>
                <a:lnTo>
                  <a:pt x="838644" y="0"/>
                </a:lnTo>
                <a:lnTo>
                  <a:pt x="838644" y="31750"/>
                </a:lnTo>
                <a:close/>
              </a:path>
              <a:path w="2971800" h="1844675">
                <a:moveTo>
                  <a:pt x="965644" y="31750"/>
                </a:moveTo>
                <a:lnTo>
                  <a:pt x="870394" y="31750"/>
                </a:lnTo>
                <a:lnTo>
                  <a:pt x="870394" y="0"/>
                </a:lnTo>
                <a:lnTo>
                  <a:pt x="965644" y="0"/>
                </a:lnTo>
                <a:lnTo>
                  <a:pt x="965644" y="31750"/>
                </a:lnTo>
                <a:close/>
              </a:path>
              <a:path w="2971800" h="1844675">
                <a:moveTo>
                  <a:pt x="1092644" y="31750"/>
                </a:moveTo>
                <a:lnTo>
                  <a:pt x="997394" y="31750"/>
                </a:lnTo>
                <a:lnTo>
                  <a:pt x="997394" y="0"/>
                </a:lnTo>
                <a:lnTo>
                  <a:pt x="1092644" y="0"/>
                </a:lnTo>
                <a:lnTo>
                  <a:pt x="1092644" y="31750"/>
                </a:lnTo>
                <a:close/>
              </a:path>
              <a:path w="2971800" h="1844675">
                <a:moveTo>
                  <a:pt x="1219644" y="31750"/>
                </a:moveTo>
                <a:lnTo>
                  <a:pt x="1124394" y="31750"/>
                </a:lnTo>
                <a:lnTo>
                  <a:pt x="1124394" y="0"/>
                </a:lnTo>
                <a:lnTo>
                  <a:pt x="1219644" y="0"/>
                </a:lnTo>
                <a:lnTo>
                  <a:pt x="1219644" y="31750"/>
                </a:lnTo>
                <a:close/>
              </a:path>
              <a:path w="2971800" h="1844675">
                <a:moveTo>
                  <a:pt x="1346644" y="31750"/>
                </a:moveTo>
                <a:lnTo>
                  <a:pt x="1251394" y="31750"/>
                </a:lnTo>
                <a:lnTo>
                  <a:pt x="1251394" y="0"/>
                </a:lnTo>
                <a:lnTo>
                  <a:pt x="1346644" y="0"/>
                </a:lnTo>
                <a:lnTo>
                  <a:pt x="1346644" y="31750"/>
                </a:lnTo>
                <a:close/>
              </a:path>
              <a:path w="2971800" h="1844675">
                <a:moveTo>
                  <a:pt x="1473644" y="31750"/>
                </a:moveTo>
                <a:lnTo>
                  <a:pt x="1378394" y="31750"/>
                </a:lnTo>
                <a:lnTo>
                  <a:pt x="1378394" y="0"/>
                </a:lnTo>
                <a:lnTo>
                  <a:pt x="1473644" y="0"/>
                </a:lnTo>
                <a:lnTo>
                  <a:pt x="1473644" y="31750"/>
                </a:lnTo>
                <a:close/>
              </a:path>
              <a:path w="2971800" h="1844675">
                <a:moveTo>
                  <a:pt x="1600644" y="31750"/>
                </a:moveTo>
                <a:lnTo>
                  <a:pt x="1505394" y="31750"/>
                </a:lnTo>
                <a:lnTo>
                  <a:pt x="1505394" y="0"/>
                </a:lnTo>
                <a:lnTo>
                  <a:pt x="1600644" y="0"/>
                </a:lnTo>
                <a:lnTo>
                  <a:pt x="1600644" y="31750"/>
                </a:lnTo>
                <a:close/>
              </a:path>
              <a:path w="2971800" h="1844675">
                <a:moveTo>
                  <a:pt x="1727644" y="31750"/>
                </a:moveTo>
                <a:lnTo>
                  <a:pt x="1632394" y="31750"/>
                </a:lnTo>
                <a:lnTo>
                  <a:pt x="1632394" y="0"/>
                </a:lnTo>
                <a:lnTo>
                  <a:pt x="1727644" y="0"/>
                </a:lnTo>
                <a:lnTo>
                  <a:pt x="1727644" y="31750"/>
                </a:lnTo>
                <a:close/>
              </a:path>
              <a:path w="2971800" h="1844675">
                <a:moveTo>
                  <a:pt x="1854644" y="31750"/>
                </a:moveTo>
                <a:lnTo>
                  <a:pt x="1759394" y="31750"/>
                </a:lnTo>
                <a:lnTo>
                  <a:pt x="1759394" y="0"/>
                </a:lnTo>
                <a:lnTo>
                  <a:pt x="1854644" y="0"/>
                </a:lnTo>
                <a:lnTo>
                  <a:pt x="1854644" y="31750"/>
                </a:lnTo>
                <a:close/>
              </a:path>
              <a:path w="2971800" h="1844675">
                <a:moveTo>
                  <a:pt x="1981644" y="31750"/>
                </a:moveTo>
                <a:lnTo>
                  <a:pt x="1886394" y="31750"/>
                </a:lnTo>
                <a:lnTo>
                  <a:pt x="1886394" y="0"/>
                </a:lnTo>
                <a:lnTo>
                  <a:pt x="1981644" y="0"/>
                </a:lnTo>
                <a:lnTo>
                  <a:pt x="1981644" y="31750"/>
                </a:lnTo>
                <a:close/>
              </a:path>
              <a:path w="2971800" h="1844675">
                <a:moveTo>
                  <a:pt x="2108644" y="31750"/>
                </a:moveTo>
                <a:lnTo>
                  <a:pt x="2013394" y="31750"/>
                </a:lnTo>
                <a:lnTo>
                  <a:pt x="2013394" y="0"/>
                </a:lnTo>
                <a:lnTo>
                  <a:pt x="2108644" y="0"/>
                </a:lnTo>
                <a:lnTo>
                  <a:pt x="2108644" y="31750"/>
                </a:lnTo>
                <a:close/>
              </a:path>
              <a:path w="2971800" h="1844675">
                <a:moveTo>
                  <a:pt x="2235644" y="31750"/>
                </a:moveTo>
                <a:lnTo>
                  <a:pt x="2140394" y="31750"/>
                </a:lnTo>
                <a:lnTo>
                  <a:pt x="2140394" y="0"/>
                </a:lnTo>
                <a:lnTo>
                  <a:pt x="2235644" y="0"/>
                </a:lnTo>
                <a:lnTo>
                  <a:pt x="2235644" y="31750"/>
                </a:lnTo>
                <a:close/>
              </a:path>
              <a:path w="2971800" h="1844675">
                <a:moveTo>
                  <a:pt x="2362644" y="31750"/>
                </a:moveTo>
                <a:lnTo>
                  <a:pt x="2267394" y="31750"/>
                </a:lnTo>
                <a:lnTo>
                  <a:pt x="2267394" y="0"/>
                </a:lnTo>
                <a:lnTo>
                  <a:pt x="2362644" y="0"/>
                </a:lnTo>
                <a:lnTo>
                  <a:pt x="2362644" y="31750"/>
                </a:lnTo>
                <a:close/>
              </a:path>
              <a:path w="2971800" h="1844675">
                <a:moveTo>
                  <a:pt x="2489644" y="31750"/>
                </a:moveTo>
                <a:lnTo>
                  <a:pt x="2394394" y="31750"/>
                </a:lnTo>
                <a:lnTo>
                  <a:pt x="2394394" y="0"/>
                </a:lnTo>
                <a:lnTo>
                  <a:pt x="2489644" y="0"/>
                </a:lnTo>
                <a:lnTo>
                  <a:pt x="2489644" y="31750"/>
                </a:lnTo>
                <a:close/>
              </a:path>
              <a:path w="2971800" h="1844675">
                <a:moveTo>
                  <a:pt x="2616644" y="31750"/>
                </a:moveTo>
                <a:lnTo>
                  <a:pt x="2521394" y="31750"/>
                </a:lnTo>
                <a:lnTo>
                  <a:pt x="2521394" y="0"/>
                </a:lnTo>
                <a:lnTo>
                  <a:pt x="2616644" y="0"/>
                </a:lnTo>
                <a:lnTo>
                  <a:pt x="2616644" y="31750"/>
                </a:lnTo>
                <a:close/>
              </a:path>
              <a:path w="2971800" h="1844675">
                <a:moveTo>
                  <a:pt x="2743644" y="31750"/>
                </a:moveTo>
                <a:lnTo>
                  <a:pt x="2648394" y="31750"/>
                </a:lnTo>
                <a:lnTo>
                  <a:pt x="2648394" y="0"/>
                </a:lnTo>
                <a:lnTo>
                  <a:pt x="2743644" y="0"/>
                </a:lnTo>
                <a:lnTo>
                  <a:pt x="2743644" y="31750"/>
                </a:lnTo>
                <a:close/>
              </a:path>
              <a:path w="2971800" h="1844675">
                <a:moveTo>
                  <a:pt x="2870644" y="31750"/>
                </a:moveTo>
                <a:lnTo>
                  <a:pt x="2775394" y="31750"/>
                </a:lnTo>
                <a:lnTo>
                  <a:pt x="2775394" y="0"/>
                </a:lnTo>
                <a:lnTo>
                  <a:pt x="2870644" y="0"/>
                </a:lnTo>
                <a:lnTo>
                  <a:pt x="2870644" y="31750"/>
                </a:lnTo>
                <a:close/>
              </a:path>
              <a:path w="2971800" h="1844675">
                <a:moveTo>
                  <a:pt x="2939948" y="31750"/>
                </a:moveTo>
                <a:lnTo>
                  <a:pt x="2902394" y="31750"/>
                </a:lnTo>
                <a:lnTo>
                  <a:pt x="2902394" y="0"/>
                </a:lnTo>
                <a:lnTo>
                  <a:pt x="2955823" y="0"/>
                </a:lnTo>
                <a:lnTo>
                  <a:pt x="2958922" y="304"/>
                </a:lnTo>
                <a:lnTo>
                  <a:pt x="2971698" y="15875"/>
                </a:lnTo>
                <a:lnTo>
                  <a:pt x="2939948" y="15875"/>
                </a:lnTo>
                <a:lnTo>
                  <a:pt x="2939948" y="31750"/>
                </a:lnTo>
                <a:close/>
              </a:path>
              <a:path w="2971800" h="1844675">
                <a:moveTo>
                  <a:pt x="2971698" y="57708"/>
                </a:moveTo>
                <a:lnTo>
                  <a:pt x="2939948" y="57708"/>
                </a:lnTo>
                <a:lnTo>
                  <a:pt x="2939948" y="15875"/>
                </a:lnTo>
                <a:lnTo>
                  <a:pt x="2955823" y="31750"/>
                </a:lnTo>
                <a:lnTo>
                  <a:pt x="2971698" y="31750"/>
                </a:lnTo>
                <a:lnTo>
                  <a:pt x="2971698" y="57708"/>
                </a:lnTo>
                <a:close/>
              </a:path>
              <a:path w="2971800" h="1844675">
                <a:moveTo>
                  <a:pt x="2971698" y="31750"/>
                </a:moveTo>
                <a:lnTo>
                  <a:pt x="2955823" y="31750"/>
                </a:lnTo>
                <a:lnTo>
                  <a:pt x="2939948" y="15875"/>
                </a:lnTo>
                <a:lnTo>
                  <a:pt x="2971698" y="15875"/>
                </a:lnTo>
                <a:lnTo>
                  <a:pt x="2971698" y="31750"/>
                </a:lnTo>
                <a:close/>
              </a:path>
              <a:path w="2971800" h="1844675">
                <a:moveTo>
                  <a:pt x="2971698" y="184708"/>
                </a:moveTo>
                <a:lnTo>
                  <a:pt x="2939948" y="184708"/>
                </a:lnTo>
                <a:lnTo>
                  <a:pt x="2939948" y="89458"/>
                </a:lnTo>
                <a:lnTo>
                  <a:pt x="2971698" y="89458"/>
                </a:lnTo>
                <a:lnTo>
                  <a:pt x="2971698" y="184708"/>
                </a:lnTo>
                <a:close/>
              </a:path>
              <a:path w="2971800" h="1844675">
                <a:moveTo>
                  <a:pt x="2971698" y="311708"/>
                </a:moveTo>
                <a:lnTo>
                  <a:pt x="2939948" y="311708"/>
                </a:lnTo>
                <a:lnTo>
                  <a:pt x="2939948" y="216458"/>
                </a:lnTo>
                <a:lnTo>
                  <a:pt x="2971698" y="216458"/>
                </a:lnTo>
                <a:lnTo>
                  <a:pt x="2971698" y="311708"/>
                </a:lnTo>
                <a:close/>
              </a:path>
              <a:path w="2971800" h="1844675">
                <a:moveTo>
                  <a:pt x="2971698" y="438708"/>
                </a:moveTo>
                <a:lnTo>
                  <a:pt x="2939948" y="438708"/>
                </a:lnTo>
                <a:lnTo>
                  <a:pt x="2939948" y="343458"/>
                </a:lnTo>
                <a:lnTo>
                  <a:pt x="2971698" y="343458"/>
                </a:lnTo>
                <a:lnTo>
                  <a:pt x="2971698" y="438708"/>
                </a:lnTo>
                <a:close/>
              </a:path>
              <a:path w="2971800" h="1844675">
                <a:moveTo>
                  <a:pt x="2971698" y="565708"/>
                </a:moveTo>
                <a:lnTo>
                  <a:pt x="2939948" y="565708"/>
                </a:lnTo>
                <a:lnTo>
                  <a:pt x="2939948" y="470458"/>
                </a:lnTo>
                <a:lnTo>
                  <a:pt x="2971698" y="470458"/>
                </a:lnTo>
                <a:lnTo>
                  <a:pt x="2971698" y="565708"/>
                </a:lnTo>
                <a:close/>
              </a:path>
              <a:path w="2971800" h="1844675">
                <a:moveTo>
                  <a:pt x="2971698" y="692708"/>
                </a:moveTo>
                <a:lnTo>
                  <a:pt x="2939948" y="692708"/>
                </a:lnTo>
                <a:lnTo>
                  <a:pt x="2939948" y="597458"/>
                </a:lnTo>
                <a:lnTo>
                  <a:pt x="2971698" y="597458"/>
                </a:lnTo>
                <a:lnTo>
                  <a:pt x="2971698" y="692708"/>
                </a:lnTo>
                <a:close/>
              </a:path>
              <a:path w="2971800" h="1844675">
                <a:moveTo>
                  <a:pt x="2971698" y="819708"/>
                </a:moveTo>
                <a:lnTo>
                  <a:pt x="2939948" y="819708"/>
                </a:lnTo>
                <a:lnTo>
                  <a:pt x="2939948" y="724458"/>
                </a:lnTo>
                <a:lnTo>
                  <a:pt x="2971698" y="724458"/>
                </a:lnTo>
                <a:lnTo>
                  <a:pt x="2971698" y="819708"/>
                </a:lnTo>
                <a:close/>
              </a:path>
              <a:path w="2971800" h="1844675">
                <a:moveTo>
                  <a:pt x="2971698" y="946708"/>
                </a:moveTo>
                <a:lnTo>
                  <a:pt x="2939948" y="946708"/>
                </a:lnTo>
                <a:lnTo>
                  <a:pt x="2939948" y="851458"/>
                </a:lnTo>
                <a:lnTo>
                  <a:pt x="2971698" y="851458"/>
                </a:lnTo>
                <a:lnTo>
                  <a:pt x="2971698" y="946708"/>
                </a:lnTo>
                <a:close/>
              </a:path>
              <a:path w="2971800" h="1844675">
                <a:moveTo>
                  <a:pt x="2971698" y="1073708"/>
                </a:moveTo>
                <a:lnTo>
                  <a:pt x="2939948" y="1073708"/>
                </a:lnTo>
                <a:lnTo>
                  <a:pt x="2939948" y="978458"/>
                </a:lnTo>
                <a:lnTo>
                  <a:pt x="2971698" y="978458"/>
                </a:lnTo>
                <a:lnTo>
                  <a:pt x="2971698" y="1073708"/>
                </a:lnTo>
                <a:close/>
              </a:path>
              <a:path w="2971800" h="1844675">
                <a:moveTo>
                  <a:pt x="2971698" y="1200708"/>
                </a:moveTo>
                <a:lnTo>
                  <a:pt x="2939948" y="1200708"/>
                </a:lnTo>
                <a:lnTo>
                  <a:pt x="2939948" y="1105458"/>
                </a:lnTo>
                <a:lnTo>
                  <a:pt x="2971698" y="1105458"/>
                </a:lnTo>
                <a:lnTo>
                  <a:pt x="2971698" y="1200708"/>
                </a:lnTo>
                <a:close/>
              </a:path>
              <a:path w="2971800" h="1844675">
                <a:moveTo>
                  <a:pt x="2971698" y="1327708"/>
                </a:moveTo>
                <a:lnTo>
                  <a:pt x="2939948" y="1327708"/>
                </a:lnTo>
                <a:lnTo>
                  <a:pt x="2939948" y="1232458"/>
                </a:lnTo>
                <a:lnTo>
                  <a:pt x="2971698" y="1232458"/>
                </a:lnTo>
                <a:lnTo>
                  <a:pt x="2971698" y="1327708"/>
                </a:lnTo>
                <a:close/>
              </a:path>
              <a:path w="2971800" h="1844675">
                <a:moveTo>
                  <a:pt x="2971698" y="1454708"/>
                </a:moveTo>
                <a:lnTo>
                  <a:pt x="2939948" y="1454708"/>
                </a:lnTo>
                <a:lnTo>
                  <a:pt x="2939948" y="1359458"/>
                </a:lnTo>
                <a:lnTo>
                  <a:pt x="2971698" y="1359458"/>
                </a:lnTo>
                <a:lnTo>
                  <a:pt x="2971698" y="1454708"/>
                </a:lnTo>
                <a:close/>
              </a:path>
              <a:path w="2971800" h="1844675">
                <a:moveTo>
                  <a:pt x="2971698" y="1581708"/>
                </a:moveTo>
                <a:lnTo>
                  <a:pt x="2939948" y="1581708"/>
                </a:lnTo>
                <a:lnTo>
                  <a:pt x="2939948" y="1486458"/>
                </a:lnTo>
                <a:lnTo>
                  <a:pt x="2971698" y="1486458"/>
                </a:lnTo>
                <a:lnTo>
                  <a:pt x="2971698" y="1581708"/>
                </a:lnTo>
                <a:close/>
              </a:path>
              <a:path w="2971800" h="1844675">
                <a:moveTo>
                  <a:pt x="2971698" y="1708708"/>
                </a:moveTo>
                <a:lnTo>
                  <a:pt x="2939948" y="1708708"/>
                </a:lnTo>
                <a:lnTo>
                  <a:pt x="2939948" y="1613458"/>
                </a:lnTo>
                <a:lnTo>
                  <a:pt x="2971698" y="1613458"/>
                </a:lnTo>
                <a:lnTo>
                  <a:pt x="2971698" y="1708708"/>
                </a:lnTo>
                <a:close/>
              </a:path>
              <a:path w="2971800" h="1844675">
                <a:moveTo>
                  <a:pt x="2939948" y="1828355"/>
                </a:moveTo>
                <a:lnTo>
                  <a:pt x="2939948" y="1740458"/>
                </a:lnTo>
                <a:lnTo>
                  <a:pt x="2971698" y="1740458"/>
                </a:lnTo>
                <a:lnTo>
                  <a:pt x="2971698" y="1812480"/>
                </a:lnTo>
                <a:lnTo>
                  <a:pt x="2948470" y="1812480"/>
                </a:lnTo>
                <a:lnTo>
                  <a:pt x="2948470" y="1819833"/>
                </a:lnTo>
                <a:lnTo>
                  <a:pt x="2939948" y="1828355"/>
                </a:lnTo>
                <a:close/>
              </a:path>
              <a:path w="2971800" h="1844675">
                <a:moveTo>
                  <a:pt x="2948470" y="1819833"/>
                </a:moveTo>
                <a:lnTo>
                  <a:pt x="2948470" y="1812480"/>
                </a:lnTo>
                <a:lnTo>
                  <a:pt x="2955823" y="1812480"/>
                </a:lnTo>
                <a:lnTo>
                  <a:pt x="2948470" y="1819833"/>
                </a:lnTo>
                <a:close/>
              </a:path>
              <a:path w="2971800" h="1844675">
                <a:moveTo>
                  <a:pt x="2955823" y="1844230"/>
                </a:moveTo>
                <a:lnTo>
                  <a:pt x="2948470" y="1844230"/>
                </a:lnTo>
                <a:lnTo>
                  <a:pt x="2948470" y="1819833"/>
                </a:lnTo>
                <a:lnTo>
                  <a:pt x="2955823" y="1812480"/>
                </a:lnTo>
                <a:lnTo>
                  <a:pt x="2971698" y="1812480"/>
                </a:lnTo>
                <a:lnTo>
                  <a:pt x="2971698" y="1828355"/>
                </a:lnTo>
                <a:lnTo>
                  <a:pt x="2971393" y="1831441"/>
                </a:lnTo>
                <a:lnTo>
                  <a:pt x="2955823" y="1844230"/>
                </a:lnTo>
                <a:close/>
              </a:path>
              <a:path w="2971800" h="1844675">
                <a:moveTo>
                  <a:pt x="2916720" y="1844230"/>
                </a:moveTo>
                <a:lnTo>
                  <a:pt x="2821470" y="1844230"/>
                </a:lnTo>
                <a:lnTo>
                  <a:pt x="2821470" y="1812480"/>
                </a:lnTo>
                <a:lnTo>
                  <a:pt x="2916720" y="1812480"/>
                </a:lnTo>
                <a:lnTo>
                  <a:pt x="2916720" y="1844230"/>
                </a:lnTo>
                <a:close/>
              </a:path>
              <a:path w="2971800" h="1844675">
                <a:moveTo>
                  <a:pt x="2789720" y="1844230"/>
                </a:moveTo>
                <a:lnTo>
                  <a:pt x="2694470" y="1844230"/>
                </a:lnTo>
                <a:lnTo>
                  <a:pt x="2694470" y="1812480"/>
                </a:lnTo>
                <a:lnTo>
                  <a:pt x="2789720" y="1812480"/>
                </a:lnTo>
                <a:lnTo>
                  <a:pt x="2789720" y="1844230"/>
                </a:lnTo>
                <a:close/>
              </a:path>
              <a:path w="2971800" h="1844675">
                <a:moveTo>
                  <a:pt x="2662720" y="1844230"/>
                </a:moveTo>
                <a:lnTo>
                  <a:pt x="2567470" y="1844230"/>
                </a:lnTo>
                <a:lnTo>
                  <a:pt x="2567470" y="1812480"/>
                </a:lnTo>
                <a:lnTo>
                  <a:pt x="2662720" y="1812480"/>
                </a:lnTo>
                <a:lnTo>
                  <a:pt x="2662720" y="1844230"/>
                </a:lnTo>
                <a:close/>
              </a:path>
              <a:path w="2971800" h="1844675">
                <a:moveTo>
                  <a:pt x="2535720" y="1844230"/>
                </a:moveTo>
                <a:lnTo>
                  <a:pt x="2440470" y="1844230"/>
                </a:lnTo>
                <a:lnTo>
                  <a:pt x="2440470" y="1812480"/>
                </a:lnTo>
                <a:lnTo>
                  <a:pt x="2535720" y="1812480"/>
                </a:lnTo>
                <a:lnTo>
                  <a:pt x="2535720" y="1844230"/>
                </a:lnTo>
                <a:close/>
              </a:path>
              <a:path w="2971800" h="1844675">
                <a:moveTo>
                  <a:pt x="2408720" y="1844230"/>
                </a:moveTo>
                <a:lnTo>
                  <a:pt x="2313470" y="1844230"/>
                </a:lnTo>
                <a:lnTo>
                  <a:pt x="2313470" y="1812480"/>
                </a:lnTo>
                <a:lnTo>
                  <a:pt x="2408720" y="1812480"/>
                </a:lnTo>
                <a:lnTo>
                  <a:pt x="2408720" y="1844230"/>
                </a:lnTo>
                <a:close/>
              </a:path>
              <a:path w="2971800" h="1844675">
                <a:moveTo>
                  <a:pt x="2281720" y="1844230"/>
                </a:moveTo>
                <a:lnTo>
                  <a:pt x="2186470" y="1844230"/>
                </a:lnTo>
                <a:lnTo>
                  <a:pt x="2186470" y="1812480"/>
                </a:lnTo>
                <a:lnTo>
                  <a:pt x="2281720" y="1812480"/>
                </a:lnTo>
                <a:lnTo>
                  <a:pt x="2281720" y="1844230"/>
                </a:lnTo>
                <a:close/>
              </a:path>
              <a:path w="2971800" h="1844675">
                <a:moveTo>
                  <a:pt x="2154720" y="1844230"/>
                </a:moveTo>
                <a:lnTo>
                  <a:pt x="2059470" y="1844230"/>
                </a:lnTo>
                <a:lnTo>
                  <a:pt x="2059470" y="1812480"/>
                </a:lnTo>
                <a:lnTo>
                  <a:pt x="2154720" y="1812480"/>
                </a:lnTo>
                <a:lnTo>
                  <a:pt x="2154720" y="1844230"/>
                </a:lnTo>
                <a:close/>
              </a:path>
              <a:path w="2971800" h="1844675">
                <a:moveTo>
                  <a:pt x="2027720" y="1844230"/>
                </a:moveTo>
                <a:lnTo>
                  <a:pt x="1932470" y="1844230"/>
                </a:lnTo>
                <a:lnTo>
                  <a:pt x="1932470" y="1812480"/>
                </a:lnTo>
                <a:lnTo>
                  <a:pt x="2027720" y="1812480"/>
                </a:lnTo>
                <a:lnTo>
                  <a:pt x="2027720" y="1844230"/>
                </a:lnTo>
                <a:close/>
              </a:path>
              <a:path w="2971800" h="1844675">
                <a:moveTo>
                  <a:pt x="1900720" y="1844230"/>
                </a:moveTo>
                <a:lnTo>
                  <a:pt x="1805470" y="1844230"/>
                </a:lnTo>
                <a:lnTo>
                  <a:pt x="1805470" y="1812480"/>
                </a:lnTo>
                <a:lnTo>
                  <a:pt x="1900720" y="1812480"/>
                </a:lnTo>
                <a:lnTo>
                  <a:pt x="1900720" y="1844230"/>
                </a:lnTo>
                <a:close/>
              </a:path>
              <a:path w="2971800" h="1844675">
                <a:moveTo>
                  <a:pt x="1773720" y="1844230"/>
                </a:moveTo>
                <a:lnTo>
                  <a:pt x="1678470" y="1844230"/>
                </a:lnTo>
                <a:lnTo>
                  <a:pt x="1678470" y="1812480"/>
                </a:lnTo>
                <a:lnTo>
                  <a:pt x="1773720" y="1812480"/>
                </a:lnTo>
                <a:lnTo>
                  <a:pt x="1773720" y="1844230"/>
                </a:lnTo>
                <a:close/>
              </a:path>
              <a:path w="2971800" h="1844675">
                <a:moveTo>
                  <a:pt x="1646720" y="1844230"/>
                </a:moveTo>
                <a:lnTo>
                  <a:pt x="1551470" y="1844230"/>
                </a:lnTo>
                <a:lnTo>
                  <a:pt x="1551470" y="1812480"/>
                </a:lnTo>
                <a:lnTo>
                  <a:pt x="1646720" y="1812480"/>
                </a:lnTo>
                <a:lnTo>
                  <a:pt x="1646720" y="1844230"/>
                </a:lnTo>
                <a:close/>
              </a:path>
              <a:path w="2971800" h="1844675">
                <a:moveTo>
                  <a:pt x="1519720" y="1844230"/>
                </a:moveTo>
                <a:lnTo>
                  <a:pt x="1424470" y="1844230"/>
                </a:lnTo>
                <a:lnTo>
                  <a:pt x="1424470" y="1812480"/>
                </a:lnTo>
                <a:lnTo>
                  <a:pt x="1519720" y="1812480"/>
                </a:lnTo>
                <a:lnTo>
                  <a:pt x="1519720" y="1844230"/>
                </a:lnTo>
                <a:close/>
              </a:path>
              <a:path w="2971800" h="1844675">
                <a:moveTo>
                  <a:pt x="1392720" y="1844230"/>
                </a:moveTo>
                <a:lnTo>
                  <a:pt x="1297470" y="1844230"/>
                </a:lnTo>
                <a:lnTo>
                  <a:pt x="1297470" y="1812480"/>
                </a:lnTo>
                <a:lnTo>
                  <a:pt x="1392720" y="1812480"/>
                </a:lnTo>
                <a:lnTo>
                  <a:pt x="1392720" y="1844230"/>
                </a:lnTo>
                <a:close/>
              </a:path>
              <a:path w="2971800" h="1844675">
                <a:moveTo>
                  <a:pt x="1265720" y="1844230"/>
                </a:moveTo>
                <a:lnTo>
                  <a:pt x="1170470" y="1844230"/>
                </a:lnTo>
                <a:lnTo>
                  <a:pt x="1170470" y="1812480"/>
                </a:lnTo>
                <a:lnTo>
                  <a:pt x="1265720" y="1812480"/>
                </a:lnTo>
                <a:lnTo>
                  <a:pt x="1265720" y="1844230"/>
                </a:lnTo>
                <a:close/>
              </a:path>
              <a:path w="2971800" h="1844675">
                <a:moveTo>
                  <a:pt x="1138720" y="1844230"/>
                </a:moveTo>
                <a:lnTo>
                  <a:pt x="1043470" y="1844230"/>
                </a:lnTo>
                <a:lnTo>
                  <a:pt x="1043470" y="1812480"/>
                </a:lnTo>
                <a:lnTo>
                  <a:pt x="1138720" y="1812480"/>
                </a:lnTo>
                <a:lnTo>
                  <a:pt x="1138720" y="1844230"/>
                </a:lnTo>
                <a:close/>
              </a:path>
              <a:path w="2971800" h="1844675">
                <a:moveTo>
                  <a:pt x="1011720" y="1844230"/>
                </a:moveTo>
                <a:lnTo>
                  <a:pt x="916470" y="1844230"/>
                </a:lnTo>
                <a:lnTo>
                  <a:pt x="916470" y="1812480"/>
                </a:lnTo>
                <a:lnTo>
                  <a:pt x="1011720" y="1812480"/>
                </a:lnTo>
                <a:lnTo>
                  <a:pt x="1011720" y="1844230"/>
                </a:lnTo>
                <a:close/>
              </a:path>
              <a:path w="2971800" h="1844675">
                <a:moveTo>
                  <a:pt x="884720" y="1844230"/>
                </a:moveTo>
                <a:lnTo>
                  <a:pt x="789470" y="1844230"/>
                </a:lnTo>
                <a:lnTo>
                  <a:pt x="789470" y="1812480"/>
                </a:lnTo>
                <a:lnTo>
                  <a:pt x="884720" y="1812480"/>
                </a:lnTo>
                <a:lnTo>
                  <a:pt x="884720" y="1844230"/>
                </a:lnTo>
                <a:close/>
              </a:path>
              <a:path w="2971800" h="1844675">
                <a:moveTo>
                  <a:pt x="757720" y="1844230"/>
                </a:moveTo>
                <a:lnTo>
                  <a:pt x="662470" y="1844230"/>
                </a:lnTo>
                <a:lnTo>
                  <a:pt x="662470" y="1812480"/>
                </a:lnTo>
                <a:lnTo>
                  <a:pt x="757720" y="1812480"/>
                </a:lnTo>
                <a:lnTo>
                  <a:pt x="757720" y="1844230"/>
                </a:lnTo>
                <a:close/>
              </a:path>
              <a:path w="2971800" h="1844675">
                <a:moveTo>
                  <a:pt x="630720" y="1844230"/>
                </a:moveTo>
                <a:lnTo>
                  <a:pt x="535470" y="1844230"/>
                </a:lnTo>
                <a:lnTo>
                  <a:pt x="535470" y="1812480"/>
                </a:lnTo>
                <a:lnTo>
                  <a:pt x="630720" y="1812480"/>
                </a:lnTo>
                <a:lnTo>
                  <a:pt x="630720" y="1844230"/>
                </a:lnTo>
                <a:close/>
              </a:path>
              <a:path w="2971800" h="1844675">
                <a:moveTo>
                  <a:pt x="503720" y="1844230"/>
                </a:moveTo>
                <a:lnTo>
                  <a:pt x="408470" y="1844230"/>
                </a:lnTo>
                <a:lnTo>
                  <a:pt x="408470" y="1812480"/>
                </a:lnTo>
                <a:lnTo>
                  <a:pt x="503720" y="1812480"/>
                </a:lnTo>
                <a:lnTo>
                  <a:pt x="503720" y="1844230"/>
                </a:lnTo>
                <a:close/>
              </a:path>
              <a:path w="2971800" h="1844675">
                <a:moveTo>
                  <a:pt x="376720" y="1844230"/>
                </a:moveTo>
                <a:lnTo>
                  <a:pt x="281470" y="1844230"/>
                </a:lnTo>
                <a:lnTo>
                  <a:pt x="281470" y="1812480"/>
                </a:lnTo>
                <a:lnTo>
                  <a:pt x="376720" y="1812480"/>
                </a:lnTo>
                <a:lnTo>
                  <a:pt x="376720" y="1844230"/>
                </a:lnTo>
                <a:close/>
              </a:path>
              <a:path w="2971800" h="1844675">
                <a:moveTo>
                  <a:pt x="249720" y="1844230"/>
                </a:moveTo>
                <a:lnTo>
                  <a:pt x="154470" y="1844230"/>
                </a:lnTo>
                <a:lnTo>
                  <a:pt x="154470" y="1812480"/>
                </a:lnTo>
                <a:lnTo>
                  <a:pt x="249720" y="1812480"/>
                </a:lnTo>
                <a:lnTo>
                  <a:pt x="249720" y="1844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6688" y="3476245"/>
            <a:ext cx="230504" cy="1009015"/>
          </a:xfrm>
          <a:custGeom>
            <a:avLst/>
            <a:gdLst/>
            <a:ahLst/>
            <a:cxnLst/>
            <a:rect l="l" t="t" r="r" b="b"/>
            <a:pathLst>
              <a:path w="230505" h="1009014">
                <a:moveTo>
                  <a:pt x="0" y="0"/>
                </a:moveTo>
                <a:lnTo>
                  <a:pt x="230124" y="0"/>
                </a:lnTo>
                <a:lnTo>
                  <a:pt x="230124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52306" y="3472219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59" h="1017904">
                <a:moveTo>
                  <a:pt x="233857" y="1017549"/>
                </a:moveTo>
                <a:lnTo>
                  <a:pt x="4762" y="1017549"/>
                </a:lnTo>
                <a:lnTo>
                  <a:pt x="3289" y="1017308"/>
                </a:lnTo>
                <a:lnTo>
                  <a:pt x="1955" y="1016634"/>
                </a:lnTo>
                <a:lnTo>
                  <a:pt x="901" y="1015580"/>
                </a:lnTo>
                <a:lnTo>
                  <a:pt x="228" y="1014260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20" y="1012786"/>
                </a:lnTo>
                <a:lnTo>
                  <a:pt x="238378" y="1014260"/>
                </a:lnTo>
                <a:lnTo>
                  <a:pt x="237705" y="1015580"/>
                </a:lnTo>
                <a:lnTo>
                  <a:pt x="236651" y="1016634"/>
                </a:lnTo>
                <a:lnTo>
                  <a:pt x="235331" y="1017308"/>
                </a:lnTo>
                <a:lnTo>
                  <a:pt x="233857" y="1017549"/>
                </a:lnTo>
                <a:close/>
              </a:path>
              <a:path w="238759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59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24"/>
                </a:lnTo>
                <a:lnTo>
                  <a:pt x="233857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59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095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1012786"/>
                </a:moveTo>
                <a:lnTo>
                  <a:pt x="229095" y="1012786"/>
                </a:lnTo>
                <a:lnTo>
                  <a:pt x="233857" y="1008024"/>
                </a:lnTo>
                <a:lnTo>
                  <a:pt x="238620" y="1008024"/>
                </a:lnTo>
                <a:lnTo>
                  <a:pt x="238620" y="101278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51403" y="3476245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46349" y="3472219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59" h="1017904">
                <a:moveTo>
                  <a:pt x="233857" y="1017549"/>
                </a:moveTo>
                <a:lnTo>
                  <a:pt x="4762" y="1017549"/>
                </a:lnTo>
                <a:lnTo>
                  <a:pt x="3289" y="1017308"/>
                </a:lnTo>
                <a:lnTo>
                  <a:pt x="1955" y="1016634"/>
                </a:lnTo>
                <a:lnTo>
                  <a:pt x="901" y="1015580"/>
                </a:lnTo>
                <a:lnTo>
                  <a:pt x="228" y="1014260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20" y="1012786"/>
                </a:lnTo>
                <a:lnTo>
                  <a:pt x="238378" y="1014260"/>
                </a:lnTo>
                <a:lnTo>
                  <a:pt x="237705" y="1015580"/>
                </a:lnTo>
                <a:lnTo>
                  <a:pt x="236651" y="1016634"/>
                </a:lnTo>
                <a:lnTo>
                  <a:pt x="235331" y="1017308"/>
                </a:lnTo>
                <a:lnTo>
                  <a:pt x="233857" y="1017549"/>
                </a:lnTo>
                <a:close/>
              </a:path>
              <a:path w="238759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59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24"/>
                </a:lnTo>
                <a:lnTo>
                  <a:pt x="233857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59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095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1012786"/>
                </a:moveTo>
                <a:lnTo>
                  <a:pt x="229095" y="1012786"/>
                </a:lnTo>
                <a:lnTo>
                  <a:pt x="233857" y="1008024"/>
                </a:lnTo>
                <a:lnTo>
                  <a:pt x="238620" y="1008024"/>
                </a:lnTo>
                <a:lnTo>
                  <a:pt x="238620" y="101278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9378" y="3955656"/>
            <a:ext cx="412750" cy="76200"/>
          </a:xfrm>
          <a:custGeom>
            <a:avLst/>
            <a:gdLst/>
            <a:ahLst/>
            <a:cxnLst/>
            <a:rect l="l" t="t" r="r" b="b"/>
            <a:pathLst>
              <a:path w="412750" h="76200">
                <a:moveTo>
                  <a:pt x="336181" y="76200"/>
                </a:moveTo>
                <a:lnTo>
                  <a:pt x="336181" y="0"/>
                </a:lnTo>
                <a:lnTo>
                  <a:pt x="390156" y="26987"/>
                </a:lnTo>
                <a:lnTo>
                  <a:pt x="355231" y="26987"/>
                </a:lnTo>
                <a:lnTo>
                  <a:pt x="355231" y="49212"/>
                </a:lnTo>
                <a:lnTo>
                  <a:pt x="390156" y="49212"/>
                </a:lnTo>
                <a:lnTo>
                  <a:pt x="336181" y="76200"/>
                </a:lnTo>
                <a:close/>
              </a:path>
              <a:path w="412750" h="76200">
                <a:moveTo>
                  <a:pt x="336181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336181" y="26987"/>
                </a:lnTo>
                <a:lnTo>
                  <a:pt x="336181" y="49212"/>
                </a:lnTo>
                <a:close/>
              </a:path>
              <a:path w="412750" h="76200">
                <a:moveTo>
                  <a:pt x="390156" y="49212"/>
                </a:moveTo>
                <a:lnTo>
                  <a:pt x="355231" y="49212"/>
                </a:lnTo>
                <a:lnTo>
                  <a:pt x="355231" y="26987"/>
                </a:lnTo>
                <a:lnTo>
                  <a:pt x="390156" y="26987"/>
                </a:lnTo>
                <a:lnTo>
                  <a:pt x="412381" y="38100"/>
                </a:lnTo>
                <a:lnTo>
                  <a:pt x="390156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47518" y="3496017"/>
            <a:ext cx="5327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spc="-5" dirty="0">
                <a:latin typeface="Arial"/>
                <a:cs typeface="Arial"/>
              </a:rPr>
              <a:t>…</a:t>
            </a:r>
            <a:endParaRPr sz="4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28872" y="3476245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24084" y="3472219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60" h="1017904">
                <a:moveTo>
                  <a:pt x="233857" y="1017536"/>
                </a:moveTo>
                <a:lnTo>
                  <a:pt x="4762" y="1017536"/>
                </a:lnTo>
                <a:lnTo>
                  <a:pt x="3289" y="1017308"/>
                </a:lnTo>
                <a:lnTo>
                  <a:pt x="1955" y="1016634"/>
                </a:lnTo>
                <a:lnTo>
                  <a:pt x="901" y="1015580"/>
                </a:lnTo>
                <a:lnTo>
                  <a:pt x="228" y="1014247"/>
                </a:lnTo>
                <a:lnTo>
                  <a:pt x="0" y="1012774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11"/>
                </a:lnTo>
                <a:lnTo>
                  <a:pt x="4762" y="1008011"/>
                </a:lnTo>
                <a:lnTo>
                  <a:pt x="9525" y="1012774"/>
                </a:lnTo>
                <a:lnTo>
                  <a:pt x="238620" y="1012774"/>
                </a:lnTo>
                <a:lnTo>
                  <a:pt x="238391" y="1014247"/>
                </a:lnTo>
                <a:lnTo>
                  <a:pt x="237705" y="1015580"/>
                </a:lnTo>
                <a:lnTo>
                  <a:pt x="236651" y="1016634"/>
                </a:lnTo>
                <a:lnTo>
                  <a:pt x="235331" y="1017308"/>
                </a:lnTo>
                <a:lnTo>
                  <a:pt x="233857" y="1017536"/>
                </a:lnTo>
                <a:close/>
              </a:path>
              <a:path w="238760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60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60" h="1017904">
                <a:moveTo>
                  <a:pt x="229095" y="1012774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11"/>
                </a:lnTo>
                <a:lnTo>
                  <a:pt x="233857" y="1008011"/>
                </a:lnTo>
                <a:lnTo>
                  <a:pt x="229095" y="1012774"/>
                </a:lnTo>
                <a:close/>
              </a:path>
              <a:path w="238760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60" h="1017904">
                <a:moveTo>
                  <a:pt x="9525" y="1012774"/>
                </a:moveTo>
                <a:lnTo>
                  <a:pt x="4762" y="1008011"/>
                </a:lnTo>
                <a:lnTo>
                  <a:pt x="9525" y="1008011"/>
                </a:lnTo>
                <a:lnTo>
                  <a:pt x="9525" y="1012774"/>
                </a:lnTo>
                <a:close/>
              </a:path>
              <a:path w="238760" h="1017904">
                <a:moveTo>
                  <a:pt x="229095" y="1012774"/>
                </a:moveTo>
                <a:lnTo>
                  <a:pt x="9525" y="1012774"/>
                </a:lnTo>
                <a:lnTo>
                  <a:pt x="9525" y="1008011"/>
                </a:lnTo>
                <a:lnTo>
                  <a:pt x="229095" y="1008011"/>
                </a:lnTo>
                <a:lnTo>
                  <a:pt x="229095" y="1012774"/>
                </a:lnTo>
                <a:close/>
              </a:path>
              <a:path w="238760" h="1017904">
                <a:moveTo>
                  <a:pt x="238620" y="1012774"/>
                </a:moveTo>
                <a:lnTo>
                  <a:pt x="229095" y="1012774"/>
                </a:lnTo>
                <a:lnTo>
                  <a:pt x="233857" y="1008011"/>
                </a:lnTo>
                <a:lnTo>
                  <a:pt x="238620" y="1008011"/>
                </a:lnTo>
                <a:lnTo>
                  <a:pt x="238620" y="101277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23588" y="3476245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18126" y="3472219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60" h="1017904">
                <a:moveTo>
                  <a:pt x="233857" y="1017536"/>
                </a:moveTo>
                <a:lnTo>
                  <a:pt x="4762" y="1017536"/>
                </a:lnTo>
                <a:lnTo>
                  <a:pt x="3289" y="1017308"/>
                </a:lnTo>
                <a:lnTo>
                  <a:pt x="1968" y="1016634"/>
                </a:lnTo>
                <a:lnTo>
                  <a:pt x="914" y="1015580"/>
                </a:lnTo>
                <a:lnTo>
                  <a:pt x="228" y="1014247"/>
                </a:lnTo>
                <a:lnTo>
                  <a:pt x="0" y="1012774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11"/>
                </a:lnTo>
                <a:lnTo>
                  <a:pt x="4762" y="1008011"/>
                </a:lnTo>
                <a:lnTo>
                  <a:pt x="9525" y="1012774"/>
                </a:lnTo>
                <a:lnTo>
                  <a:pt x="238620" y="1012774"/>
                </a:lnTo>
                <a:lnTo>
                  <a:pt x="238391" y="1014247"/>
                </a:lnTo>
                <a:lnTo>
                  <a:pt x="237705" y="1015580"/>
                </a:lnTo>
                <a:lnTo>
                  <a:pt x="236651" y="1016634"/>
                </a:lnTo>
                <a:lnTo>
                  <a:pt x="235331" y="1017308"/>
                </a:lnTo>
                <a:lnTo>
                  <a:pt x="233857" y="1017536"/>
                </a:lnTo>
                <a:close/>
              </a:path>
              <a:path w="238760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60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60" h="1017904">
                <a:moveTo>
                  <a:pt x="229095" y="1012774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11"/>
                </a:lnTo>
                <a:lnTo>
                  <a:pt x="233857" y="1008011"/>
                </a:lnTo>
                <a:lnTo>
                  <a:pt x="229095" y="1012774"/>
                </a:lnTo>
                <a:close/>
              </a:path>
              <a:path w="238760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60" h="1017904">
                <a:moveTo>
                  <a:pt x="9525" y="1012774"/>
                </a:moveTo>
                <a:lnTo>
                  <a:pt x="4762" y="1008011"/>
                </a:lnTo>
                <a:lnTo>
                  <a:pt x="9525" y="1008011"/>
                </a:lnTo>
                <a:lnTo>
                  <a:pt x="9525" y="1012774"/>
                </a:lnTo>
                <a:close/>
              </a:path>
              <a:path w="238760" h="1017904">
                <a:moveTo>
                  <a:pt x="229095" y="1012774"/>
                </a:moveTo>
                <a:lnTo>
                  <a:pt x="9525" y="1012774"/>
                </a:lnTo>
                <a:lnTo>
                  <a:pt x="9525" y="1008011"/>
                </a:lnTo>
                <a:lnTo>
                  <a:pt x="229095" y="1008011"/>
                </a:lnTo>
                <a:lnTo>
                  <a:pt x="229095" y="1012774"/>
                </a:lnTo>
                <a:close/>
              </a:path>
              <a:path w="238760" h="1017904">
                <a:moveTo>
                  <a:pt x="238620" y="1012774"/>
                </a:moveTo>
                <a:lnTo>
                  <a:pt x="229095" y="1012774"/>
                </a:lnTo>
                <a:lnTo>
                  <a:pt x="233857" y="1008011"/>
                </a:lnTo>
                <a:lnTo>
                  <a:pt x="238620" y="1008011"/>
                </a:lnTo>
                <a:lnTo>
                  <a:pt x="238620" y="101277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80602" y="3942892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5" h="76200">
                <a:moveTo>
                  <a:pt x="94310" y="76200"/>
                </a:moveTo>
                <a:lnTo>
                  <a:pt x="94310" y="0"/>
                </a:lnTo>
                <a:lnTo>
                  <a:pt x="148285" y="26987"/>
                </a:lnTo>
                <a:lnTo>
                  <a:pt x="113360" y="26987"/>
                </a:lnTo>
                <a:lnTo>
                  <a:pt x="113360" y="49212"/>
                </a:lnTo>
                <a:lnTo>
                  <a:pt x="148285" y="49212"/>
                </a:lnTo>
                <a:lnTo>
                  <a:pt x="94310" y="76200"/>
                </a:lnTo>
                <a:close/>
              </a:path>
              <a:path w="170815" h="76200">
                <a:moveTo>
                  <a:pt x="94310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94310" y="26987"/>
                </a:lnTo>
                <a:lnTo>
                  <a:pt x="94310" y="49212"/>
                </a:lnTo>
                <a:close/>
              </a:path>
              <a:path w="170815" h="76200">
                <a:moveTo>
                  <a:pt x="148285" y="49212"/>
                </a:moveTo>
                <a:lnTo>
                  <a:pt x="113360" y="49212"/>
                </a:lnTo>
                <a:lnTo>
                  <a:pt x="113360" y="26987"/>
                </a:lnTo>
                <a:lnTo>
                  <a:pt x="148285" y="26987"/>
                </a:lnTo>
                <a:lnTo>
                  <a:pt x="170510" y="38100"/>
                </a:lnTo>
                <a:lnTo>
                  <a:pt x="148285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0838" y="3942892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4" h="76200">
                <a:moveTo>
                  <a:pt x="94310" y="76200"/>
                </a:moveTo>
                <a:lnTo>
                  <a:pt x="94310" y="0"/>
                </a:lnTo>
                <a:lnTo>
                  <a:pt x="148285" y="26987"/>
                </a:lnTo>
                <a:lnTo>
                  <a:pt x="113360" y="26987"/>
                </a:lnTo>
                <a:lnTo>
                  <a:pt x="113360" y="49212"/>
                </a:lnTo>
                <a:lnTo>
                  <a:pt x="148285" y="49212"/>
                </a:lnTo>
                <a:lnTo>
                  <a:pt x="94310" y="76200"/>
                </a:lnTo>
                <a:close/>
              </a:path>
              <a:path w="170814" h="76200">
                <a:moveTo>
                  <a:pt x="94310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94310" y="26987"/>
                </a:lnTo>
                <a:lnTo>
                  <a:pt x="94310" y="49212"/>
                </a:lnTo>
                <a:close/>
              </a:path>
              <a:path w="170814" h="76200">
                <a:moveTo>
                  <a:pt x="148285" y="49212"/>
                </a:moveTo>
                <a:lnTo>
                  <a:pt x="113360" y="49212"/>
                </a:lnTo>
                <a:lnTo>
                  <a:pt x="113360" y="26987"/>
                </a:lnTo>
                <a:lnTo>
                  <a:pt x="148285" y="26987"/>
                </a:lnTo>
                <a:lnTo>
                  <a:pt x="170510" y="38100"/>
                </a:lnTo>
                <a:lnTo>
                  <a:pt x="148285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41572" y="3942880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4" h="76200">
                <a:moveTo>
                  <a:pt x="94310" y="76200"/>
                </a:moveTo>
                <a:lnTo>
                  <a:pt x="94322" y="0"/>
                </a:lnTo>
                <a:lnTo>
                  <a:pt x="148288" y="26987"/>
                </a:lnTo>
                <a:lnTo>
                  <a:pt x="113360" y="26987"/>
                </a:lnTo>
                <a:lnTo>
                  <a:pt x="113360" y="49212"/>
                </a:lnTo>
                <a:lnTo>
                  <a:pt x="148285" y="49212"/>
                </a:lnTo>
                <a:lnTo>
                  <a:pt x="94310" y="76200"/>
                </a:lnTo>
                <a:close/>
              </a:path>
              <a:path w="170814" h="76200">
                <a:moveTo>
                  <a:pt x="94314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94318" y="26987"/>
                </a:lnTo>
                <a:lnTo>
                  <a:pt x="94314" y="49212"/>
                </a:lnTo>
                <a:close/>
              </a:path>
              <a:path w="170814" h="76200">
                <a:moveTo>
                  <a:pt x="148285" y="49212"/>
                </a:moveTo>
                <a:lnTo>
                  <a:pt x="113360" y="49212"/>
                </a:lnTo>
                <a:lnTo>
                  <a:pt x="113360" y="26987"/>
                </a:lnTo>
                <a:lnTo>
                  <a:pt x="148288" y="26987"/>
                </a:lnTo>
                <a:lnTo>
                  <a:pt x="170510" y="38100"/>
                </a:lnTo>
                <a:lnTo>
                  <a:pt x="148285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34637" y="3942880"/>
            <a:ext cx="208279" cy="76200"/>
          </a:xfrm>
          <a:custGeom>
            <a:avLst/>
            <a:gdLst/>
            <a:ahLst/>
            <a:cxnLst/>
            <a:rect l="l" t="t" r="r" b="b"/>
            <a:pathLst>
              <a:path w="208280" h="76200">
                <a:moveTo>
                  <a:pt x="131622" y="76200"/>
                </a:moveTo>
                <a:lnTo>
                  <a:pt x="131622" y="0"/>
                </a:lnTo>
                <a:lnTo>
                  <a:pt x="185597" y="26987"/>
                </a:lnTo>
                <a:lnTo>
                  <a:pt x="150672" y="26987"/>
                </a:lnTo>
                <a:lnTo>
                  <a:pt x="150672" y="49212"/>
                </a:lnTo>
                <a:lnTo>
                  <a:pt x="185597" y="49212"/>
                </a:lnTo>
                <a:lnTo>
                  <a:pt x="131622" y="76200"/>
                </a:lnTo>
                <a:close/>
              </a:path>
              <a:path w="208280" h="76200">
                <a:moveTo>
                  <a:pt x="131622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131622" y="26987"/>
                </a:lnTo>
                <a:lnTo>
                  <a:pt x="131622" y="49212"/>
                </a:lnTo>
                <a:close/>
              </a:path>
              <a:path w="208280" h="76200">
                <a:moveTo>
                  <a:pt x="185597" y="49212"/>
                </a:moveTo>
                <a:lnTo>
                  <a:pt x="150672" y="49212"/>
                </a:lnTo>
                <a:lnTo>
                  <a:pt x="150672" y="26987"/>
                </a:lnTo>
                <a:lnTo>
                  <a:pt x="185597" y="26987"/>
                </a:lnTo>
                <a:lnTo>
                  <a:pt x="207822" y="38100"/>
                </a:lnTo>
                <a:lnTo>
                  <a:pt x="185597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35083" y="3942880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4" h="76200">
                <a:moveTo>
                  <a:pt x="94310" y="76200"/>
                </a:moveTo>
                <a:lnTo>
                  <a:pt x="94322" y="0"/>
                </a:lnTo>
                <a:lnTo>
                  <a:pt x="148288" y="26987"/>
                </a:lnTo>
                <a:lnTo>
                  <a:pt x="113360" y="26987"/>
                </a:lnTo>
                <a:lnTo>
                  <a:pt x="113360" y="49212"/>
                </a:lnTo>
                <a:lnTo>
                  <a:pt x="148285" y="49212"/>
                </a:lnTo>
                <a:lnTo>
                  <a:pt x="94310" y="76200"/>
                </a:lnTo>
                <a:close/>
              </a:path>
              <a:path w="170814" h="76200">
                <a:moveTo>
                  <a:pt x="94314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94318" y="26987"/>
                </a:lnTo>
                <a:lnTo>
                  <a:pt x="94314" y="49212"/>
                </a:lnTo>
                <a:close/>
              </a:path>
              <a:path w="170814" h="76200">
                <a:moveTo>
                  <a:pt x="148285" y="49212"/>
                </a:moveTo>
                <a:lnTo>
                  <a:pt x="113360" y="49212"/>
                </a:lnTo>
                <a:lnTo>
                  <a:pt x="113360" y="26987"/>
                </a:lnTo>
                <a:lnTo>
                  <a:pt x="148288" y="26987"/>
                </a:lnTo>
                <a:lnTo>
                  <a:pt x="170510" y="38100"/>
                </a:lnTo>
                <a:lnTo>
                  <a:pt x="148285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76215" y="3476245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71072" y="3472206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60" h="1017904">
                <a:moveTo>
                  <a:pt x="233870" y="1017549"/>
                </a:moveTo>
                <a:lnTo>
                  <a:pt x="4762" y="1017549"/>
                </a:lnTo>
                <a:lnTo>
                  <a:pt x="3301" y="1017320"/>
                </a:lnTo>
                <a:lnTo>
                  <a:pt x="1968" y="1016635"/>
                </a:lnTo>
                <a:lnTo>
                  <a:pt x="914" y="1015580"/>
                </a:lnTo>
                <a:lnTo>
                  <a:pt x="241" y="1014260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70" y="0"/>
                </a:lnTo>
                <a:lnTo>
                  <a:pt x="23863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32" y="1012786"/>
                </a:lnTo>
                <a:lnTo>
                  <a:pt x="238391" y="1014260"/>
                </a:lnTo>
                <a:lnTo>
                  <a:pt x="237718" y="1015580"/>
                </a:lnTo>
                <a:lnTo>
                  <a:pt x="236664" y="1016635"/>
                </a:lnTo>
                <a:lnTo>
                  <a:pt x="235330" y="1017320"/>
                </a:lnTo>
                <a:lnTo>
                  <a:pt x="233870" y="1017549"/>
                </a:lnTo>
                <a:close/>
              </a:path>
              <a:path w="238760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60" h="1017904">
                <a:moveTo>
                  <a:pt x="22910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107" y="4762"/>
                </a:lnTo>
                <a:lnTo>
                  <a:pt x="229107" y="9525"/>
                </a:lnTo>
                <a:close/>
              </a:path>
              <a:path w="238760" h="1017904">
                <a:moveTo>
                  <a:pt x="229107" y="1012786"/>
                </a:moveTo>
                <a:lnTo>
                  <a:pt x="229107" y="4762"/>
                </a:lnTo>
                <a:lnTo>
                  <a:pt x="233870" y="9525"/>
                </a:lnTo>
                <a:lnTo>
                  <a:pt x="238632" y="9525"/>
                </a:lnTo>
                <a:lnTo>
                  <a:pt x="238632" y="1008024"/>
                </a:lnTo>
                <a:lnTo>
                  <a:pt x="233870" y="1008024"/>
                </a:lnTo>
                <a:lnTo>
                  <a:pt x="229107" y="1012786"/>
                </a:lnTo>
                <a:close/>
              </a:path>
              <a:path w="238760" h="1017904">
                <a:moveTo>
                  <a:pt x="238632" y="9525"/>
                </a:moveTo>
                <a:lnTo>
                  <a:pt x="233870" y="9525"/>
                </a:lnTo>
                <a:lnTo>
                  <a:pt x="229107" y="4762"/>
                </a:lnTo>
                <a:lnTo>
                  <a:pt x="238632" y="4762"/>
                </a:lnTo>
                <a:lnTo>
                  <a:pt x="238632" y="9525"/>
                </a:lnTo>
                <a:close/>
              </a:path>
              <a:path w="238760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60" h="1017904">
                <a:moveTo>
                  <a:pt x="229107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107" y="1008024"/>
                </a:lnTo>
                <a:lnTo>
                  <a:pt x="229107" y="1012786"/>
                </a:lnTo>
                <a:close/>
              </a:path>
              <a:path w="238760" h="1017904">
                <a:moveTo>
                  <a:pt x="238632" y="1012786"/>
                </a:moveTo>
                <a:lnTo>
                  <a:pt x="229107" y="1012786"/>
                </a:lnTo>
                <a:lnTo>
                  <a:pt x="233870" y="1008024"/>
                </a:lnTo>
                <a:lnTo>
                  <a:pt x="238632" y="1008024"/>
                </a:lnTo>
                <a:lnTo>
                  <a:pt x="238632" y="101278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04943" y="3955656"/>
            <a:ext cx="412115" cy="76200"/>
          </a:xfrm>
          <a:custGeom>
            <a:avLst/>
            <a:gdLst/>
            <a:ahLst/>
            <a:cxnLst/>
            <a:rect l="l" t="t" r="r" b="b"/>
            <a:pathLst>
              <a:path w="412114" h="76200">
                <a:moveTo>
                  <a:pt x="335711" y="76200"/>
                </a:moveTo>
                <a:lnTo>
                  <a:pt x="335711" y="0"/>
                </a:lnTo>
                <a:lnTo>
                  <a:pt x="389686" y="26987"/>
                </a:lnTo>
                <a:lnTo>
                  <a:pt x="354761" y="26987"/>
                </a:lnTo>
                <a:lnTo>
                  <a:pt x="354761" y="49212"/>
                </a:lnTo>
                <a:lnTo>
                  <a:pt x="389686" y="49212"/>
                </a:lnTo>
                <a:lnTo>
                  <a:pt x="335711" y="76200"/>
                </a:lnTo>
                <a:close/>
              </a:path>
              <a:path w="412114" h="76200">
                <a:moveTo>
                  <a:pt x="335711" y="49212"/>
                </a:moveTo>
                <a:lnTo>
                  <a:pt x="0" y="49212"/>
                </a:lnTo>
                <a:lnTo>
                  <a:pt x="0" y="26987"/>
                </a:lnTo>
                <a:lnTo>
                  <a:pt x="335711" y="26987"/>
                </a:lnTo>
                <a:lnTo>
                  <a:pt x="335711" y="49212"/>
                </a:lnTo>
                <a:close/>
              </a:path>
              <a:path w="412114" h="76200">
                <a:moveTo>
                  <a:pt x="389686" y="49212"/>
                </a:moveTo>
                <a:lnTo>
                  <a:pt x="354761" y="49212"/>
                </a:lnTo>
                <a:lnTo>
                  <a:pt x="354761" y="26987"/>
                </a:lnTo>
                <a:lnTo>
                  <a:pt x="389686" y="26987"/>
                </a:lnTo>
                <a:lnTo>
                  <a:pt x="411911" y="38100"/>
                </a:lnTo>
                <a:lnTo>
                  <a:pt x="389686" y="49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77938" y="3178112"/>
            <a:ext cx="2971800" cy="1844675"/>
          </a:xfrm>
          <a:custGeom>
            <a:avLst/>
            <a:gdLst/>
            <a:ahLst/>
            <a:cxnLst/>
            <a:rect l="l" t="t" r="r" b="b"/>
            <a:pathLst>
              <a:path w="2971800" h="1844675">
                <a:moveTo>
                  <a:pt x="27470" y="1828355"/>
                </a:moveTo>
                <a:lnTo>
                  <a:pt x="0" y="1828355"/>
                </a:lnTo>
                <a:lnTo>
                  <a:pt x="0" y="1733105"/>
                </a:lnTo>
                <a:lnTo>
                  <a:pt x="31750" y="1733105"/>
                </a:lnTo>
                <a:lnTo>
                  <a:pt x="31750" y="1812480"/>
                </a:lnTo>
                <a:lnTo>
                  <a:pt x="27470" y="1812480"/>
                </a:lnTo>
                <a:lnTo>
                  <a:pt x="27470" y="1828355"/>
                </a:lnTo>
                <a:close/>
              </a:path>
              <a:path w="2971800" h="1844675">
                <a:moveTo>
                  <a:pt x="122720" y="1844230"/>
                </a:moveTo>
                <a:lnTo>
                  <a:pt x="27470" y="1844230"/>
                </a:lnTo>
                <a:lnTo>
                  <a:pt x="27470" y="1812480"/>
                </a:lnTo>
                <a:lnTo>
                  <a:pt x="31750" y="1812480"/>
                </a:lnTo>
                <a:lnTo>
                  <a:pt x="31750" y="1828355"/>
                </a:lnTo>
                <a:lnTo>
                  <a:pt x="122720" y="1828355"/>
                </a:lnTo>
                <a:lnTo>
                  <a:pt x="122720" y="1844230"/>
                </a:lnTo>
                <a:close/>
              </a:path>
              <a:path w="2971800" h="1844675">
                <a:moveTo>
                  <a:pt x="122720" y="1828355"/>
                </a:moveTo>
                <a:lnTo>
                  <a:pt x="31750" y="1828355"/>
                </a:lnTo>
                <a:lnTo>
                  <a:pt x="31750" y="1812480"/>
                </a:lnTo>
                <a:lnTo>
                  <a:pt x="122720" y="1812480"/>
                </a:lnTo>
                <a:lnTo>
                  <a:pt x="122720" y="1828355"/>
                </a:lnTo>
                <a:close/>
              </a:path>
              <a:path w="2971800" h="1844675">
                <a:moveTo>
                  <a:pt x="31750" y="1701355"/>
                </a:moveTo>
                <a:lnTo>
                  <a:pt x="0" y="1701355"/>
                </a:lnTo>
                <a:lnTo>
                  <a:pt x="0" y="1606105"/>
                </a:lnTo>
                <a:lnTo>
                  <a:pt x="31750" y="1606105"/>
                </a:lnTo>
                <a:lnTo>
                  <a:pt x="31750" y="1701355"/>
                </a:lnTo>
                <a:close/>
              </a:path>
              <a:path w="2971800" h="1844675">
                <a:moveTo>
                  <a:pt x="31750" y="1574355"/>
                </a:moveTo>
                <a:lnTo>
                  <a:pt x="0" y="1574355"/>
                </a:lnTo>
                <a:lnTo>
                  <a:pt x="0" y="1479105"/>
                </a:lnTo>
                <a:lnTo>
                  <a:pt x="31750" y="1479105"/>
                </a:lnTo>
                <a:lnTo>
                  <a:pt x="31750" y="1574355"/>
                </a:lnTo>
                <a:close/>
              </a:path>
              <a:path w="2971800" h="1844675">
                <a:moveTo>
                  <a:pt x="31750" y="1447355"/>
                </a:moveTo>
                <a:lnTo>
                  <a:pt x="0" y="1447355"/>
                </a:lnTo>
                <a:lnTo>
                  <a:pt x="0" y="1352105"/>
                </a:lnTo>
                <a:lnTo>
                  <a:pt x="31750" y="1352105"/>
                </a:lnTo>
                <a:lnTo>
                  <a:pt x="31750" y="1447355"/>
                </a:lnTo>
                <a:close/>
              </a:path>
              <a:path w="2971800" h="1844675">
                <a:moveTo>
                  <a:pt x="31750" y="1320355"/>
                </a:moveTo>
                <a:lnTo>
                  <a:pt x="0" y="1320355"/>
                </a:lnTo>
                <a:lnTo>
                  <a:pt x="0" y="1225105"/>
                </a:lnTo>
                <a:lnTo>
                  <a:pt x="31750" y="1225105"/>
                </a:lnTo>
                <a:lnTo>
                  <a:pt x="31750" y="1320355"/>
                </a:lnTo>
                <a:close/>
              </a:path>
              <a:path w="2971800" h="1844675">
                <a:moveTo>
                  <a:pt x="31750" y="1193355"/>
                </a:moveTo>
                <a:lnTo>
                  <a:pt x="0" y="1193355"/>
                </a:lnTo>
                <a:lnTo>
                  <a:pt x="0" y="1098105"/>
                </a:lnTo>
                <a:lnTo>
                  <a:pt x="31750" y="1098105"/>
                </a:lnTo>
                <a:lnTo>
                  <a:pt x="31750" y="1193355"/>
                </a:lnTo>
                <a:close/>
              </a:path>
              <a:path w="2971800" h="1844675">
                <a:moveTo>
                  <a:pt x="31750" y="1066355"/>
                </a:moveTo>
                <a:lnTo>
                  <a:pt x="0" y="1066355"/>
                </a:lnTo>
                <a:lnTo>
                  <a:pt x="0" y="971105"/>
                </a:lnTo>
                <a:lnTo>
                  <a:pt x="31750" y="971105"/>
                </a:lnTo>
                <a:lnTo>
                  <a:pt x="31750" y="1066355"/>
                </a:lnTo>
                <a:close/>
              </a:path>
              <a:path w="2971800" h="1844675">
                <a:moveTo>
                  <a:pt x="31750" y="939355"/>
                </a:moveTo>
                <a:lnTo>
                  <a:pt x="0" y="939355"/>
                </a:lnTo>
                <a:lnTo>
                  <a:pt x="0" y="844105"/>
                </a:lnTo>
                <a:lnTo>
                  <a:pt x="31750" y="844105"/>
                </a:lnTo>
                <a:lnTo>
                  <a:pt x="31750" y="939355"/>
                </a:lnTo>
                <a:close/>
              </a:path>
              <a:path w="2971800" h="1844675">
                <a:moveTo>
                  <a:pt x="31750" y="812355"/>
                </a:moveTo>
                <a:lnTo>
                  <a:pt x="0" y="812355"/>
                </a:lnTo>
                <a:lnTo>
                  <a:pt x="0" y="717105"/>
                </a:lnTo>
                <a:lnTo>
                  <a:pt x="31750" y="717105"/>
                </a:lnTo>
                <a:lnTo>
                  <a:pt x="31750" y="812355"/>
                </a:lnTo>
                <a:close/>
              </a:path>
              <a:path w="2971800" h="1844675">
                <a:moveTo>
                  <a:pt x="31750" y="685355"/>
                </a:moveTo>
                <a:lnTo>
                  <a:pt x="0" y="685355"/>
                </a:lnTo>
                <a:lnTo>
                  <a:pt x="0" y="590105"/>
                </a:lnTo>
                <a:lnTo>
                  <a:pt x="31750" y="590105"/>
                </a:lnTo>
                <a:lnTo>
                  <a:pt x="31750" y="685355"/>
                </a:lnTo>
                <a:close/>
              </a:path>
              <a:path w="2971800" h="1844675">
                <a:moveTo>
                  <a:pt x="31750" y="558355"/>
                </a:moveTo>
                <a:lnTo>
                  <a:pt x="0" y="558355"/>
                </a:lnTo>
                <a:lnTo>
                  <a:pt x="0" y="463105"/>
                </a:lnTo>
                <a:lnTo>
                  <a:pt x="31750" y="463105"/>
                </a:lnTo>
                <a:lnTo>
                  <a:pt x="31750" y="558355"/>
                </a:lnTo>
                <a:close/>
              </a:path>
              <a:path w="2971800" h="1844675">
                <a:moveTo>
                  <a:pt x="31750" y="431355"/>
                </a:moveTo>
                <a:lnTo>
                  <a:pt x="0" y="431355"/>
                </a:lnTo>
                <a:lnTo>
                  <a:pt x="0" y="336105"/>
                </a:lnTo>
                <a:lnTo>
                  <a:pt x="31750" y="336105"/>
                </a:lnTo>
                <a:lnTo>
                  <a:pt x="31750" y="431355"/>
                </a:lnTo>
                <a:close/>
              </a:path>
              <a:path w="2971800" h="1844675">
                <a:moveTo>
                  <a:pt x="31750" y="304355"/>
                </a:moveTo>
                <a:lnTo>
                  <a:pt x="0" y="304355"/>
                </a:lnTo>
                <a:lnTo>
                  <a:pt x="0" y="209105"/>
                </a:lnTo>
                <a:lnTo>
                  <a:pt x="31750" y="209105"/>
                </a:lnTo>
                <a:lnTo>
                  <a:pt x="31750" y="304355"/>
                </a:lnTo>
                <a:close/>
              </a:path>
              <a:path w="2971800" h="1844675">
                <a:moveTo>
                  <a:pt x="31750" y="177355"/>
                </a:moveTo>
                <a:lnTo>
                  <a:pt x="0" y="177355"/>
                </a:lnTo>
                <a:lnTo>
                  <a:pt x="0" y="82105"/>
                </a:lnTo>
                <a:lnTo>
                  <a:pt x="31750" y="82105"/>
                </a:lnTo>
                <a:lnTo>
                  <a:pt x="31750" y="177355"/>
                </a:lnTo>
                <a:close/>
              </a:path>
              <a:path w="2971800" h="1844675">
                <a:moveTo>
                  <a:pt x="31750" y="50355"/>
                </a:moveTo>
                <a:lnTo>
                  <a:pt x="0" y="50355"/>
                </a:lnTo>
                <a:lnTo>
                  <a:pt x="0" y="15875"/>
                </a:lnTo>
                <a:lnTo>
                  <a:pt x="15875" y="0"/>
                </a:lnTo>
                <a:lnTo>
                  <a:pt x="76657" y="0"/>
                </a:lnTo>
                <a:lnTo>
                  <a:pt x="76657" y="15875"/>
                </a:lnTo>
                <a:lnTo>
                  <a:pt x="31750" y="15875"/>
                </a:lnTo>
                <a:lnTo>
                  <a:pt x="15875" y="31750"/>
                </a:lnTo>
                <a:lnTo>
                  <a:pt x="31750" y="31750"/>
                </a:lnTo>
                <a:lnTo>
                  <a:pt x="31750" y="50355"/>
                </a:lnTo>
                <a:close/>
              </a:path>
              <a:path w="2971800" h="1844675">
                <a:moveTo>
                  <a:pt x="31750" y="31750"/>
                </a:moveTo>
                <a:lnTo>
                  <a:pt x="15875" y="31750"/>
                </a:lnTo>
                <a:lnTo>
                  <a:pt x="31750" y="15875"/>
                </a:lnTo>
                <a:lnTo>
                  <a:pt x="31750" y="31750"/>
                </a:lnTo>
                <a:close/>
              </a:path>
              <a:path w="2971800" h="1844675">
                <a:moveTo>
                  <a:pt x="76657" y="31750"/>
                </a:moveTo>
                <a:lnTo>
                  <a:pt x="31750" y="31750"/>
                </a:lnTo>
                <a:lnTo>
                  <a:pt x="31750" y="15875"/>
                </a:lnTo>
                <a:lnTo>
                  <a:pt x="76657" y="15875"/>
                </a:lnTo>
                <a:lnTo>
                  <a:pt x="76657" y="31750"/>
                </a:lnTo>
                <a:close/>
              </a:path>
              <a:path w="2971800" h="1844675">
                <a:moveTo>
                  <a:pt x="203657" y="31750"/>
                </a:moveTo>
                <a:lnTo>
                  <a:pt x="108407" y="31750"/>
                </a:lnTo>
                <a:lnTo>
                  <a:pt x="108407" y="0"/>
                </a:lnTo>
                <a:lnTo>
                  <a:pt x="203657" y="0"/>
                </a:lnTo>
                <a:lnTo>
                  <a:pt x="203657" y="31750"/>
                </a:lnTo>
                <a:close/>
              </a:path>
              <a:path w="2971800" h="1844675">
                <a:moveTo>
                  <a:pt x="330657" y="31750"/>
                </a:moveTo>
                <a:lnTo>
                  <a:pt x="235407" y="31750"/>
                </a:lnTo>
                <a:lnTo>
                  <a:pt x="235407" y="0"/>
                </a:lnTo>
                <a:lnTo>
                  <a:pt x="330657" y="0"/>
                </a:lnTo>
                <a:lnTo>
                  <a:pt x="330657" y="31750"/>
                </a:lnTo>
                <a:close/>
              </a:path>
              <a:path w="2971800" h="1844675">
                <a:moveTo>
                  <a:pt x="457657" y="31750"/>
                </a:moveTo>
                <a:lnTo>
                  <a:pt x="362407" y="31750"/>
                </a:lnTo>
                <a:lnTo>
                  <a:pt x="362407" y="0"/>
                </a:lnTo>
                <a:lnTo>
                  <a:pt x="457657" y="0"/>
                </a:lnTo>
                <a:lnTo>
                  <a:pt x="457657" y="31750"/>
                </a:lnTo>
                <a:close/>
              </a:path>
              <a:path w="2971800" h="1844675">
                <a:moveTo>
                  <a:pt x="584657" y="31750"/>
                </a:moveTo>
                <a:lnTo>
                  <a:pt x="489407" y="31750"/>
                </a:lnTo>
                <a:lnTo>
                  <a:pt x="489407" y="0"/>
                </a:lnTo>
                <a:lnTo>
                  <a:pt x="584657" y="0"/>
                </a:lnTo>
                <a:lnTo>
                  <a:pt x="584657" y="31750"/>
                </a:lnTo>
                <a:close/>
              </a:path>
              <a:path w="2971800" h="1844675">
                <a:moveTo>
                  <a:pt x="711657" y="31750"/>
                </a:moveTo>
                <a:lnTo>
                  <a:pt x="616407" y="31750"/>
                </a:lnTo>
                <a:lnTo>
                  <a:pt x="616407" y="0"/>
                </a:lnTo>
                <a:lnTo>
                  <a:pt x="711657" y="0"/>
                </a:lnTo>
                <a:lnTo>
                  <a:pt x="711657" y="31750"/>
                </a:lnTo>
                <a:close/>
              </a:path>
              <a:path w="2971800" h="1844675">
                <a:moveTo>
                  <a:pt x="838657" y="31750"/>
                </a:moveTo>
                <a:lnTo>
                  <a:pt x="743407" y="31750"/>
                </a:lnTo>
                <a:lnTo>
                  <a:pt x="743407" y="0"/>
                </a:lnTo>
                <a:lnTo>
                  <a:pt x="838657" y="0"/>
                </a:lnTo>
                <a:lnTo>
                  <a:pt x="838657" y="31750"/>
                </a:lnTo>
                <a:close/>
              </a:path>
              <a:path w="2971800" h="1844675">
                <a:moveTo>
                  <a:pt x="965657" y="31750"/>
                </a:moveTo>
                <a:lnTo>
                  <a:pt x="870407" y="31750"/>
                </a:lnTo>
                <a:lnTo>
                  <a:pt x="870407" y="0"/>
                </a:lnTo>
                <a:lnTo>
                  <a:pt x="965657" y="0"/>
                </a:lnTo>
                <a:lnTo>
                  <a:pt x="965657" y="31750"/>
                </a:lnTo>
                <a:close/>
              </a:path>
              <a:path w="2971800" h="1844675">
                <a:moveTo>
                  <a:pt x="1092657" y="31750"/>
                </a:moveTo>
                <a:lnTo>
                  <a:pt x="997407" y="31750"/>
                </a:lnTo>
                <a:lnTo>
                  <a:pt x="997407" y="0"/>
                </a:lnTo>
                <a:lnTo>
                  <a:pt x="1092657" y="0"/>
                </a:lnTo>
                <a:lnTo>
                  <a:pt x="1092657" y="31750"/>
                </a:lnTo>
                <a:close/>
              </a:path>
              <a:path w="2971800" h="1844675">
                <a:moveTo>
                  <a:pt x="1219657" y="31750"/>
                </a:moveTo>
                <a:lnTo>
                  <a:pt x="1124407" y="31750"/>
                </a:lnTo>
                <a:lnTo>
                  <a:pt x="1124407" y="0"/>
                </a:lnTo>
                <a:lnTo>
                  <a:pt x="1219657" y="0"/>
                </a:lnTo>
                <a:lnTo>
                  <a:pt x="1219657" y="31750"/>
                </a:lnTo>
                <a:close/>
              </a:path>
              <a:path w="2971800" h="1844675">
                <a:moveTo>
                  <a:pt x="1346657" y="31750"/>
                </a:moveTo>
                <a:lnTo>
                  <a:pt x="1251407" y="31750"/>
                </a:lnTo>
                <a:lnTo>
                  <a:pt x="1251407" y="0"/>
                </a:lnTo>
                <a:lnTo>
                  <a:pt x="1346657" y="0"/>
                </a:lnTo>
                <a:lnTo>
                  <a:pt x="1346657" y="31750"/>
                </a:lnTo>
                <a:close/>
              </a:path>
              <a:path w="2971800" h="1844675">
                <a:moveTo>
                  <a:pt x="1473657" y="31750"/>
                </a:moveTo>
                <a:lnTo>
                  <a:pt x="1378407" y="31750"/>
                </a:lnTo>
                <a:lnTo>
                  <a:pt x="1378407" y="0"/>
                </a:lnTo>
                <a:lnTo>
                  <a:pt x="1473657" y="0"/>
                </a:lnTo>
                <a:lnTo>
                  <a:pt x="1473657" y="31750"/>
                </a:lnTo>
                <a:close/>
              </a:path>
              <a:path w="2971800" h="1844675">
                <a:moveTo>
                  <a:pt x="1600657" y="31750"/>
                </a:moveTo>
                <a:lnTo>
                  <a:pt x="1505407" y="31750"/>
                </a:lnTo>
                <a:lnTo>
                  <a:pt x="1505407" y="0"/>
                </a:lnTo>
                <a:lnTo>
                  <a:pt x="1600657" y="0"/>
                </a:lnTo>
                <a:lnTo>
                  <a:pt x="1600657" y="31750"/>
                </a:lnTo>
                <a:close/>
              </a:path>
              <a:path w="2971800" h="1844675">
                <a:moveTo>
                  <a:pt x="1727657" y="31750"/>
                </a:moveTo>
                <a:lnTo>
                  <a:pt x="1632407" y="31750"/>
                </a:lnTo>
                <a:lnTo>
                  <a:pt x="1632407" y="0"/>
                </a:lnTo>
                <a:lnTo>
                  <a:pt x="1727657" y="0"/>
                </a:lnTo>
                <a:lnTo>
                  <a:pt x="1727657" y="31750"/>
                </a:lnTo>
                <a:close/>
              </a:path>
              <a:path w="2971800" h="1844675">
                <a:moveTo>
                  <a:pt x="1854657" y="31750"/>
                </a:moveTo>
                <a:lnTo>
                  <a:pt x="1759407" y="31750"/>
                </a:lnTo>
                <a:lnTo>
                  <a:pt x="1759407" y="0"/>
                </a:lnTo>
                <a:lnTo>
                  <a:pt x="1854657" y="0"/>
                </a:lnTo>
                <a:lnTo>
                  <a:pt x="1854657" y="31750"/>
                </a:lnTo>
                <a:close/>
              </a:path>
              <a:path w="2971800" h="1844675">
                <a:moveTo>
                  <a:pt x="1981657" y="31750"/>
                </a:moveTo>
                <a:lnTo>
                  <a:pt x="1886407" y="31750"/>
                </a:lnTo>
                <a:lnTo>
                  <a:pt x="1886407" y="0"/>
                </a:lnTo>
                <a:lnTo>
                  <a:pt x="1981657" y="0"/>
                </a:lnTo>
                <a:lnTo>
                  <a:pt x="1981657" y="31750"/>
                </a:lnTo>
                <a:close/>
              </a:path>
              <a:path w="2971800" h="1844675">
                <a:moveTo>
                  <a:pt x="2108657" y="31750"/>
                </a:moveTo>
                <a:lnTo>
                  <a:pt x="2013407" y="31750"/>
                </a:lnTo>
                <a:lnTo>
                  <a:pt x="2013407" y="0"/>
                </a:lnTo>
                <a:lnTo>
                  <a:pt x="2108657" y="0"/>
                </a:lnTo>
                <a:lnTo>
                  <a:pt x="2108657" y="31750"/>
                </a:lnTo>
                <a:close/>
              </a:path>
              <a:path w="2971800" h="1844675">
                <a:moveTo>
                  <a:pt x="2235657" y="31750"/>
                </a:moveTo>
                <a:lnTo>
                  <a:pt x="2140407" y="31750"/>
                </a:lnTo>
                <a:lnTo>
                  <a:pt x="2140407" y="0"/>
                </a:lnTo>
                <a:lnTo>
                  <a:pt x="2235657" y="0"/>
                </a:lnTo>
                <a:lnTo>
                  <a:pt x="2235657" y="31750"/>
                </a:lnTo>
                <a:close/>
              </a:path>
              <a:path w="2971800" h="1844675">
                <a:moveTo>
                  <a:pt x="2362657" y="31750"/>
                </a:moveTo>
                <a:lnTo>
                  <a:pt x="2267407" y="31750"/>
                </a:lnTo>
                <a:lnTo>
                  <a:pt x="2267407" y="0"/>
                </a:lnTo>
                <a:lnTo>
                  <a:pt x="2362657" y="0"/>
                </a:lnTo>
                <a:lnTo>
                  <a:pt x="2362657" y="31750"/>
                </a:lnTo>
                <a:close/>
              </a:path>
              <a:path w="2971800" h="1844675">
                <a:moveTo>
                  <a:pt x="2489657" y="31750"/>
                </a:moveTo>
                <a:lnTo>
                  <a:pt x="2394407" y="31750"/>
                </a:lnTo>
                <a:lnTo>
                  <a:pt x="2394407" y="0"/>
                </a:lnTo>
                <a:lnTo>
                  <a:pt x="2489657" y="0"/>
                </a:lnTo>
                <a:lnTo>
                  <a:pt x="2489657" y="31750"/>
                </a:lnTo>
                <a:close/>
              </a:path>
              <a:path w="2971800" h="1844675">
                <a:moveTo>
                  <a:pt x="2616657" y="31750"/>
                </a:moveTo>
                <a:lnTo>
                  <a:pt x="2521407" y="31750"/>
                </a:lnTo>
                <a:lnTo>
                  <a:pt x="2521407" y="0"/>
                </a:lnTo>
                <a:lnTo>
                  <a:pt x="2616657" y="0"/>
                </a:lnTo>
                <a:lnTo>
                  <a:pt x="2616657" y="31750"/>
                </a:lnTo>
                <a:close/>
              </a:path>
              <a:path w="2971800" h="1844675">
                <a:moveTo>
                  <a:pt x="2743657" y="31750"/>
                </a:moveTo>
                <a:lnTo>
                  <a:pt x="2648407" y="31750"/>
                </a:lnTo>
                <a:lnTo>
                  <a:pt x="2648407" y="0"/>
                </a:lnTo>
                <a:lnTo>
                  <a:pt x="2743657" y="0"/>
                </a:lnTo>
                <a:lnTo>
                  <a:pt x="2743657" y="31750"/>
                </a:lnTo>
                <a:close/>
              </a:path>
              <a:path w="2971800" h="1844675">
                <a:moveTo>
                  <a:pt x="2870657" y="31750"/>
                </a:moveTo>
                <a:lnTo>
                  <a:pt x="2775407" y="31750"/>
                </a:lnTo>
                <a:lnTo>
                  <a:pt x="2775407" y="0"/>
                </a:lnTo>
                <a:lnTo>
                  <a:pt x="2870657" y="0"/>
                </a:lnTo>
                <a:lnTo>
                  <a:pt x="2870657" y="31750"/>
                </a:lnTo>
                <a:close/>
              </a:path>
              <a:path w="2971800" h="1844675">
                <a:moveTo>
                  <a:pt x="2939948" y="31750"/>
                </a:moveTo>
                <a:lnTo>
                  <a:pt x="2902407" y="31750"/>
                </a:lnTo>
                <a:lnTo>
                  <a:pt x="2902407" y="0"/>
                </a:lnTo>
                <a:lnTo>
                  <a:pt x="2955823" y="0"/>
                </a:lnTo>
                <a:lnTo>
                  <a:pt x="2958922" y="304"/>
                </a:lnTo>
                <a:lnTo>
                  <a:pt x="2971698" y="15875"/>
                </a:lnTo>
                <a:lnTo>
                  <a:pt x="2939948" y="15875"/>
                </a:lnTo>
                <a:lnTo>
                  <a:pt x="2939948" y="31750"/>
                </a:lnTo>
                <a:close/>
              </a:path>
              <a:path w="2971800" h="1844675">
                <a:moveTo>
                  <a:pt x="2971698" y="57708"/>
                </a:moveTo>
                <a:lnTo>
                  <a:pt x="2939948" y="57708"/>
                </a:lnTo>
                <a:lnTo>
                  <a:pt x="2939948" y="15875"/>
                </a:lnTo>
                <a:lnTo>
                  <a:pt x="2955823" y="31750"/>
                </a:lnTo>
                <a:lnTo>
                  <a:pt x="2971698" y="31750"/>
                </a:lnTo>
                <a:lnTo>
                  <a:pt x="2971698" y="57708"/>
                </a:lnTo>
                <a:close/>
              </a:path>
              <a:path w="2971800" h="1844675">
                <a:moveTo>
                  <a:pt x="2971698" y="31750"/>
                </a:moveTo>
                <a:lnTo>
                  <a:pt x="2955823" y="31750"/>
                </a:lnTo>
                <a:lnTo>
                  <a:pt x="2939948" y="15875"/>
                </a:lnTo>
                <a:lnTo>
                  <a:pt x="2971698" y="15875"/>
                </a:lnTo>
                <a:lnTo>
                  <a:pt x="2971698" y="31750"/>
                </a:lnTo>
                <a:close/>
              </a:path>
              <a:path w="2971800" h="1844675">
                <a:moveTo>
                  <a:pt x="2971698" y="184708"/>
                </a:moveTo>
                <a:lnTo>
                  <a:pt x="2939948" y="184708"/>
                </a:lnTo>
                <a:lnTo>
                  <a:pt x="2939948" y="89458"/>
                </a:lnTo>
                <a:lnTo>
                  <a:pt x="2971698" y="89458"/>
                </a:lnTo>
                <a:lnTo>
                  <a:pt x="2971698" y="184708"/>
                </a:lnTo>
                <a:close/>
              </a:path>
              <a:path w="2971800" h="1844675">
                <a:moveTo>
                  <a:pt x="2971698" y="311708"/>
                </a:moveTo>
                <a:lnTo>
                  <a:pt x="2939948" y="311708"/>
                </a:lnTo>
                <a:lnTo>
                  <a:pt x="2939948" y="216458"/>
                </a:lnTo>
                <a:lnTo>
                  <a:pt x="2971698" y="216458"/>
                </a:lnTo>
                <a:lnTo>
                  <a:pt x="2971698" y="311708"/>
                </a:lnTo>
                <a:close/>
              </a:path>
              <a:path w="2971800" h="1844675">
                <a:moveTo>
                  <a:pt x="2971698" y="438708"/>
                </a:moveTo>
                <a:lnTo>
                  <a:pt x="2939948" y="438708"/>
                </a:lnTo>
                <a:lnTo>
                  <a:pt x="2939948" y="343458"/>
                </a:lnTo>
                <a:lnTo>
                  <a:pt x="2971698" y="343458"/>
                </a:lnTo>
                <a:lnTo>
                  <a:pt x="2971698" y="438708"/>
                </a:lnTo>
                <a:close/>
              </a:path>
              <a:path w="2971800" h="1844675">
                <a:moveTo>
                  <a:pt x="2971698" y="565708"/>
                </a:moveTo>
                <a:lnTo>
                  <a:pt x="2939948" y="565708"/>
                </a:lnTo>
                <a:lnTo>
                  <a:pt x="2939948" y="470458"/>
                </a:lnTo>
                <a:lnTo>
                  <a:pt x="2971698" y="470458"/>
                </a:lnTo>
                <a:lnTo>
                  <a:pt x="2971698" y="565708"/>
                </a:lnTo>
                <a:close/>
              </a:path>
              <a:path w="2971800" h="1844675">
                <a:moveTo>
                  <a:pt x="2971698" y="692708"/>
                </a:moveTo>
                <a:lnTo>
                  <a:pt x="2939948" y="692708"/>
                </a:lnTo>
                <a:lnTo>
                  <a:pt x="2939948" y="597458"/>
                </a:lnTo>
                <a:lnTo>
                  <a:pt x="2971698" y="597458"/>
                </a:lnTo>
                <a:lnTo>
                  <a:pt x="2971698" y="692708"/>
                </a:lnTo>
                <a:close/>
              </a:path>
              <a:path w="2971800" h="1844675">
                <a:moveTo>
                  <a:pt x="2971698" y="819708"/>
                </a:moveTo>
                <a:lnTo>
                  <a:pt x="2939948" y="819708"/>
                </a:lnTo>
                <a:lnTo>
                  <a:pt x="2939948" y="724458"/>
                </a:lnTo>
                <a:lnTo>
                  <a:pt x="2971698" y="724458"/>
                </a:lnTo>
                <a:lnTo>
                  <a:pt x="2971698" y="819708"/>
                </a:lnTo>
                <a:close/>
              </a:path>
              <a:path w="2971800" h="1844675">
                <a:moveTo>
                  <a:pt x="2971698" y="946708"/>
                </a:moveTo>
                <a:lnTo>
                  <a:pt x="2939948" y="946708"/>
                </a:lnTo>
                <a:lnTo>
                  <a:pt x="2939948" y="851458"/>
                </a:lnTo>
                <a:lnTo>
                  <a:pt x="2971698" y="851458"/>
                </a:lnTo>
                <a:lnTo>
                  <a:pt x="2971698" y="946708"/>
                </a:lnTo>
                <a:close/>
              </a:path>
              <a:path w="2971800" h="1844675">
                <a:moveTo>
                  <a:pt x="2971698" y="1073708"/>
                </a:moveTo>
                <a:lnTo>
                  <a:pt x="2939948" y="1073708"/>
                </a:lnTo>
                <a:lnTo>
                  <a:pt x="2939948" y="978458"/>
                </a:lnTo>
                <a:lnTo>
                  <a:pt x="2971698" y="978458"/>
                </a:lnTo>
                <a:lnTo>
                  <a:pt x="2971698" y="1073708"/>
                </a:lnTo>
                <a:close/>
              </a:path>
              <a:path w="2971800" h="1844675">
                <a:moveTo>
                  <a:pt x="2971698" y="1200708"/>
                </a:moveTo>
                <a:lnTo>
                  <a:pt x="2939948" y="1200708"/>
                </a:lnTo>
                <a:lnTo>
                  <a:pt x="2939948" y="1105458"/>
                </a:lnTo>
                <a:lnTo>
                  <a:pt x="2971698" y="1105458"/>
                </a:lnTo>
                <a:lnTo>
                  <a:pt x="2971698" y="1200708"/>
                </a:lnTo>
                <a:close/>
              </a:path>
              <a:path w="2971800" h="1844675">
                <a:moveTo>
                  <a:pt x="2971698" y="1327708"/>
                </a:moveTo>
                <a:lnTo>
                  <a:pt x="2939948" y="1327708"/>
                </a:lnTo>
                <a:lnTo>
                  <a:pt x="2939948" y="1232458"/>
                </a:lnTo>
                <a:lnTo>
                  <a:pt x="2971698" y="1232458"/>
                </a:lnTo>
                <a:lnTo>
                  <a:pt x="2971698" y="1327708"/>
                </a:lnTo>
                <a:close/>
              </a:path>
              <a:path w="2971800" h="1844675">
                <a:moveTo>
                  <a:pt x="2971698" y="1454708"/>
                </a:moveTo>
                <a:lnTo>
                  <a:pt x="2939948" y="1454708"/>
                </a:lnTo>
                <a:lnTo>
                  <a:pt x="2939948" y="1359458"/>
                </a:lnTo>
                <a:lnTo>
                  <a:pt x="2971698" y="1359458"/>
                </a:lnTo>
                <a:lnTo>
                  <a:pt x="2971698" y="1454708"/>
                </a:lnTo>
                <a:close/>
              </a:path>
              <a:path w="2971800" h="1844675">
                <a:moveTo>
                  <a:pt x="2971698" y="1581708"/>
                </a:moveTo>
                <a:lnTo>
                  <a:pt x="2939948" y="1581708"/>
                </a:lnTo>
                <a:lnTo>
                  <a:pt x="2939948" y="1486458"/>
                </a:lnTo>
                <a:lnTo>
                  <a:pt x="2971698" y="1486458"/>
                </a:lnTo>
                <a:lnTo>
                  <a:pt x="2971698" y="1581708"/>
                </a:lnTo>
                <a:close/>
              </a:path>
              <a:path w="2971800" h="1844675">
                <a:moveTo>
                  <a:pt x="2971698" y="1708708"/>
                </a:moveTo>
                <a:lnTo>
                  <a:pt x="2939948" y="1708708"/>
                </a:lnTo>
                <a:lnTo>
                  <a:pt x="2939948" y="1613458"/>
                </a:lnTo>
                <a:lnTo>
                  <a:pt x="2971698" y="1613458"/>
                </a:lnTo>
                <a:lnTo>
                  <a:pt x="2971698" y="1708708"/>
                </a:lnTo>
                <a:close/>
              </a:path>
              <a:path w="2971800" h="1844675">
                <a:moveTo>
                  <a:pt x="2939948" y="1828355"/>
                </a:moveTo>
                <a:lnTo>
                  <a:pt x="2939948" y="1740458"/>
                </a:lnTo>
                <a:lnTo>
                  <a:pt x="2971698" y="1740458"/>
                </a:lnTo>
                <a:lnTo>
                  <a:pt x="2971698" y="1812480"/>
                </a:lnTo>
                <a:lnTo>
                  <a:pt x="2948470" y="1812480"/>
                </a:lnTo>
                <a:lnTo>
                  <a:pt x="2948470" y="1819833"/>
                </a:lnTo>
                <a:lnTo>
                  <a:pt x="2939948" y="1828355"/>
                </a:lnTo>
                <a:close/>
              </a:path>
              <a:path w="2971800" h="1844675">
                <a:moveTo>
                  <a:pt x="2948470" y="1819833"/>
                </a:moveTo>
                <a:lnTo>
                  <a:pt x="2948470" y="1812480"/>
                </a:lnTo>
                <a:lnTo>
                  <a:pt x="2955823" y="1812480"/>
                </a:lnTo>
                <a:lnTo>
                  <a:pt x="2948470" y="1819833"/>
                </a:lnTo>
                <a:close/>
              </a:path>
              <a:path w="2971800" h="1844675">
                <a:moveTo>
                  <a:pt x="2955823" y="1844230"/>
                </a:moveTo>
                <a:lnTo>
                  <a:pt x="2948470" y="1844230"/>
                </a:lnTo>
                <a:lnTo>
                  <a:pt x="2948470" y="1819833"/>
                </a:lnTo>
                <a:lnTo>
                  <a:pt x="2955823" y="1812480"/>
                </a:lnTo>
                <a:lnTo>
                  <a:pt x="2971698" y="1812480"/>
                </a:lnTo>
                <a:lnTo>
                  <a:pt x="2971698" y="1828355"/>
                </a:lnTo>
                <a:lnTo>
                  <a:pt x="2971393" y="1831441"/>
                </a:lnTo>
                <a:lnTo>
                  <a:pt x="2955823" y="1844230"/>
                </a:lnTo>
                <a:close/>
              </a:path>
              <a:path w="2971800" h="1844675">
                <a:moveTo>
                  <a:pt x="2916720" y="1844230"/>
                </a:moveTo>
                <a:lnTo>
                  <a:pt x="2821470" y="1844230"/>
                </a:lnTo>
                <a:lnTo>
                  <a:pt x="2821470" y="1812480"/>
                </a:lnTo>
                <a:lnTo>
                  <a:pt x="2916720" y="1812480"/>
                </a:lnTo>
                <a:lnTo>
                  <a:pt x="2916720" y="1844230"/>
                </a:lnTo>
                <a:close/>
              </a:path>
              <a:path w="2971800" h="1844675">
                <a:moveTo>
                  <a:pt x="2789720" y="1844230"/>
                </a:moveTo>
                <a:lnTo>
                  <a:pt x="2694470" y="1844230"/>
                </a:lnTo>
                <a:lnTo>
                  <a:pt x="2694470" y="1812480"/>
                </a:lnTo>
                <a:lnTo>
                  <a:pt x="2789720" y="1812480"/>
                </a:lnTo>
                <a:lnTo>
                  <a:pt x="2789720" y="1844230"/>
                </a:lnTo>
                <a:close/>
              </a:path>
              <a:path w="2971800" h="1844675">
                <a:moveTo>
                  <a:pt x="2662720" y="1844230"/>
                </a:moveTo>
                <a:lnTo>
                  <a:pt x="2567470" y="1844230"/>
                </a:lnTo>
                <a:lnTo>
                  <a:pt x="2567470" y="1812480"/>
                </a:lnTo>
                <a:lnTo>
                  <a:pt x="2662720" y="1812480"/>
                </a:lnTo>
                <a:lnTo>
                  <a:pt x="2662720" y="1844230"/>
                </a:lnTo>
                <a:close/>
              </a:path>
              <a:path w="2971800" h="1844675">
                <a:moveTo>
                  <a:pt x="2535720" y="1844230"/>
                </a:moveTo>
                <a:lnTo>
                  <a:pt x="2440470" y="1844230"/>
                </a:lnTo>
                <a:lnTo>
                  <a:pt x="2440470" y="1812480"/>
                </a:lnTo>
                <a:lnTo>
                  <a:pt x="2535720" y="1812480"/>
                </a:lnTo>
                <a:lnTo>
                  <a:pt x="2535720" y="1844230"/>
                </a:lnTo>
                <a:close/>
              </a:path>
              <a:path w="2971800" h="1844675">
                <a:moveTo>
                  <a:pt x="2408720" y="1844230"/>
                </a:moveTo>
                <a:lnTo>
                  <a:pt x="2313470" y="1844230"/>
                </a:lnTo>
                <a:lnTo>
                  <a:pt x="2313470" y="1812480"/>
                </a:lnTo>
                <a:lnTo>
                  <a:pt x="2408720" y="1812480"/>
                </a:lnTo>
                <a:lnTo>
                  <a:pt x="2408720" y="1844230"/>
                </a:lnTo>
                <a:close/>
              </a:path>
              <a:path w="2971800" h="1844675">
                <a:moveTo>
                  <a:pt x="2281720" y="1844230"/>
                </a:moveTo>
                <a:lnTo>
                  <a:pt x="2186470" y="1844230"/>
                </a:lnTo>
                <a:lnTo>
                  <a:pt x="2186470" y="1812480"/>
                </a:lnTo>
                <a:lnTo>
                  <a:pt x="2281720" y="1812480"/>
                </a:lnTo>
                <a:lnTo>
                  <a:pt x="2281720" y="1844230"/>
                </a:lnTo>
                <a:close/>
              </a:path>
              <a:path w="2971800" h="1844675">
                <a:moveTo>
                  <a:pt x="2154720" y="1844230"/>
                </a:moveTo>
                <a:lnTo>
                  <a:pt x="2059470" y="1844230"/>
                </a:lnTo>
                <a:lnTo>
                  <a:pt x="2059470" y="1812480"/>
                </a:lnTo>
                <a:lnTo>
                  <a:pt x="2154720" y="1812480"/>
                </a:lnTo>
                <a:lnTo>
                  <a:pt x="2154720" y="1844230"/>
                </a:lnTo>
                <a:close/>
              </a:path>
              <a:path w="2971800" h="1844675">
                <a:moveTo>
                  <a:pt x="2027720" y="1844230"/>
                </a:moveTo>
                <a:lnTo>
                  <a:pt x="1932470" y="1844230"/>
                </a:lnTo>
                <a:lnTo>
                  <a:pt x="1932470" y="1812480"/>
                </a:lnTo>
                <a:lnTo>
                  <a:pt x="2027720" y="1812480"/>
                </a:lnTo>
                <a:lnTo>
                  <a:pt x="2027720" y="1844230"/>
                </a:lnTo>
                <a:close/>
              </a:path>
              <a:path w="2971800" h="1844675">
                <a:moveTo>
                  <a:pt x="1900720" y="1844230"/>
                </a:moveTo>
                <a:lnTo>
                  <a:pt x="1805470" y="1844230"/>
                </a:lnTo>
                <a:lnTo>
                  <a:pt x="1805470" y="1812480"/>
                </a:lnTo>
                <a:lnTo>
                  <a:pt x="1900720" y="1812480"/>
                </a:lnTo>
                <a:lnTo>
                  <a:pt x="1900720" y="1844230"/>
                </a:lnTo>
                <a:close/>
              </a:path>
              <a:path w="2971800" h="1844675">
                <a:moveTo>
                  <a:pt x="1773720" y="1844230"/>
                </a:moveTo>
                <a:lnTo>
                  <a:pt x="1678470" y="1844230"/>
                </a:lnTo>
                <a:lnTo>
                  <a:pt x="1678470" y="1812480"/>
                </a:lnTo>
                <a:lnTo>
                  <a:pt x="1773720" y="1812480"/>
                </a:lnTo>
                <a:lnTo>
                  <a:pt x="1773720" y="1844230"/>
                </a:lnTo>
                <a:close/>
              </a:path>
              <a:path w="2971800" h="1844675">
                <a:moveTo>
                  <a:pt x="1646720" y="1844230"/>
                </a:moveTo>
                <a:lnTo>
                  <a:pt x="1551470" y="1844230"/>
                </a:lnTo>
                <a:lnTo>
                  <a:pt x="1551470" y="1812480"/>
                </a:lnTo>
                <a:lnTo>
                  <a:pt x="1646720" y="1812480"/>
                </a:lnTo>
                <a:lnTo>
                  <a:pt x="1646720" y="1844230"/>
                </a:lnTo>
                <a:close/>
              </a:path>
              <a:path w="2971800" h="1844675">
                <a:moveTo>
                  <a:pt x="1519720" y="1844230"/>
                </a:moveTo>
                <a:lnTo>
                  <a:pt x="1424470" y="1844230"/>
                </a:lnTo>
                <a:lnTo>
                  <a:pt x="1424470" y="1812480"/>
                </a:lnTo>
                <a:lnTo>
                  <a:pt x="1519720" y="1812480"/>
                </a:lnTo>
                <a:lnTo>
                  <a:pt x="1519720" y="1844230"/>
                </a:lnTo>
                <a:close/>
              </a:path>
              <a:path w="2971800" h="1844675">
                <a:moveTo>
                  <a:pt x="1392720" y="1844230"/>
                </a:moveTo>
                <a:lnTo>
                  <a:pt x="1297470" y="1844230"/>
                </a:lnTo>
                <a:lnTo>
                  <a:pt x="1297470" y="1812480"/>
                </a:lnTo>
                <a:lnTo>
                  <a:pt x="1392720" y="1812480"/>
                </a:lnTo>
                <a:lnTo>
                  <a:pt x="1392720" y="1844230"/>
                </a:lnTo>
                <a:close/>
              </a:path>
              <a:path w="2971800" h="1844675">
                <a:moveTo>
                  <a:pt x="1265720" y="1844230"/>
                </a:moveTo>
                <a:lnTo>
                  <a:pt x="1170470" y="1844230"/>
                </a:lnTo>
                <a:lnTo>
                  <a:pt x="1170470" y="1812480"/>
                </a:lnTo>
                <a:lnTo>
                  <a:pt x="1265720" y="1812480"/>
                </a:lnTo>
                <a:lnTo>
                  <a:pt x="1265720" y="1844230"/>
                </a:lnTo>
                <a:close/>
              </a:path>
              <a:path w="2971800" h="1844675">
                <a:moveTo>
                  <a:pt x="1138720" y="1844230"/>
                </a:moveTo>
                <a:lnTo>
                  <a:pt x="1043470" y="1844230"/>
                </a:lnTo>
                <a:lnTo>
                  <a:pt x="1043470" y="1812480"/>
                </a:lnTo>
                <a:lnTo>
                  <a:pt x="1138720" y="1812480"/>
                </a:lnTo>
                <a:lnTo>
                  <a:pt x="1138720" y="1844230"/>
                </a:lnTo>
                <a:close/>
              </a:path>
              <a:path w="2971800" h="1844675">
                <a:moveTo>
                  <a:pt x="1011720" y="1844230"/>
                </a:moveTo>
                <a:lnTo>
                  <a:pt x="916470" y="1844230"/>
                </a:lnTo>
                <a:lnTo>
                  <a:pt x="916470" y="1812480"/>
                </a:lnTo>
                <a:lnTo>
                  <a:pt x="1011720" y="1812480"/>
                </a:lnTo>
                <a:lnTo>
                  <a:pt x="1011720" y="1844230"/>
                </a:lnTo>
                <a:close/>
              </a:path>
              <a:path w="2971800" h="1844675">
                <a:moveTo>
                  <a:pt x="884720" y="1844230"/>
                </a:moveTo>
                <a:lnTo>
                  <a:pt x="789470" y="1844230"/>
                </a:lnTo>
                <a:lnTo>
                  <a:pt x="789470" y="1812480"/>
                </a:lnTo>
                <a:lnTo>
                  <a:pt x="884720" y="1812480"/>
                </a:lnTo>
                <a:lnTo>
                  <a:pt x="884720" y="1844230"/>
                </a:lnTo>
                <a:close/>
              </a:path>
              <a:path w="2971800" h="1844675">
                <a:moveTo>
                  <a:pt x="757720" y="1844230"/>
                </a:moveTo>
                <a:lnTo>
                  <a:pt x="662470" y="1844230"/>
                </a:lnTo>
                <a:lnTo>
                  <a:pt x="662470" y="1812480"/>
                </a:lnTo>
                <a:lnTo>
                  <a:pt x="757720" y="1812480"/>
                </a:lnTo>
                <a:lnTo>
                  <a:pt x="757720" y="1844230"/>
                </a:lnTo>
                <a:close/>
              </a:path>
              <a:path w="2971800" h="1844675">
                <a:moveTo>
                  <a:pt x="630720" y="1844230"/>
                </a:moveTo>
                <a:lnTo>
                  <a:pt x="535470" y="1844230"/>
                </a:lnTo>
                <a:lnTo>
                  <a:pt x="535470" y="1812480"/>
                </a:lnTo>
                <a:lnTo>
                  <a:pt x="630720" y="1812480"/>
                </a:lnTo>
                <a:lnTo>
                  <a:pt x="630720" y="1844230"/>
                </a:lnTo>
                <a:close/>
              </a:path>
              <a:path w="2971800" h="1844675">
                <a:moveTo>
                  <a:pt x="503720" y="1844230"/>
                </a:moveTo>
                <a:lnTo>
                  <a:pt x="408470" y="1844230"/>
                </a:lnTo>
                <a:lnTo>
                  <a:pt x="408470" y="1812480"/>
                </a:lnTo>
                <a:lnTo>
                  <a:pt x="503720" y="1812480"/>
                </a:lnTo>
                <a:lnTo>
                  <a:pt x="503720" y="1844230"/>
                </a:lnTo>
                <a:close/>
              </a:path>
              <a:path w="2971800" h="1844675">
                <a:moveTo>
                  <a:pt x="376720" y="1844230"/>
                </a:moveTo>
                <a:lnTo>
                  <a:pt x="281470" y="1844230"/>
                </a:lnTo>
                <a:lnTo>
                  <a:pt x="281470" y="1812480"/>
                </a:lnTo>
                <a:lnTo>
                  <a:pt x="376720" y="1812480"/>
                </a:lnTo>
                <a:lnTo>
                  <a:pt x="376720" y="1844230"/>
                </a:lnTo>
                <a:close/>
              </a:path>
              <a:path w="2971800" h="1844675">
                <a:moveTo>
                  <a:pt x="249720" y="1844230"/>
                </a:moveTo>
                <a:lnTo>
                  <a:pt x="154470" y="1844230"/>
                </a:lnTo>
                <a:lnTo>
                  <a:pt x="154470" y="1812480"/>
                </a:lnTo>
                <a:lnTo>
                  <a:pt x="249720" y="1812480"/>
                </a:lnTo>
                <a:lnTo>
                  <a:pt x="249720" y="1844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85303" y="3485389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9855" y="3481159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60" h="1017904">
                <a:moveTo>
                  <a:pt x="233857" y="1017549"/>
                </a:moveTo>
                <a:lnTo>
                  <a:pt x="4762" y="1017549"/>
                </a:lnTo>
                <a:lnTo>
                  <a:pt x="3289" y="1017308"/>
                </a:lnTo>
                <a:lnTo>
                  <a:pt x="1968" y="1016634"/>
                </a:lnTo>
                <a:lnTo>
                  <a:pt x="914" y="1015580"/>
                </a:lnTo>
                <a:lnTo>
                  <a:pt x="228" y="1014247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20" y="1012786"/>
                </a:lnTo>
                <a:lnTo>
                  <a:pt x="238391" y="1014247"/>
                </a:lnTo>
                <a:lnTo>
                  <a:pt x="237718" y="1015580"/>
                </a:lnTo>
                <a:lnTo>
                  <a:pt x="236664" y="1016634"/>
                </a:lnTo>
                <a:lnTo>
                  <a:pt x="235330" y="1017308"/>
                </a:lnTo>
                <a:lnTo>
                  <a:pt x="233857" y="1017549"/>
                </a:lnTo>
                <a:close/>
              </a:path>
              <a:path w="238760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60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60" h="1017904">
                <a:moveTo>
                  <a:pt x="229095" y="1012786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24"/>
                </a:lnTo>
                <a:lnTo>
                  <a:pt x="233857" y="1008024"/>
                </a:lnTo>
                <a:lnTo>
                  <a:pt x="229095" y="1012786"/>
                </a:lnTo>
                <a:close/>
              </a:path>
              <a:path w="238760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60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60" h="1017904">
                <a:moveTo>
                  <a:pt x="229095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095" y="1008024"/>
                </a:lnTo>
                <a:lnTo>
                  <a:pt x="229095" y="1012786"/>
                </a:lnTo>
                <a:close/>
              </a:path>
              <a:path w="238760" h="1017904">
                <a:moveTo>
                  <a:pt x="238620" y="1012786"/>
                </a:moveTo>
                <a:lnTo>
                  <a:pt x="229095" y="1012786"/>
                </a:lnTo>
                <a:lnTo>
                  <a:pt x="233857" y="1008024"/>
                </a:lnTo>
                <a:lnTo>
                  <a:pt x="238620" y="1008024"/>
                </a:lnTo>
                <a:lnTo>
                  <a:pt x="238620" y="101278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8496" y="3485389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73898" y="3481159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60" h="1017904">
                <a:moveTo>
                  <a:pt x="233857" y="1017549"/>
                </a:moveTo>
                <a:lnTo>
                  <a:pt x="4762" y="1017549"/>
                </a:lnTo>
                <a:lnTo>
                  <a:pt x="3289" y="1017308"/>
                </a:lnTo>
                <a:lnTo>
                  <a:pt x="1968" y="1016634"/>
                </a:lnTo>
                <a:lnTo>
                  <a:pt x="914" y="1015580"/>
                </a:lnTo>
                <a:lnTo>
                  <a:pt x="241" y="1014247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20" y="1012786"/>
                </a:lnTo>
                <a:lnTo>
                  <a:pt x="238391" y="1014247"/>
                </a:lnTo>
                <a:lnTo>
                  <a:pt x="237718" y="1015580"/>
                </a:lnTo>
                <a:lnTo>
                  <a:pt x="236664" y="1016634"/>
                </a:lnTo>
                <a:lnTo>
                  <a:pt x="235331" y="1017308"/>
                </a:lnTo>
                <a:lnTo>
                  <a:pt x="233857" y="1017549"/>
                </a:lnTo>
                <a:close/>
              </a:path>
              <a:path w="238760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60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60" h="1017904">
                <a:moveTo>
                  <a:pt x="229095" y="1012786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24"/>
                </a:lnTo>
                <a:lnTo>
                  <a:pt x="233857" y="1008024"/>
                </a:lnTo>
                <a:lnTo>
                  <a:pt x="229095" y="1012786"/>
                </a:lnTo>
                <a:close/>
              </a:path>
              <a:path w="238760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60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60" h="1017904">
                <a:moveTo>
                  <a:pt x="229095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095" y="1008024"/>
                </a:lnTo>
                <a:lnTo>
                  <a:pt x="229095" y="1012786"/>
                </a:lnTo>
                <a:close/>
              </a:path>
              <a:path w="238760" h="1017904">
                <a:moveTo>
                  <a:pt x="238620" y="1012786"/>
                </a:moveTo>
                <a:lnTo>
                  <a:pt x="229095" y="1012786"/>
                </a:lnTo>
                <a:lnTo>
                  <a:pt x="233857" y="1008024"/>
                </a:lnTo>
                <a:lnTo>
                  <a:pt x="238620" y="1008024"/>
                </a:lnTo>
                <a:lnTo>
                  <a:pt x="238620" y="101278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16940" y="3964597"/>
            <a:ext cx="412750" cy="76200"/>
          </a:xfrm>
          <a:custGeom>
            <a:avLst/>
            <a:gdLst/>
            <a:ahLst/>
            <a:cxnLst/>
            <a:rect l="l" t="t" r="r" b="b"/>
            <a:pathLst>
              <a:path w="412750" h="76200">
                <a:moveTo>
                  <a:pt x="336168" y="76200"/>
                </a:moveTo>
                <a:lnTo>
                  <a:pt x="336168" y="0"/>
                </a:lnTo>
                <a:lnTo>
                  <a:pt x="386968" y="25400"/>
                </a:lnTo>
                <a:lnTo>
                  <a:pt x="355218" y="25400"/>
                </a:lnTo>
                <a:lnTo>
                  <a:pt x="355218" y="50800"/>
                </a:lnTo>
                <a:lnTo>
                  <a:pt x="386968" y="50800"/>
                </a:lnTo>
                <a:lnTo>
                  <a:pt x="336168" y="76200"/>
                </a:lnTo>
                <a:close/>
              </a:path>
              <a:path w="412750" h="76200">
                <a:moveTo>
                  <a:pt x="336168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336168" y="25400"/>
                </a:lnTo>
                <a:lnTo>
                  <a:pt x="336168" y="50800"/>
                </a:lnTo>
                <a:close/>
              </a:path>
              <a:path w="412750" h="76200">
                <a:moveTo>
                  <a:pt x="386968" y="50800"/>
                </a:moveTo>
                <a:lnTo>
                  <a:pt x="355218" y="50800"/>
                </a:lnTo>
                <a:lnTo>
                  <a:pt x="355218" y="25400"/>
                </a:lnTo>
                <a:lnTo>
                  <a:pt x="386968" y="25400"/>
                </a:lnTo>
                <a:lnTo>
                  <a:pt x="412368" y="38100"/>
                </a:lnTo>
                <a:lnTo>
                  <a:pt x="386968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160309" y="3497770"/>
            <a:ext cx="5327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spc="-5" dirty="0">
                <a:latin typeface="Arial"/>
                <a:cs typeface="Arial"/>
              </a:rPr>
              <a:t>…</a:t>
            </a:r>
            <a:endParaRPr sz="4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55964" y="3485389"/>
            <a:ext cx="230504" cy="1009015"/>
          </a:xfrm>
          <a:custGeom>
            <a:avLst/>
            <a:gdLst/>
            <a:ahLst/>
            <a:cxnLst/>
            <a:rect l="l" t="t" r="r" b="b"/>
            <a:pathLst>
              <a:path w="230504" h="1009014">
                <a:moveTo>
                  <a:pt x="0" y="0"/>
                </a:moveTo>
                <a:lnTo>
                  <a:pt x="230124" y="0"/>
                </a:lnTo>
                <a:lnTo>
                  <a:pt x="230124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51633" y="3481159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59" h="1017904">
                <a:moveTo>
                  <a:pt x="233857" y="1017536"/>
                </a:moveTo>
                <a:lnTo>
                  <a:pt x="4762" y="1017536"/>
                </a:lnTo>
                <a:lnTo>
                  <a:pt x="3289" y="1017308"/>
                </a:lnTo>
                <a:lnTo>
                  <a:pt x="1968" y="1016634"/>
                </a:lnTo>
                <a:lnTo>
                  <a:pt x="914" y="1015580"/>
                </a:lnTo>
                <a:lnTo>
                  <a:pt x="241" y="1014247"/>
                </a:lnTo>
                <a:lnTo>
                  <a:pt x="0" y="1012774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11"/>
                </a:lnTo>
                <a:lnTo>
                  <a:pt x="4762" y="1008011"/>
                </a:lnTo>
                <a:lnTo>
                  <a:pt x="9525" y="1012774"/>
                </a:lnTo>
                <a:lnTo>
                  <a:pt x="238620" y="1012774"/>
                </a:lnTo>
                <a:lnTo>
                  <a:pt x="238391" y="1014247"/>
                </a:lnTo>
                <a:lnTo>
                  <a:pt x="237718" y="1015580"/>
                </a:lnTo>
                <a:lnTo>
                  <a:pt x="236664" y="1016634"/>
                </a:lnTo>
                <a:lnTo>
                  <a:pt x="235330" y="1017308"/>
                </a:lnTo>
                <a:lnTo>
                  <a:pt x="233857" y="1017536"/>
                </a:lnTo>
                <a:close/>
              </a:path>
              <a:path w="238759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59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59" h="1017904">
                <a:moveTo>
                  <a:pt x="229095" y="1012774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11"/>
                </a:lnTo>
                <a:lnTo>
                  <a:pt x="233857" y="1008011"/>
                </a:lnTo>
                <a:lnTo>
                  <a:pt x="229095" y="1012774"/>
                </a:lnTo>
                <a:close/>
              </a:path>
              <a:path w="238759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59" h="1017904">
                <a:moveTo>
                  <a:pt x="9525" y="1012774"/>
                </a:moveTo>
                <a:lnTo>
                  <a:pt x="4762" y="1008011"/>
                </a:lnTo>
                <a:lnTo>
                  <a:pt x="9525" y="1008011"/>
                </a:lnTo>
                <a:lnTo>
                  <a:pt x="9525" y="1012774"/>
                </a:lnTo>
                <a:close/>
              </a:path>
              <a:path w="238759" h="1017904">
                <a:moveTo>
                  <a:pt x="229095" y="1012774"/>
                </a:moveTo>
                <a:lnTo>
                  <a:pt x="9525" y="1012774"/>
                </a:lnTo>
                <a:lnTo>
                  <a:pt x="9525" y="1008011"/>
                </a:lnTo>
                <a:lnTo>
                  <a:pt x="229095" y="1008011"/>
                </a:lnTo>
                <a:lnTo>
                  <a:pt x="229095" y="1012774"/>
                </a:lnTo>
                <a:close/>
              </a:path>
              <a:path w="238759" h="1017904">
                <a:moveTo>
                  <a:pt x="238620" y="1012774"/>
                </a:moveTo>
                <a:lnTo>
                  <a:pt x="229095" y="1012774"/>
                </a:lnTo>
                <a:lnTo>
                  <a:pt x="233857" y="1008011"/>
                </a:lnTo>
                <a:lnTo>
                  <a:pt x="238620" y="1008011"/>
                </a:lnTo>
                <a:lnTo>
                  <a:pt x="238620" y="101277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50680" y="3485389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45675" y="3481159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59" h="1017904">
                <a:moveTo>
                  <a:pt x="233857" y="1017536"/>
                </a:moveTo>
                <a:lnTo>
                  <a:pt x="4762" y="1017536"/>
                </a:lnTo>
                <a:lnTo>
                  <a:pt x="3301" y="1017308"/>
                </a:lnTo>
                <a:lnTo>
                  <a:pt x="1968" y="1016634"/>
                </a:lnTo>
                <a:lnTo>
                  <a:pt x="914" y="1015580"/>
                </a:lnTo>
                <a:lnTo>
                  <a:pt x="241" y="1014247"/>
                </a:lnTo>
                <a:lnTo>
                  <a:pt x="0" y="1012774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11"/>
                </a:lnTo>
                <a:lnTo>
                  <a:pt x="4762" y="1008011"/>
                </a:lnTo>
                <a:lnTo>
                  <a:pt x="9525" y="1012774"/>
                </a:lnTo>
                <a:lnTo>
                  <a:pt x="238620" y="1012774"/>
                </a:lnTo>
                <a:lnTo>
                  <a:pt x="238391" y="1014247"/>
                </a:lnTo>
                <a:lnTo>
                  <a:pt x="237718" y="1015580"/>
                </a:lnTo>
                <a:lnTo>
                  <a:pt x="236664" y="1016634"/>
                </a:lnTo>
                <a:lnTo>
                  <a:pt x="235330" y="1017308"/>
                </a:lnTo>
                <a:lnTo>
                  <a:pt x="233857" y="1017536"/>
                </a:lnTo>
                <a:close/>
              </a:path>
              <a:path w="238759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59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59" h="1017904">
                <a:moveTo>
                  <a:pt x="229095" y="1012774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11"/>
                </a:lnTo>
                <a:lnTo>
                  <a:pt x="233857" y="1008011"/>
                </a:lnTo>
                <a:lnTo>
                  <a:pt x="229095" y="1012774"/>
                </a:lnTo>
                <a:close/>
              </a:path>
              <a:path w="238759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59" h="1017904">
                <a:moveTo>
                  <a:pt x="9525" y="1012774"/>
                </a:moveTo>
                <a:lnTo>
                  <a:pt x="4762" y="1008011"/>
                </a:lnTo>
                <a:lnTo>
                  <a:pt x="9525" y="1008011"/>
                </a:lnTo>
                <a:lnTo>
                  <a:pt x="9525" y="1012774"/>
                </a:lnTo>
                <a:close/>
              </a:path>
              <a:path w="238759" h="1017904">
                <a:moveTo>
                  <a:pt x="229095" y="1012774"/>
                </a:moveTo>
                <a:lnTo>
                  <a:pt x="9525" y="1012774"/>
                </a:lnTo>
                <a:lnTo>
                  <a:pt x="9525" y="1008011"/>
                </a:lnTo>
                <a:lnTo>
                  <a:pt x="229095" y="1008011"/>
                </a:lnTo>
                <a:lnTo>
                  <a:pt x="229095" y="1012774"/>
                </a:lnTo>
                <a:close/>
              </a:path>
              <a:path w="238759" h="1017904">
                <a:moveTo>
                  <a:pt x="238620" y="1012774"/>
                </a:moveTo>
                <a:lnTo>
                  <a:pt x="229095" y="1012774"/>
                </a:lnTo>
                <a:lnTo>
                  <a:pt x="233857" y="1008011"/>
                </a:lnTo>
                <a:lnTo>
                  <a:pt x="238620" y="1008011"/>
                </a:lnTo>
                <a:lnTo>
                  <a:pt x="238620" y="101277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08151" y="3951833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4" h="76200">
                <a:moveTo>
                  <a:pt x="94310" y="76200"/>
                </a:moveTo>
                <a:lnTo>
                  <a:pt x="94310" y="0"/>
                </a:lnTo>
                <a:lnTo>
                  <a:pt x="145110" y="25400"/>
                </a:lnTo>
                <a:lnTo>
                  <a:pt x="113360" y="25400"/>
                </a:lnTo>
                <a:lnTo>
                  <a:pt x="113360" y="50800"/>
                </a:lnTo>
                <a:lnTo>
                  <a:pt x="145110" y="50800"/>
                </a:lnTo>
                <a:lnTo>
                  <a:pt x="94310" y="76200"/>
                </a:lnTo>
                <a:close/>
              </a:path>
              <a:path w="170814" h="76200">
                <a:moveTo>
                  <a:pt x="94310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94310" y="25400"/>
                </a:lnTo>
                <a:lnTo>
                  <a:pt x="94310" y="50800"/>
                </a:lnTo>
                <a:close/>
              </a:path>
              <a:path w="170814" h="76200">
                <a:moveTo>
                  <a:pt x="145110" y="50800"/>
                </a:moveTo>
                <a:lnTo>
                  <a:pt x="113360" y="50800"/>
                </a:lnTo>
                <a:lnTo>
                  <a:pt x="113360" y="25400"/>
                </a:lnTo>
                <a:lnTo>
                  <a:pt x="145110" y="25400"/>
                </a:lnTo>
                <a:lnTo>
                  <a:pt x="170510" y="38100"/>
                </a:lnTo>
                <a:lnTo>
                  <a:pt x="14511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18399" y="3951833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5" h="76200">
                <a:moveTo>
                  <a:pt x="145110" y="50800"/>
                </a:moveTo>
                <a:lnTo>
                  <a:pt x="113360" y="50800"/>
                </a:lnTo>
                <a:lnTo>
                  <a:pt x="113360" y="25400"/>
                </a:lnTo>
                <a:lnTo>
                  <a:pt x="94310" y="25397"/>
                </a:lnTo>
                <a:lnTo>
                  <a:pt x="94310" y="0"/>
                </a:lnTo>
                <a:lnTo>
                  <a:pt x="170510" y="38100"/>
                </a:lnTo>
                <a:lnTo>
                  <a:pt x="145110" y="50800"/>
                </a:lnTo>
                <a:close/>
              </a:path>
              <a:path w="170815" h="76200">
                <a:moveTo>
                  <a:pt x="94310" y="50797"/>
                </a:moveTo>
                <a:lnTo>
                  <a:pt x="0" y="50787"/>
                </a:lnTo>
                <a:lnTo>
                  <a:pt x="0" y="25387"/>
                </a:lnTo>
                <a:lnTo>
                  <a:pt x="94310" y="25397"/>
                </a:lnTo>
                <a:lnTo>
                  <a:pt x="94310" y="50797"/>
                </a:lnTo>
                <a:close/>
              </a:path>
              <a:path w="170815" h="76200">
                <a:moveTo>
                  <a:pt x="113360" y="50800"/>
                </a:moveTo>
                <a:lnTo>
                  <a:pt x="94310" y="50797"/>
                </a:lnTo>
                <a:lnTo>
                  <a:pt x="94310" y="25397"/>
                </a:lnTo>
                <a:lnTo>
                  <a:pt x="113360" y="25400"/>
                </a:lnTo>
                <a:lnTo>
                  <a:pt x="113360" y="50800"/>
                </a:lnTo>
                <a:close/>
              </a:path>
              <a:path w="170815" h="76200">
                <a:moveTo>
                  <a:pt x="94310" y="76200"/>
                </a:moveTo>
                <a:lnTo>
                  <a:pt x="94310" y="50797"/>
                </a:lnTo>
                <a:lnTo>
                  <a:pt x="145110" y="50800"/>
                </a:lnTo>
                <a:lnTo>
                  <a:pt x="9431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69134" y="3951820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5" h="76200">
                <a:moveTo>
                  <a:pt x="94310" y="76200"/>
                </a:moveTo>
                <a:lnTo>
                  <a:pt x="94310" y="0"/>
                </a:lnTo>
                <a:lnTo>
                  <a:pt x="145110" y="25400"/>
                </a:lnTo>
                <a:lnTo>
                  <a:pt x="113360" y="25400"/>
                </a:lnTo>
                <a:lnTo>
                  <a:pt x="113360" y="50800"/>
                </a:lnTo>
                <a:lnTo>
                  <a:pt x="145110" y="50800"/>
                </a:lnTo>
                <a:lnTo>
                  <a:pt x="94310" y="76200"/>
                </a:lnTo>
                <a:close/>
              </a:path>
              <a:path w="170815" h="76200">
                <a:moveTo>
                  <a:pt x="94310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94310" y="25400"/>
                </a:lnTo>
                <a:lnTo>
                  <a:pt x="94310" y="50800"/>
                </a:lnTo>
                <a:close/>
              </a:path>
              <a:path w="170815" h="76200">
                <a:moveTo>
                  <a:pt x="145110" y="50800"/>
                </a:moveTo>
                <a:lnTo>
                  <a:pt x="113360" y="50800"/>
                </a:lnTo>
                <a:lnTo>
                  <a:pt x="113360" y="25400"/>
                </a:lnTo>
                <a:lnTo>
                  <a:pt x="145110" y="25400"/>
                </a:lnTo>
                <a:lnTo>
                  <a:pt x="170510" y="38100"/>
                </a:lnTo>
                <a:lnTo>
                  <a:pt x="14511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62199" y="3951820"/>
            <a:ext cx="208279" cy="76200"/>
          </a:xfrm>
          <a:custGeom>
            <a:avLst/>
            <a:gdLst/>
            <a:ahLst/>
            <a:cxnLst/>
            <a:rect l="l" t="t" r="r" b="b"/>
            <a:pathLst>
              <a:path w="208279" h="76200">
                <a:moveTo>
                  <a:pt x="131610" y="76200"/>
                </a:moveTo>
                <a:lnTo>
                  <a:pt x="131610" y="0"/>
                </a:lnTo>
                <a:lnTo>
                  <a:pt x="182410" y="25400"/>
                </a:lnTo>
                <a:lnTo>
                  <a:pt x="150660" y="25400"/>
                </a:lnTo>
                <a:lnTo>
                  <a:pt x="150660" y="50800"/>
                </a:lnTo>
                <a:lnTo>
                  <a:pt x="182410" y="50800"/>
                </a:lnTo>
                <a:lnTo>
                  <a:pt x="131610" y="76200"/>
                </a:lnTo>
                <a:close/>
              </a:path>
              <a:path w="208279" h="76200">
                <a:moveTo>
                  <a:pt x="131610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131610" y="25400"/>
                </a:lnTo>
                <a:lnTo>
                  <a:pt x="131610" y="50800"/>
                </a:lnTo>
                <a:close/>
              </a:path>
              <a:path w="208279" h="76200">
                <a:moveTo>
                  <a:pt x="182410" y="50800"/>
                </a:moveTo>
                <a:lnTo>
                  <a:pt x="150660" y="50800"/>
                </a:lnTo>
                <a:lnTo>
                  <a:pt x="150660" y="25400"/>
                </a:lnTo>
                <a:lnTo>
                  <a:pt x="182410" y="25400"/>
                </a:lnTo>
                <a:lnTo>
                  <a:pt x="207810" y="38100"/>
                </a:lnTo>
                <a:lnTo>
                  <a:pt x="18241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2645" y="3951820"/>
            <a:ext cx="170815" cy="76200"/>
          </a:xfrm>
          <a:custGeom>
            <a:avLst/>
            <a:gdLst/>
            <a:ahLst/>
            <a:cxnLst/>
            <a:rect l="l" t="t" r="r" b="b"/>
            <a:pathLst>
              <a:path w="170815" h="76200">
                <a:moveTo>
                  <a:pt x="94310" y="76200"/>
                </a:moveTo>
                <a:lnTo>
                  <a:pt x="94310" y="0"/>
                </a:lnTo>
                <a:lnTo>
                  <a:pt x="145110" y="25400"/>
                </a:lnTo>
                <a:lnTo>
                  <a:pt x="113360" y="25400"/>
                </a:lnTo>
                <a:lnTo>
                  <a:pt x="113360" y="50800"/>
                </a:lnTo>
                <a:lnTo>
                  <a:pt x="145110" y="50800"/>
                </a:lnTo>
                <a:lnTo>
                  <a:pt x="94310" y="76200"/>
                </a:lnTo>
                <a:close/>
              </a:path>
              <a:path w="170815" h="76200">
                <a:moveTo>
                  <a:pt x="94310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94310" y="25400"/>
                </a:lnTo>
                <a:lnTo>
                  <a:pt x="94310" y="50800"/>
                </a:lnTo>
                <a:close/>
              </a:path>
              <a:path w="170815" h="76200">
                <a:moveTo>
                  <a:pt x="145110" y="50800"/>
                </a:moveTo>
                <a:lnTo>
                  <a:pt x="113360" y="50800"/>
                </a:lnTo>
                <a:lnTo>
                  <a:pt x="113360" y="25400"/>
                </a:lnTo>
                <a:lnTo>
                  <a:pt x="145110" y="25400"/>
                </a:lnTo>
                <a:lnTo>
                  <a:pt x="170510" y="38100"/>
                </a:lnTo>
                <a:lnTo>
                  <a:pt x="14511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703307" y="3485389"/>
            <a:ext cx="228600" cy="1009015"/>
          </a:xfrm>
          <a:custGeom>
            <a:avLst/>
            <a:gdLst/>
            <a:ahLst/>
            <a:cxnLst/>
            <a:rect l="l" t="t" r="r" b="b"/>
            <a:pathLst>
              <a:path w="228600" h="1009014">
                <a:moveTo>
                  <a:pt x="0" y="0"/>
                </a:moveTo>
                <a:lnTo>
                  <a:pt x="228600" y="0"/>
                </a:lnTo>
                <a:lnTo>
                  <a:pt x="228600" y="1008888"/>
                </a:lnTo>
                <a:lnTo>
                  <a:pt x="0" y="1008888"/>
                </a:lnTo>
                <a:lnTo>
                  <a:pt x="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98634" y="3481147"/>
            <a:ext cx="238760" cy="1017905"/>
          </a:xfrm>
          <a:custGeom>
            <a:avLst/>
            <a:gdLst/>
            <a:ahLst/>
            <a:cxnLst/>
            <a:rect l="l" t="t" r="r" b="b"/>
            <a:pathLst>
              <a:path w="238759" h="1017904">
                <a:moveTo>
                  <a:pt x="233857" y="1017549"/>
                </a:moveTo>
                <a:lnTo>
                  <a:pt x="4762" y="1017549"/>
                </a:lnTo>
                <a:lnTo>
                  <a:pt x="3289" y="1017308"/>
                </a:lnTo>
                <a:lnTo>
                  <a:pt x="1955" y="1016635"/>
                </a:lnTo>
                <a:lnTo>
                  <a:pt x="901" y="1015580"/>
                </a:lnTo>
                <a:lnTo>
                  <a:pt x="228" y="1014260"/>
                </a:lnTo>
                <a:lnTo>
                  <a:pt x="0" y="1012786"/>
                </a:lnTo>
                <a:lnTo>
                  <a:pt x="0" y="4762"/>
                </a:lnTo>
                <a:lnTo>
                  <a:pt x="4762" y="0"/>
                </a:lnTo>
                <a:lnTo>
                  <a:pt x="233857" y="0"/>
                </a:lnTo>
                <a:lnTo>
                  <a:pt x="2386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08024"/>
                </a:lnTo>
                <a:lnTo>
                  <a:pt x="4762" y="1008024"/>
                </a:lnTo>
                <a:lnTo>
                  <a:pt x="9525" y="1012786"/>
                </a:lnTo>
                <a:lnTo>
                  <a:pt x="238620" y="1012786"/>
                </a:lnTo>
                <a:lnTo>
                  <a:pt x="238391" y="1014260"/>
                </a:lnTo>
                <a:lnTo>
                  <a:pt x="237705" y="1015580"/>
                </a:lnTo>
                <a:lnTo>
                  <a:pt x="236651" y="1016635"/>
                </a:lnTo>
                <a:lnTo>
                  <a:pt x="235330" y="1017308"/>
                </a:lnTo>
                <a:lnTo>
                  <a:pt x="233857" y="1017549"/>
                </a:lnTo>
                <a:close/>
              </a:path>
              <a:path w="238759" h="10179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8759" h="1017904">
                <a:moveTo>
                  <a:pt x="2290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29095" y="4762"/>
                </a:lnTo>
                <a:lnTo>
                  <a:pt x="229095" y="9525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229095" y="4762"/>
                </a:lnTo>
                <a:lnTo>
                  <a:pt x="233857" y="9525"/>
                </a:lnTo>
                <a:lnTo>
                  <a:pt x="238620" y="9525"/>
                </a:lnTo>
                <a:lnTo>
                  <a:pt x="238620" y="1008024"/>
                </a:lnTo>
                <a:lnTo>
                  <a:pt x="233857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9525"/>
                </a:moveTo>
                <a:lnTo>
                  <a:pt x="233857" y="9525"/>
                </a:lnTo>
                <a:lnTo>
                  <a:pt x="229095" y="4762"/>
                </a:lnTo>
                <a:lnTo>
                  <a:pt x="238620" y="4762"/>
                </a:lnTo>
                <a:lnTo>
                  <a:pt x="238620" y="9525"/>
                </a:lnTo>
                <a:close/>
              </a:path>
              <a:path w="238759" h="1017904">
                <a:moveTo>
                  <a:pt x="9525" y="1012786"/>
                </a:moveTo>
                <a:lnTo>
                  <a:pt x="4762" y="1008024"/>
                </a:lnTo>
                <a:lnTo>
                  <a:pt x="9525" y="1008024"/>
                </a:lnTo>
                <a:lnTo>
                  <a:pt x="9525" y="1012786"/>
                </a:lnTo>
                <a:close/>
              </a:path>
              <a:path w="238759" h="1017904">
                <a:moveTo>
                  <a:pt x="229095" y="1012786"/>
                </a:moveTo>
                <a:lnTo>
                  <a:pt x="9525" y="1012786"/>
                </a:lnTo>
                <a:lnTo>
                  <a:pt x="9525" y="1008024"/>
                </a:lnTo>
                <a:lnTo>
                  <a:pt x="229095" y="1008024"/>
                </a:lnTo>
                <a:lnTo>
                  <a:pt x="229095" y="1012786"/>
                </a:lnTo>
                <a:close/>
              </a:path>
              <a:path w="238759" h="1017904">
                <a:moveTo>
                  <a:pt x="238620" y="1012786"/>
                </a:moveTo>
                <a:lnTo>
                  <a:pt x="229095" y="1012786"/>
                </a:lnTo>
                <a:lnTo>
                  <a:pt x="233857" y="1008024"/>
                </a:lnTo>
                <a:lnTo>
                  <a:pt x="238620" y="1008024"/>
                </a:lnTo>
                <a:lnTo>
                  <a:pt x="238620" y="101278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32493" y="3964597"/>
            <a:ext cx="412115" cy="76200"/>
          </a:xfrm>
          <a:custGeom>
            <a:avLst/>
            <a:gdLst/>
            <a:ahLst/>
            <a:cxnLst/>
            <a:rect l="l" t="t" r="r" b="b"/>
            <a:pathLst>
              <a:path w="412115" h="76200">
                <a:moveTo>
                  <a:pt x="335724" y="76200"/>
                </a:moveTo>
                <a:lnTo>
                  <a:pt x="335724" y="0"/>
                </a:lnTo>
                <a:lnTo>
                  <a:pt x="386524" y="25400"/>
                </a:lnTo>
                <a:lnTo>
                  <a:pt x="354774" y="25400"/>
                </a:lnTo>
                <a:lnTo>
                  <a:pt x="354774" y="50800"/>
                </a:lnTo>
                <a:lnTo>
                  <a:pt x="386524" y="50800"/>
                </a:lnTo>
                <a:lnTo>
                  <a:pt x="335724" y="76200"/>
                </a:lnTo>
                <a:close/>
              </a:path>
              <a:path w="412115" h="76200">
                <a:moveTo>
                  <a:pt x="335724" y="50800"/>
                </a:moveTo>
                <a:lnTo>
                  <a:pt x="0" y="50800"/>
                </a:lnTo>
                <a:lnTo>
                  <a:pt x="0" y="25400"/>
                </a:lnTo>
                <a:lnTo>
                  <a:pt x="335724" y="25400"/>
                </a:lnTo>
                <a:lnTo>
                  <a:pt x="335724" y="50800"/>
                </a:lnTo>
                <a:close/>
              </a:path>
              <a:path w="412115" h="76200">
                <a:moveTo>
                  <a:pt x="386524" y="50800"/>
                </a:moveTo>
                <a:lnTo>
                  <a:pt x="354774" y="50800"/>
                </a:lnTo>
                <a:lnTo>
                  <a:pt x="354774" y="25400"/>
                </a:lnTo>
                <a:lnTo>
                  <a:pt x="386524" y="25400"/>
                </a:lnTo>
                <a:lnTo>
                  <a:pt x="411924" y="38100"/>
                </a:lnTo>
                <a:lnTo>
                  <a:pt x="386524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849786" y="3505898"/>
            <a:ext cx="5327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spc="-5" dirty="0">
                <a:latin typeface="Arial"/>
                <a:cs typeface="Arial"/>
              </a:rPr>
              <a:t>…</a:t>
            </a:r>
            <a:endParaRPr sz="4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531527" y="5248872"/>
            <a:ext cx="2705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75" dirty="0">
                <a:latin typeface="Cambria Math"/>
                <a:cs typeface="Cambria Math"/>
              </a:rPr>
              <a:t>B</a:t>
            </a:r>
            <a:r>
              <a:rPr sz="1950" spc="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390967" y="5248872"/>
            <a:ext cx="28257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75" dirty="0">
                <a:latin typeface="Cambria Math"/>
                <a:cs typeface="Cambria Math"/>
              </a:rPr>
              <a:t>B</a:t>
            </a:r>
            <a:r>
              <a:rPr sz="1950" spc="172" baseline="-14957" dirty="0">
                <a:latin typeface="Cambria Math"/>
                <a:cs typeface="Cambria Math"/>
              </a:rPr>
              <a:t>n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627621" y="1699261"/>
            <a:ext cx="292735" cy="277495"/>
          </a:xfrm>
          <a:custGeom>
            <a:avLst/>
            <a:gdLst/>
            <a:ahLst/>
            <a:cxnLst/>
            <a:rect l="l" t="t" r="r" b="b"/>
            <a:pathLst>
              <a:path w="292735" h="277494">
                <a:moveTo>
                  <a:pt x="0" y="0"/>
                </a:moveTo>
                <a:lnTo>
                  <a:pt x="292608" y="0"/>
                </a:lnTo>
                <a:lnTo>
                  <a:pt x="292608" y="277368"/>
                </a:lnTo>
                <a:lnTo>
                  <a:pt x="0" y="277368"/>
                </a:lnTo>
                <a:lnTo>
                  <a:pt x="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22909" y="1694738"/>
            <a:ext cx="302895" cy="287020"/>
          </a:xfrm>
          <a:custGeom>
            <a:avLst/>
            <a:gdLst/>
            <a:ahLst/>
            <a:cxnLst/>
            <a:rect l="l" t="t" r="r" b="b"/>
            <a:pathLst>
              <a:path w="302895" h="287019">
                <a:moveTo>
                  <a:pt x="297840" y="286524"/>
                </a:moveTo>
                <a:lnTo>
                  <a:pt x="4762" y="286524"/>
                </a:lnTo>
                <a:lnTo>
                  <a:pt x="3289" y="286283"/>
                </a:lnTo>
                <a:lnTo>
                  <a:pt x="1955" y="285610"/>
                </a:lnTo>
                <a:lnTo>
                  <a:pt x="901" y="284556"/>
                </a:lnTo>
                <a:lnTo>
                  <a:pt x="228" y="283235"/>
                </a:lnTo>
                <a:lnTo>
                  <a:pt x="0" y="281762"/>
                </a:lnTo>
                <a:lnTo>
                  <a:pt x="0" y="4762"/>
                </a:lnTo>
                <a:lnTo>
                  <a:pt x="4762" y="0"/>
                </a:lnTo>
                <a:lnTo>
                  <a:pt x="297840" y="0"/>
                </a:lnTo>
                <a:lnTo>
                  <a:pt x="30260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76999"/>
                </a:lnTo>
                <a:lnTo>
                  <a:pt x="4762" y="276999"/>
                </a:lnTo>
                <a:lnTo>
                  <a:pt x="9525" y="281762"/>
                </a:lnTo>
                <a:lnTo>
                  <a:pt x="302602" y="281762"/>
                </a:lnTo>
                <a:lnTo>
                  <a:pt x="302361" y="283235"/>
                </a:lnTo>
                <a:lnTo>
                  <a:pt x="301688" y="284556"/>
                </a:lnTo>
                <a:lnTo>
                  <a:pt x="300634" y="285610"/>
                </a:lnTo>
                <a:lnTo>
                  <a:pt x="299313" y="286283"/>
                </a:lnTo>
                <a:lnTo>
                  <a:pt x="297840" y="286524"/>
                </a:lnTo>
                <a:close/>
              </a:path>
              <a:path w="302895" h="28701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02895" h="287019">
                <a:moveTo>
                  <a:pt x="29307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93077" y="4762"/>
                </a:lnTo>
                <a:lnTo>
                  <a:pt x="293077" y="9525"/>
                </a:lnTo>
                <a:close/>
              </a:path>
              <a:path w="302895" h="287019">
                <a:moveTo>
                  <a:pt x="293077" y="281762"/>
                </a:moveTo>
                <a:lnTo>
                  <a:pt x="293077" y="4762"/>
                </a:lnTo>
                <a:lnTo>
                  <a:pt x="297840" y="9525"/>
                </a:lnTo>
                <a:lnTo>
                  <a:pt x="302602" y="9525"/>
                </a:lnTo>
                <a:lnTo>
                  <a:pt x="302602" y="276999"/>
                </a:lnTo>
                <a:lnTo>
                  <a:pt x="297840" y="276999"/>
                </a:lnTo>
                <a:lnTo>
                  <a:pt x="293077" y="281762"/>
                </a:lnTo>
                <a:close/>
              </a:path>
              <a:path w="302895" h="287019">
                <a:moveTo>
                  <a:pt x="302602" y="9525"/>
                </a:moveTo>
                <a:lnTo>
                  <a:pt x="297840" y="9525"/>
                </a:lnTo>
                <a:lnTo>
                  <a:pt x="293077" y="4762"/>
                </a:lnTo>
                <a:lnTo>
                  <a:pt x="302602" y="4762"/>
                </a:lnTo>
                <a:lnTo>
                  <a:pt x="302602" y="9525"/>
                </a:lnTo>
                <a:close/>
              </a:path>
              <a:path w="302895" h="287019">
                <a:moveTo>
                  <a:pt x="9525" y="281762"/>
                </a:moveTo>
                <a:lnTo>
                  <a:pt x="4762" y="276999"/>
                </a:lnTo>
                <a:lnTo>
                  <a:pt x="9525" y="276999"/>
                </a:lnTo>
                <a:lnTo>
                  <a:pt x="9525" y="281762"/>
                </a:lnTo>
                <a:close/>
              </a:path>
              <a:path w="302895" h="287019">
                <a:moveTo>
                  <a:pt x="293077" y="281762"/>
                </a:moveTo>
                <a:lnTo>
                  <a:pt x="9525" y="281762"/>
                </a:lnTo>
                <a:lnTo>
                  <a:pt x="9525" y="276999"/>
                </a:lnTo>
                <a:lnTo>
                  <a:pt x="293077" y="276999"/>
                </a:lnTo>
                <a:lnTo>
                  <a:pt x="293077" y="281762"/>
                </a:lnTo>
                <a:close/>
              </a:path>
              <a:path w="302895" h="287019">
                <a:moveTo>
                  <a:pt x="302602" y="281762"/>
                </a:moveTo>
                <a:lnTo>
                  <a:pt x="293077" y="281762"/>
                </a:lnTo>
                <a:lnTo>
                  <a:pt x="297840" y="276999"/>
                </a:lnTo>
                <a:lnTo>
                  <a:pt x="302602" y="276999"/>
                </a:lnTo>
                <a:lnTo>
                  <a:pt x="302602" y="281762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158060" y="1719365"/>
            <a:ext cx="11684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图池化操作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890515" y="5561076"/>
            <a:ext cx="2560320" cy="489584"/>
          </a:xfrm>
          <a:custGeom>
            <a:avLst/>
            <a:gdLst/>
            <a:ahLst/>
            <a:cxnLst/>
            <a:rect l="l" t="t" r="r" b="b"/>
            <a:pathLst>
              <a:path w="2560320" h="489585">
                <a:moveTo>
                  <a:pt x="2478024" y="489203"/>
                </a:moveTo>
                <a:lnTo>
                  <a:pt x="80772" y="489203"/>
                </a:lnTo>
                <a:lnTo>
                  <a:pt x="49413" y="483191"/>
                </a:lnTo>
                <a:lnTo>
                  <a:pt x="23698" y="465924"/>
                </a:lnTo>
                <a:lnTo>
                  <a:pt x="6326" y="440105"/>
                </a:lnTo>
                <a:lnTo>
                  <a:pt x="0" y="408432"/>
                </a:lnTo>
                <a:lnTo>
                  <a:pt x="0" y="82296"/>
                </a:lnTo>
                <a:lnTo>
                  <a:pt x="6326" y="50356"/>
                </a:lnTo>
                <a:lnTo>
                  <a:pt x="23698" y="24288"/>
                </a:lnTo>
                <a:lnTo>
                  <a:pt x="49413" y="6650"/>
                </a:lnTo>
                <a:lnTo>
                  <a:pt x="80772" y="0"/>
                </a:lnTo>
                <a:lnTo>
                  <a:pt x="2478024" y="0"/>
                </a:lnTo>
                <a:lnTo>
                  <a:pt x="2510120" y="6650"/>
                </a:lnTo>
                <a:lnTo>
                  <a:pt x="2536240" y="24288"/>
                </a:lnTo>
                <a:lnTo>
                  <a:pt x="2553826" y="50356"/>
                </a:lnTo>
                <a:lnTo>
                  <a:pt x="2560320" y="82296"/>
                </a:lnTo>
                <a:lnTo>
                  <a:pt x="2560320" y="408432"/>
                </a:lnTo>
                <a:lnTo>
                  <a:pt x="2553826" y="440105"/>
                </a:lnTo>
                <a:lnTo>
                  <a:pt x="2536240" y="465924"/>
                </a:lnTo>
                <a:lnTo>
                  <a:pt x="2510120" y="483191"/>
                </a:lnTo>
                <a:lnTo>
                  <a:pt x="2478024" y="489203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014608" y="5634902"/>
            <a:ext cx="231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这个过程是层次化</a:t>
            </a:r>
            <a:r>
              <a:rPr sz="2000" spc="5" dirty="0">
                <a:latin typeface="Microsoft JhengHei UI"/>
                <a:cs typeface="Microsoft JhengHei UI"/>
              </a:rPr>
              <a:t>的</a:t>
            </a:r>
            <a:endParaRPr sz="2000" dirty="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3C30-2DD0-B4BE-5CEA-B727ACB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图的矩阵表示（回顾）</a:t>
            </a:r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13554E-CFBD-C793-81A1-EC23510BDD84}"/>
              </a:ext>
            </a:extLst>
          </p:cNvPr>
          <p:cNvSpPr/>
          <p:nvPr/>
        </p:nvSpPr>
        <p:spPr>
          <a:xfrm>
            <a:off x="1005792" y="230666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1690E-65BA-AFF7-025B-02AB9EC40E97}"/>
              </a:ext>
            </a:extLst>
          </p:cNvPr>
          <p:cNvSpPr/>
          <p:nvPr/>
        </p:nvSpPr>
        <p:spPr>
          <a:xfrm>
            <a:off x="4767429" y="17730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BF39C-1E76-AEF8-48A0-1AF0AE451074}"/>
              </a:ext>
            </a:extLst>
          </p:cNvPr>
          <p:cNvSpPr/>
          <p:nvPr/>
        </p:nvSpPr>
        <p:spPr>
          <a:xfrm>
            <a:off x="2488063" y="213231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4CC663-56DA-6C92-4255-85CC94812F0F}"/>
              </a:ext>
            </a:extLst>
          </p:cNvPr>
          <p:cNvSpPr/>
          <p:nvPr/>
        </p:nvSpPr>
        <p:spPr>
          <a:xfrm>
            <a:off x="3683810" y="207625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15910-0CE0-3A1C-9400-2E07AF24A030}"/>
              </a:ext>
            </a:extLst>
          </p:cNvPr>
          <p:cNvSpPr/>
          <p:nvPr/>
        </p:nvSpPr>
        <p:spPr>
          <a:xfrm>
            <a:off x="1719410" y="319232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FC059D-5519-BD09-8214-D933ACE898FC}"/>
              </a:ext>
            </a:extLst>
          </p:cNvPr>
          <p:cNvSpPr/>
          <p:nvPr/>
        </p:nvSpPr>
        <p:spPr>
          <a:xfrm>
            <a:off x="3119909" y="2713230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E87249-2CE5-1EB3-932A-B042967EDD13}"/>
              </a:ext>
            </a:extLst>
          </p:cNvPr>
          <p:cNvSpPr/>
          <p:nvPr/>
        </p:nvSpPr>
        <p:spPr>
          <a:xfrm>
            <a:off x="2975909" y="358214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903371-8604-CD1A-0989-32778B814E8C}"/>
              </a:ext>
            </a:extLst>
          </p:cNvPr>
          <p:cNvSpPr/>
          <p:nvPr/>
        </p:nvSpPr>
        <p:spPr>
          <a:xfrm>
            <a:off x="3995657" y="294650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0DACB-7441-6284-3E33-ED684CDBD621}"/>
              </a:ext>
            </a:extLst>
          </p:cNvPr>
          <p:cNvCxnSpPr>
            <a:cxnSpLocks/>
            <a:stCxn id="8" idx="4"/>
            <a:endCxn id="12" idx="1"/>
          </p:cNvCxnSpPr>
          <p:nvPr/>
        </p:nvCxnSpPr>
        <p:spPr>
          <a:xfrm>
            <a:off x="1149792" y="2594667"/>
            <a:ext cx="611795" cy="6398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3EA156-2C2C-4418-E63D-5A0EC562EB46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1863410" y="2378134"/>
            <a:ext cx="666830" cy="81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8F6FE7-9FF6-56C7-F5AE-5AE0F056618D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2007410" y="2959053"/>
            <a:ext cx="1154676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96478-758D-3A79-4FDF-C307D00E3E08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776063" y="2220259"/>
            <a:ext cx="907747" cy="560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9B1AD2-0B90-FDE2-B1D0-571BE19840B4}"/>
              </a:ext>
            </a:extLst>
          </p:cNvPr>
          <p:cNvCxnSpPr>
            <a:cxnSpLocks/>
            <a:stCxn id="13" idx="6"/>
            <a:endCxn id="11" idx="3"/>
          </p:cNvCxnSpPr>
          <p:nvPr/>
        </p:nvCxnSpPr>
        <p:spPr>
          <a:xfrm flipV="1">
            <a:off x="3407909" y="2322082"/>
            <a:ext cx="318078" cy="535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FCEAAC-6094-E1E0-F82A-7E812B7E38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2632063" y="2420311"/>
            <a:ext cx="487846" cy="1161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9BF94B-77A9-24EA-CB8F-1EBA5787F7A8}"/>
              </a:ext>
            </a:extLst>
          </p:cNvPr>
          <p:cNvCxnSpPr>
            <a:cxnSpLocks/>
            <a:stCxn id="13" idx="1"/>
            <a:endCxn id="10" idx="5"/>
          </p:cNvCxnSpPr>
          <p:nvPr/>
        </p:nvCxnSpPr>
        <p:spPr>
          <a:xfrm flipH="1" flipV="1">
            <a:off x="2733886" y="2378134"/>
            <a:ext cx="428200" cy="377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1DE70A-7377-6871-DEFD-4FF121471025}"/>
              </a:ext>
            </a:extLst>
          </p:cNvPr>
          <p:cNvCxnSpPr>
            <a:cxnSpLocks/>
            <a:stCxn id="14" idx="6"/>
            <a:endCxn id="15" idx="3"/>
          </p:cNvCxnSpPr>
          <p:nvPr/>
        </p:nvCxnSpPr>
        <p:spPr>
          <a:xfrm flipV="1">
            <a:off x="3263909" y="3192326"/>
            <a:ext cx="773925" cy="533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D35E6B-B67F-9371-6481-3CADB4AD5681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3971810" y="1917083"/>
            <a:ext cx="795619" cy="303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71B581A-EA0B-61AA-EC8A-0ED58743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429" y="2995828"/>
            <a:ext cx="6546408" cy="388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E0E5A1-CAF8-0A22-6AD0-1953499B5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485" y="4710128"/>
            <a:ext cx="2174424" cy="1590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70356E-4295-CF11-1614-CCD151769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783" y="4710128"/>
            <a:ext cx="2174424" cy="1590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E5FC5-83AE-1C88-44DC-67A70BB9D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913" y="4710128"/>
            <a:ext cx="3199577" cy="15905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3C193D-2424-C3EB-190B-274372055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92" y="1951102"/>
            <a:ext cx="368300" cy="279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F13C16-4E73-6BF0-2868-86993EC32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1298" y="3609717"/>
            <a:ext cx="381000" cy="27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777BC8-9A9C-13B0-1031-952CF640AA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7871" y="1838161"/>
            <a:ext cx="3810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0F1E8-0422-DACA-CEA4-A677BDB03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059" y="3889117"/>
            <a:ext cx="3937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BED056-B8E4-B484-4A7D-55AC8D0F2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1287" y="3045629"/>
            <a:ext cx="381000" cy="292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AF4F61-4122-B9D8-2F02-61A20C00B2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1059" y="3044226"/>
            <a:ext cx="3810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4F7F71-F63D-8EDD-6839-56C05070D4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4134" y="1759140"/>
            <a:ext cx="3937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9D9A74-B6E8-6ADB-2ED3-6C9A8D9DB3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5429" y="1563385"/>
            <a:ext cx="3810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57A7BF-1AA4-A180-2CCC-5150E18932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9057" y="6437784"/>
            <a:ext cx="368300" cy="317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656F49-DBCC-BCCA-06E6-BF5CBD3296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32685" y="6443100"/>
            <a:ext cx="368300" cy="330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3FE59E-DD50-4288-D748-4A192D6C87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64701" y="6437784"/>
            <a:ext cx="2794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5DC059-7EF3-4599-B269-21D8B7D891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8191" y="5511379"/>
            <a:ext cx="292100" cy="38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59419A-C8C6-CE44-0B69-DF769C5A12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2810" y="5485979"/>
            <a:ext cx="317500" cy="127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7BEDDA-2058-3C1A-BB52-F6ACAC3885E3}"/>
              </a:ext>
            </a:extLst>
          </p:cNvPr>
          <p:cNvSpPr txBox="1"/>
          <p:nvPr/>
        </p:nvSpPr>
        <p:spPr>
          <a:xfrm>
            <a:off x="6206234" y="2229294"/>
            <a:ext cx="145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400" dirty="0"/>
              <a:t>度</a:t>
            </a:r>
            <a:r>
              <a:rPr lang="zh-CN" altLang="en-US" sz="2400" dirty="0"/>
              <a:t>矩阵：</a:t>
            </a:r>
            <a:endParaRPr lang="en-CN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B13CCD-FB6E-9692-E33A-BE34B8744D0A}"/>
              </a:ext>
            </a:extLst>
          </p:cNvPr>
          <p:cNvSpPr txBox="1"/>
          <p:nvPr/>
        </p:nvSpPr>
        <p:spPr>
          <a:xfrm>
            <a:off x="1386308" y="4157337"/>
            <a:ext cx="145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 sz="2400" dirty="0"/>
              <a:t>度</a:t>
            </a:r>
            <a:r>
              <a:rPr lang="zh-CN" altLang="en-US" sz="2400" dirty="0"/>
              <a:t>矩阵</a:t>
            </a:r>
            <a:endParaRPr lang="en-CN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82C0E5-5369-BD2F-7682-EA0481081A45}"/>
              </a:ext>
            </a:extLst>
          </p:cNvPr>
          <p:cNvSpPr txBox="1"/>
          <p:nvPr/>
        </p:nvSpPr>
        <p:spPr>
          <a:xfrm>
            <a:off x="4991310" y="4157337"/>
            <a:ext cx="145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邻接矩阵</a:t>
            </a:r>
            <a:endParaRPr lang="en-CN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CFF751-415F-8D60-C324-6D2B0D4EC74F}"/>
              </a:ext>
            </a:extLst>
          </p:cNvPr>
          <p:cNvSpPr txBox="1"/>
          <p:nvPr/>
        </p:nvSpPr>
        <p:spPr>
          <a:xfrm>
            <a:off x="9017189" y="4157337"/>
            <a:ext cx="217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拉普拉斯矩阵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58139648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9622" y="135457"/>
            <a:ext cx="18542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平面池化</a:t>
            </a:r>
          </a:p>
        </p:txBody>
      </p:sp>
      <p:sp>
        <p:nvSpPr>
          <p:cNvPr id="90" name="object 9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2104578" y="1283537"/>
            <a:ext cx="1257585" cy="3364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2590800"/>
            <a:ext cx="1716405" cy="635635"/>
          </a:xfrm>
          <a:custGeom>
            <a:avLst/>
            <a:gdLst/>
            <a:ahLst/>
            <a:cxnLst/>
            <a:rect l="l" t="t" r="r" b="b"/>
            <a:pathLst>
              <a:path w="1716404" h="635635">
                <a:moveTo>
                  <a:pt x="1711642" y="635622"/>
                </a:moveTo>
                <a:lnTo>
                  <a:pt x="4762" y="635622"/>
                </a:lnTo>
                <a:lnTo>
                  <a:pt x="3289" y="635393"/>
                </a:lnTo>
                <a:lnTo>
                  <a:pt x="1968" y="634707"/>
                </a:lnTo>
                <a:lnTo>
                  <a:pt x="914" y="633653"/>
                </a:lnTo>
                <a:lnTo>
                  <a:pt x="228" y="632333"/>
                </a:lnTo>
                <a:lnTo>
                  <a:pt x="0" y="630859"/>
                </a:lnTo>
                <a:lnTo>
                  <a:pt x="0" y="4762"/>
                </a:lnTo>
                <a:lnTo>
                  <a:pt x="4762" y="0"/>
                </a:lnTo>
                <a:lnTo>
                  <a:pt x="1711642" y="0"/>
                </a:lnTo>
                <a:lnTo>
                  <a:pt x="171640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26097"/>
                </a:lnTo>
                <a:lnTo>
                  <a:pt x="4762" y="626097"/>
                </a:lnTo>
                <a:lnTo>
                  <a:pt x="9525" y="630859"/>
                </a:lnTo>
                <a:lnTo>
                  <a:pt x="1716405" y="630859"/>
                </a:lnTo>
                <a:lnTo>
                  <a:pt x="1716176" y="632333"/>
                </a:lnTo>
                <a:lnTo>
                  <a:pt x="1715490" y="633653"/>
                </a:lnTo>
                <a:lnTo>
                  <a:pt x="1714436" y="634707"/>
                </a:lnTo>
                <a:lnTo>
                  <a:pt x="1713115" y="635393"/>
                </a:lnTo>
                <a:lnTo>
                  <a:pt x="1711642" y="635622"/>
                </a:lnTo>
                <a:close/>
              </a:path>
              <a:path w="1716404" h="63563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16404" h="635635">
                <a:moveTo>
                  <a:pt x="170688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06880" y="4762"/>
                </a:lnTo>
                <a:lnTo>
                  <a:pt x="1706880" y="9525"/>
                </a:lnTo>
                <a:close/>
              </a:path>
              <a:path w="1716404" h="635635">
                <a:moveTo>
                  <a:pt x="1706880" y="630859"/>
                </a:moveTo>
                <a:lnTo>
                  <a:pt x="1706880" y="4762"/>
                </a:lnTo>
                <a:lnTo>
                  <a:pt x="1711642" y="9525"/>
                </a:lnTo>
                <a:lnTo>
                  <a:pt x="1716405" y="9525"/>
                </a:lnTo>
                <a:lnTo>
                  <a:pt x="1716405" y="626097"/>
                </a:lnTo>
                <a:lnTo>
                  <a:pt x="1711642" y="626097"/>
                </a:lnTo>
                <a:lnTo>
                  <a:pt x="1706880" y="630859"/>
                </a:lnTo>
                <a:close/>
              </a:path>
              <a:path w="1716404" h="635635">
                <a:moveTo>
                  <a:pt x="1716405" y="9525"/>
                </a:moveTo>
                <a:lnTo>
                  <a:pt x="1711642" y="9525"/>
                </a:lnTo>
                <a:lnTo>
                  <a:pt x="1706880" y="4762"/>
                </a:lnTo>
                <a:lnTo>
                  <a:pt x="1716405" y="4762"/>
                </a:lnTo>
                <a:lnTo>
                  <a:pt x="1716405" y="9525"/>
                </a:lnTo>
                <a:close/>
              </a:path>
              <a:path w="1716404" h="635635">
                <a:moveTo>
                  <a:pt x="9525" y="630859"/>
                </a:moveTo>
                <a:lnTo>
                  <a:pt x="4762" y="626097"/>
                </a:lnTo>
                <a:lnTo>
                  <a:pt x="9525" y="626097"/>
                </a:lnTo>
                <a:lnTo>
                  <a:pt x="9525" y="630859"/>
                </a:lnTo>
                <a:close/>
              </a:path>
              <a:path w="1716404" h="635635">
                <a:moveTo>
                  <a:pt x="1706880" y="630859"/>
                </a:moveTo>
                <a:lnTo>
                  <a:pt x="9525" y="630859"/>
                </a:lnTo>
                <a:lnTo>
                  <a:pt x="9525" y="626097"/>
                </a:lnTo>
                <a:lnTo>
                  <a:pt x="1706880" y="626097"/>
                </a:lnTo>
                <a:lnTo>
                  <a:pt x="1706880" y="630859"/>
                </a:lnTo>
                <a:close/>
              </a:path>
              <a:path w="1716404" h="635635">
                <a:moveTo>
                  <a:pt x="1716405" y="630859"/>
                </a:moveTo>
                <a:lnTo>
                  <a:pt x="1706880" y="630859"/>
                </a:lnTo>
                <a:lnTo>
                  <a:pt x="1711642" y="626097"/>
                </a:lnTo>
                <a:lnTo>
                  <a:pt x="1716405" y="626097"/>
                </a:lnTo>
                <a:lnTo>
                  <a:pt x="1716405" y="63085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6001" y="2748926"/>
            <a:ext cx="1549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平面图池化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9174" y="2737750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60" h="341630">
                <a:moveTo>
                  <a:pt x="664463" y="341376"/>
                </a:moveTo>
                <a:lnTo>
                  <a:pt x="664463" y="256032"/>
                </a:lnTo>
                <a:lnTo>
                  <a:pt x="0" y="256032"/>
                </a:lnTo>
                <a:lnTo>
                  <a:pt x="0" y="85344"/>
                </a:lnTo>
                <a:lnTo>
                  <a:pt x="664463" y="85344"/>
                </a:lnTo>
                <a:lnTo>
                  <a:pt x="664463" y="0"/>
                </a:lnTo>
                <a:lnTo>
                  <a:pt x="835151" y="170688"/>
                </a:lnTo>
                <a:lnTo>
                  <a:pt x="664463" y="34137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04297" y="2733559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37"/>
                </a:lnTo>
                <a:lnTo>
                  <a:pt x="664819" y="3162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44"/>
                </a:lnTo>
                <a:lnTo>
                  <a:pt x="672680" y="1358"/>
                </a:lnTo>
                <a:lnTo>
                  <a:pt x="676059" y="4737"/>
                </a:lnTo>
                <a:lnTo>
                  <a:pt x="674077" y="4737"/>
                </a:lnTo>
                <a:lnTo>
                  <a:pt x="665949" y="8102"/>
                </a:lnTo>
                <a:lnTo>
                  <a:pt x="674077" y="16230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30"/>
                </a:moveTo>
                <a:lnTo>
                  <a:pt x="665949" y="8102"/>
                </a:lnTo>
                <a:lnTo>
                  <a:pt x="674077" y="4737"/>
                </a:lnTo>
                <a:lnTo>
                  <a:pt x="674077" y="16230"/>
                </a:lnTo>
                <a:close/>
              </a:path>
              <a:path w="844550" h="350519">
                <a:moveTo>
                  <a:pt x="832897" y="175050"/>
                </a:moveTo>
                <a:lnTo>
                  <a:pt x="674077" y="16230"/>
                </a:lnTo>
                <a:lnTo>
                  <a:pt x="674077" y="4737"/>
                </a:lnTo>
                <a:lnTo>
                  <a:pt x="676059" y="4737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897" y="175050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83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24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22"/>
                </a:moveTo>
                <a:lnTo>
                  <a:pt x="832897" y="175050"/>
                </a:lnTo>
                <a:lnTo>
                  <a:pt x="836269" y="171678"/>
                </a:lnTo>
                <a:lnTo>
                  <a:pt x="836269" y="178422"/>
                </a:lnTo>
                <a:close/>
              </a:path>
              <a:path w="844550" h="350519">
                <a:moveTo>
                  <a:pt x="843000" y="178422"/>
                </a:moveTo>
                <a:lnTo>
                  <a:pt x="836269" y="178422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15"/>
                </a:lnTo>
                <a:lnTo>
                  <a:pt x="843000" y="178422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897" y="175050"/>
                </a:lnTo>
                <a:lnTo>
                  <a:pt x="836269" y="178422"/>
                </a:lnTo>
                <a:lnTo>
                  <a:pt x="843000" y="178422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6838" y="2714890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59" h="341630">
                <a:moveTo>
                  <a:pt x="664464" y="341375"/>
                </a:moveTo>
                <a:lnTo>
                  <a:pt x="664464" y="256031"/>
                </a:lnTo>
                <a:lnTo>
                  <a:pt x="0" y="256031"/>
                </a:lnTo>
                <a:lnTo>
                  <a:pt x="0" y="85343"/>
                </a:lnTo>
                <a:lnTo>
                  <a:pt x="664464" y="85343"/>
                </a:lnTo>
                <a:lnTo>
                  <a:pt x="664464" y="0"/>
                </a:lnTo>
                <a:lnTo>
                  <a:pt x="835151" y="170687"/>
                </a:lnTo>
                <a:lnTo>
                  <a:pt x="664464" y="34137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1808" y="2710547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24"/>
                </a:lnTo>
                <a:lnTo>
                  <a:pt x="664819" y="3149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31"/>
                </a:lnTo>
                <a:lnTo>
                  <a:pt x="672680" y="1358"/>
                </a:lnTo>
                <a:lnTo>
                  <a:pt x="676046" y="4724"/>
                </a:lnTo>
                <a:lnTo>
                  <a:pt x="674077" y="4724"/>
                </a:lnTo>
                <a:lnTo>
                  <a:pt x="665949" y="8089"/>
                </a:lnTo>
                <a:lnTo>
                  <a:pt x="674077" y="16217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17"/>
                </a:moveTo>
                <a:lnTo>
                  <a:pt x="665949" y="8089"/>
                </a:lnTo>
                <a:lnTo>
                  <a:pt x="674077" y="4724"/>
                </a:lnTo>
                <a:lnTo>
                  <a:pt x="674077" y="16217"/>
                </a:lnTo>
                <a:close/>
              </a:path>
              <a:path w="844550" h="350519">
                <a:moveTo>
                  <a:pt x="832904" y="175044"/>
                </a:moveTo>
                <a:lnTo>
                  <a:pt x="674077" y="16217"/>
                </a:lnTo>
                <a:lnTo>
                  <a:pt x="674077" y="4724"/>
                </a:lnTo>
                <a:lnTo>
                  <a:pt x="676046" y="4724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904" y="175044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70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11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09"/>
                </a:moveTo>
                <a:lnTo>
                  <a:pt x="832904" y="175044"/>
                </a:lnTo>
                <a:lnTo>
                  <a:pt x="836269" y="171678"/>
                </a:lnTo>
                <a:lnTo>
                  <a:pt x="836269" y="178409"/>
                </a:lnTo>
                <a:close/>
              </a:path>
              <a:path w="844550" h="350519">
                <a:moveTo>
                  <a:pt x="843000" y="178409"/>
                </a:moveTo>
                <a:lnTo>
                  <a:pt x="836269" y="178409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03"/>
                </a:lnTo>
                <a:lnTo>
                  <a:pt x="843000" y="178409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904" y="175044"/>
                </a:lnTo>
                <a:lnTo>
                  <a:pt x="836269" y="178409"/>
                </a:lnTo>
                <a:lnTo>
                  <a:pt x="843000" y="178409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5438" y="4782959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2699" y="476962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78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8091" y="4782959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037" y="476962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09887" y="4782959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96665" y="476966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92538" y="4782959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79698" y="476962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5438" y="490945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22699" y="489614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18091" y="490945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6037" y="489612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78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09887" y="490945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96665" y="489616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92538" y="490945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79698" y="489614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35438" y="502984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22699" y="501773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09887" y="5029847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96665" y="501775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92538" y="502984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79698" y="501773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22663" y="5028324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09682" y="501595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35438" y="51593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22826" y="514678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19614" y="5159388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06164" y="514678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76"/>
                </a:moveTo>
                <a:lnTo>
                  <a:pt x="12700" y="142176"/>
                </a:lnTo>
                <a:lnTo>
                  <a:pt x="10210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189" y="129476"/>
                </a:lnTo>
                <a:lnTo>
                  <a:pt x="141947" y="131965"/>
                </a:lnTo>
                <a:lnTo>
                  <a:pt x="131965" y="141935"/>
                </a:lnTo>
                <a:lnTo>
                  <a:pt x="129489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76"/>
                </a:lnTo>
                <a:lnTo>
                  <a:pt x="1294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7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129476"/>
                </a:moveTo>
                <a:lnTo>
                  <a:pt x="116789" y="129476"/>
                </a:lnTo>
                <a:lnTo>
                  <a:pt x="129489" y="116776"/>
                </a:lnTo>
                <a:lnTo>
                  <a:pt x="142189" y="116776"/>
                </a:lnTo>
                <a:lnTo>
                  <a:pt x="142189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09887" y="5159388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96792" y="514681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2538" y="51593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9825" y="514678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35438" y="529045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22699" y="527773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18091" y="529045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06037" y="527773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09887" y="5290452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6665" y="527776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2538" y="529045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79698" y="527773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35438" y="541694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22699" y="540425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18091" y="541694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06037" y="54042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09887" y="5416944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96665" y="540428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92538" y="541694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79698" y="54042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35438" y="553886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22699" y="552584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09887" y="553886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96665" y="552587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2538" y="553886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79698" y="552583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22663" y="5537339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09682" y="552406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35438" y="566687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22826" y="565490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9614" y="5666879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06164" y="56548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10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09887" y="5666879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96792" y="565492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92538" y="566687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79825" y="56548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60295" y="4804942"/>
            <a:ext cx="937094" cy="1022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20378" y="5916396"/>
            <a:ext cx="251460" cy="221615"/>
          </a:xfrm>
          <a:custGeom>
            <a:avLst/>
            <a:gdLst/>
            <a:ahLst/>
            <a:cxnLst/>
            <a:rect l="l" t="t" r="r" b="b"/>
            <a:pathLst>
              <a:path w="251459" h="221614">
                <a:moveTo>
                  <a:pt x="0" y="221310"/>
                </a:moveTo>
                <a:lnTo>
                  <a:pt x="0" y="206070"/>
                </a:lnTo>
                <a:lnTo>
                  <a:pt x="6680" y="206070"/>
                </a:lnTo>
                <a:lnTo>
                  <a:pt x="19210" y="204300"/>
                </a:lnTo>
                <a:lnTo>
                  <a:pt x="47536" y="162563"/>
                </a:lnTo>
                <a:lnTo>
                  <a:pt x="73149" y="104210"/>
                </a:lnTo>
                <a:lnTo>
                  <a:pt x="112941" y="8610"/>
                </a:lnTo>
                <a:lnTo>
                  <a:pt x="114947" y="2654"/>
                </a:lnTo>
                <a:lnTo>
                  <a:pt x="116281" y="0"/>
                </a:lnTo>
                <a:lnTo>
                  <a:pt x="135001" y="0"/>
                </a:lnTo>
                <a:lnTo>
                  <a:pt x="138341" y="8610"/>
                </a:lnTo>
                <a:lnTo>
                  <a:pt x="158315" y="56984"/>
                </a:lnTo>
                <a:lnTo>
                  <a:pt x="110934" y="56984"/>
                </a:lnTo>
                <a:lnTo>
                  <a:pt x="74853" y="145110"/>
                </a:lnTo>
                <a:lnTo>
                  <a:pt x="194703" y="145110"/>
                </a:lnTo>
                <a:lnTo>
                  <a:pt x="200996" y="160350"/>
                </a:lnTo>
                <a:lnTo>
                  <a:pt x="68173" y="160350"/>
                </a:lnTo>
                <a:lnTo>
                  <a:pt x="52133" y="198119"/>
                </a:lnTo>
                <a:lnTo>
                  <a:pt x="52133" y="198780"/>
                </a:lnTo>
                <a:lnTo>
                  <a:pt x="50787" y="202095"/>
                </a:lnTo>
                <a:lnTo>
                  <a:pt x="55183" y="204631"/>
                </a:lnTo>
                <a:lnTo>
                  <a:pt x="64904" y="207478"/>
                </a:lnTo>
                <a:lnTo>
                  <a:pt x="74752" y="212437"/>
                </a:lnTo>
                <a:lnTo>
                  <a:pt x="78827" y="220010"/>
                </a:lnTo>
                <a:lnTo>
                  <a:pt x="47387" y="220010"/>
                </a:lnTo>
                <a:lnTo>
                  <a:pt x="29042" y="220102"/>
                </a:lnTo>
                <a:lnTo>
                  <a:pt x="19465" y="220402"/>
                </a:lnTo>
                <a:lnTo>
                  <a:pt x="0" y="221310"/>
                </a:lnTo>
                <a:close/>
              </a:path>
              <a:path w="251459" h="221614">
                <a:moveTo>
                  <a:pt x="194703" y="145110"/>
                </a:moveTo>
                <a:lnTo>
                  <a:pt x="147688" y="145110"/>
                </a:lnTo>
                <a:lnTo>
                  <a:pt x="110934" y="56984"/>
                </a:lnTo>
                <a:lnTo>
                  <a:pt x="158315" y="56984"/>
                </a:lnTo>
                <a:lnTo>
                  <a:pt x="194703" y="145110"/>
                </a:lnTo>
                <a:close/>
              </a:path>
              <a:path w="251459" h="221614">
                <a:moveTo>
                  <a:pt x="219875" y="206070"/>
                </a:moveTo>
                <a:lnTo>
                  <a:pt x="173088" y="206070"/>
                </a:lnTo>
                <a:lnTo>
                  <a:pt x="153708" y="160350"/>
                </a:lnTo>
                <a:lnTo>
                  <a:pt x="200996" y="160350"/>
                </a:lnTo>
                <a:lnTo>
                  <a:pt x="219875" y="206070"/>
                </a:lnTo>
                <a:close/>
              </a:path>
              <a:path w="251459" h="221614">
                <a:moveTo>
                  <a:pt x="142341" y="221310"/>
                </a:moveTo>
                <a:lnTo>
                  <a:pt x="142341" y="206070"/>
                </a:lnTo>
                <a:lnTo>
                  <a:pt x="251282" y="206070"/>
                </a:lnTo>
                <a:lnTo>
                  <a:pt x="251282" y="220010"/>
                </a:lnTo>
                <a:lnTo>
                  <a:pt x="186138" y="220010"/>
                </a:lnTo>
                <a:lnTo>
                  <a:pt x="170245" y="220154"/>
                </a:lnTo>
                <a:lnTo>
                  <a:pt x="154602" y="220546"/>
                </a:lnTo>
                <a:lnTo>
                  <a:pt x="142341" y="221310"/>
                </a:lnTo>
                <a:close/>
              </a:path>
              <a:path w="251459" h="221614">
                <a:moveTo>
                  <a:pt x="79527" y="221310"/>
                </a:moveTo>
                <a:lnTo>
                  <a:pt x="69566" y="220546"/>
                </a:lnTo>
                <a:lnTo>
                  <a:pt x="58477" y="220154"/>
                </a:lnTo>
                <a:lnTo>
                  <a:pt x="47387" y="220010"/>
                </a:lnTo>
                <a:lnTo>
                  <a:pt x="78827" y="220010"/>
                </a:lnTo>
                <a:lnTo>
                  <a:pt x="79527" y="221310"/>
                </a:lnTo>
                <a:close/>
              </a:path>
              <a:path w="251459" h="221614">
                <a:moveTo>
                  <a:pt x="251282" y="221310"/>
                </a:moveTo>
                <a:lnTo>
                  <a:pt x="240127" y="220546"/>
                </a:lnTo>
                <a:lnTo>
                  <a:pt x="225715" y="220154"/>
                </a:lnTo>
                <a:lnTo>
                  <a:pt x="211053" y="220010"/>
                </a:lnTo>
                <a:lnTo>
                  <a:pt x="251282" y="220010"/>
                </a:lnTo>
                <a:lnTo>
                  <a:pt x="251282" y="2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27893" y="1543253"/>
            <a:ext cx="919480" cy="2449195"/>
          </a:xfrm>
          <a:custGeom>
            <a:avLst/>
            <a:gdLst/>
            <a:ahLst/>
            <a:cxnLst/>
            <a:rect l="l" t="t" r="r" b="b"/>
            <a:pathLst>
              <a:path w="919479" h="2449195">
                <a:moveTo>
                  <a:pt x="17783" y="2449068"/>
                </a:moveTo>
                <a:lnTo>
                  <a:pt x="0" y="757085"/>
                </a:lnTo>
                <a:lnTo>
                  <a:pt x="244" y="754761"/>
                </a:lnTo>
                <a:lnTo>
                  <a:pt x="894400" y="2590"/>
                </a:lnTo>
                <a:lnTo>
                  <a:pt x="901335" y="0"/>
                </a:lnTo>
                <a:lnTo>
                  <a:pt x="903836" y="241"/>
                </a:lnTo>
                <a:lnTo>
                  <a:pt x="912651" y="11150"/>
                </a:lnTo>
                <a:lnTo>
                  <a:pt x="890425" y="11150"/>
                </a:lnTo>
                <a:lnTo>
                  <a:pt x="890517" y="34834"/>
                </a:lnTo>
                <a:lnTo>
                  <a:pt x="28457" y="757085"/>
                </a:lnTo>
                <a:lnTo>
                  <a:pt x="22215" y="757085"/>
                </a:lnTo>
                <a:lnTo>
                  <a:pt x="18240" y="765644"/>
                </a:lnTo>
                <a:lnTo>
                  <a:pt x="22248" y="765644"/>
                </a:lnTo>
                <a:lnTo>
                  <a:pt x="28613" y="2414220"/>
                </a:lnTo>
                <a:lnTo>
                  <a:pt x="10455" y="2429433"/>
                </a:lnTo>
                <a:lnTo>
                  <a:pt x="28705" y="2437917"/>
                </a:lnTo>
                <a:lnTo>
                  <a:pt x="34947" y="2437917"/>
                </a:lnTo>
                <a:lnTo>
                  <a:pt x="24730" y="2446477"/>
                </a:lnTo>
                <a:lnTo>
                  <a:pt x="22634" y="2447861"/>
                </a:lnTo>
                <a:lnTo>
                  <a:pt x="20272" y="2448737"/>
                </a:lnTo>
                <a:lnTo>
                  <a:pt x="17783" y="2449068"/>
                </a:lnTo>
                <a:close/>
              </a:path>
              <a:path w="919479" h="2449195">
                <a:moveTo>
                  <a:pt x="890517" y="34834"/>
                </a:moveTo>
                <a:lnTo>
                  <a:pt x="890425" y="11150"/>
                </a:lnTo>
                <a:lnTo>
                  <a:pt x="908675" y="19621"/>
                </a:lnTo>
                <a:lnTo>
                  <a:pt x="890517" y="34834"/>
                </a:lnTo>
                <a:close/>
              </a:path>
              <a:path w="919479" h="2449195">
                <a:moveTo>
                  <a:pt x="919131" y="1691982"/>
                </a:moveTo>
                <a:lnTo>
                  <a:pt x="896915" y="1691982"/>
                </a:lnTo>
                <a:lnTo>
                  <a:pt x="900890" y="1683410"/>
                </a:lnTo>
                <a:lnTo>
                  <a:pt x="896882" y="1683410"/>
                </a:lnTo>
                <a:lnTo>
                  <a:pt x="890517" y="34834"/>
                </a:lnTo>
                <a:lnTo>
                  <a:pt x="908675" y="19621"/>
                </a:lnTo>
                <a:lnTo>
                  <a:pt x="890425" y="11150"/>
                </a:lnTo>
                <a:lnTo>
                  <a:pt x="912651" y="11150"/>
                </a:lnTo>
                <a:lnTo>
                  <a:pt x="919107" y="1683410"/>
                </a:lnTo>
                <a:lnTo>
                  <a:pt x="900890" y="1683410"/>
                </a:lnTo>
                <a:lnTo>
                  <a:pt x="896895" y="1686757"/>
                </a:lnTo>
                <a:lnTo>
                  <a:pt x="919120" y="1686757"/>
                </a:lnTo>
                <a:lnTo>
                  <a:pt x="919131" y="1691982"/>
                </a:lnTo>
                <a:close/>
              </a:path>
              <a:path w="919479" h="2449195">
                <a:moveTo>
                  <a:pt x="18240" y="765644"/>
                </a:moveTo>
                <a:lnTo>
                  <a:pt x="22215" y="757085"/>
                </a:lnTo>
                <a:lnTo>
                  <a:pt x="22235" y="762297"/>
                </a:lnTo>
                <a:lnTo>
                  <a:pt x="18240" y="765644"/>
                </a:lnTo>
                <a:close/>
              </a:path>
              <a:path w="919479" h="2449195">
                <a:moveTo>
                  <a:pt x="22235" y="762297"/>
                </a:moveTo>
                <a:lnTo>
                  <a:pt x="22215" y="757085"/>
                </a:lnTo>
                <a:lnTo>
                  <a:pt x="28457" y="757085"/>
                </a:lnTo>
                <a:lnTo>
                  <a:pt x="22235" y="762297"/>
                </a:lnTo>
                <a:close/>
              </a:path>
              <a:path w="919479" h="2449195">
                <a:moveTo>
                  <a:pt x="22248" y="765644"/>
                </a:moveTo>
                <a:lnTo>
                  <a:pt x="18240" y="765644"/>
                </a:lnTo>
                <a:lnTo>
                  <a:pt x="22235" y="762297"/>
                </a:lnTo>
                <a:lnTo>
                  <a:pt x="22248" y="765644"/>
                </a:lnTo>
                <a:close/>
              </a:path>
              <a:path w="919479" h="2449195">
                <a:moveTo>
                  <a:pt x="896915" y="1691982"/>
                </a:moveTo>
                <a:lnTo>
                  <a:pt x="896895" y="1686757"/>
                </a:lnTo>
                <a:lnTo>
                  <a:pt x="900890" y="1683410"/>
                </a:lnTo>
                <a:lnTo>
                  <a:pt x="896915" y="1691982"/>
                </a:lnTo>
                <a:close/>
              </a:path>
              <a:path w="919479" h="2449195">
                <a:moveTo>
                  <a:pt x="34947" y="2437917"/>
                </a:moveTo>
                <a:lnTo>
                  <a:pt x="28705" y="2437917"/>
                </a:lnTo>
                <a:lnTo>
                  <a:pt x="28613" y="2414220"/>
                </a:lnTo>
                <a:lnTo>
                  <a:pt x="896895" y="1686757"/>
                </a:lnTo>
                <a:lnTo>
                  <a:pt x="896915" y="1691982"/>
                </a:lnTo>
                <a:lnTo>
                  <a:pt x="919131" y="1691982"/>
                </a:lnTo>
                <a:lnTo>
                  <a:pt x="918886" y="1694307"/>
                </a:lnTo>
                <a:lnTo>
                  <a:pt x="918099" y="1696618"/>
                </a:lnTo>
                <a:lnTo>
                  <a:pt x="916841" y="1698701"/>
                </a:lnTo>
                <a:lnTo>
                  <a:pt x="915165" y="1700453"/>
                </a:lnTo>
                <a:lnTo>
                  <a:pt x="34947" y="2437917"/>
                </a:lnTo>
                <a:close/>
              </a:path>
              <a:path w="919479" h="2449195">
                <a:moveTo>
                  <a:pt x="28705" y="2437917"/>
                </a:moveTo>
                <a:lnTo>
                  <a:pt x="10455" y="2429433"/>
                </a:lnTo>
                <a:lnTo>
                  <a:pt x="28613" y="2414220"/>
                </a:lnTo>
                <a:lnTo>
                  <a:pt x="28705" y="243791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68740" y="2634309"/>
            <a:ext cx="309245" cy="365760"/>
          </a:xfrm>
          <a:custGeom>
            <a:avLst/>
            <a:gdLst/>
            <a:ahLst/>
            <a:cxnLst/>
            <a:rect l="l" t="t" r="r" b="b"/>
            <a:pathLst>
              <a:path w="309245" h="365760">
                <a:moveTo>
                  <a:pt x="178155" y="1269"/>
                </a:moveTo>
                <a:lnTo>
                  <a:pt x="131102" y="1269"/>
                </a:lnTo>
                <a:lnTo>
                  <a:pt x="138201" y="0"/>
                </a:lnTo>
                <a:lnTo>
                  <a:pt x="171056" y="0"/>
                </a:lnTo>
                <a:lnTo>
                  <a:pt x="178155" y="1269"/>
                </a:lnTo>
                <a:close/>
              </a:path>
              <a:path w="309245" h="365760">
                <a:moveTo>
                  <a:pt x="193497" y="5080"/>
                </a:moveTo>
                <a:lnTo>
                  <a:pt x="115773" y="5080"/>
                </a:lnTo>
                <a:lnTo>
                  <a:pt x="122643" y="3810"/>
                </a:lnTo>
                <a:lnTo>
                  <a:pt x="123367" y="2539"/>
                </a:lnTo>
                <a:lnTo>
                  <a:pt x="130352" y="1269"/>
                </a:lnTo>
                <a:lnTo>
                  <a:pt x="178904" y="1269"/>
                </a:lnTo>
                <a:lnTo>
                  <a:pt x="185902" y="2539"/>
                </a:lnTo>
                <a:lnTo>
                  <a:pt x="186626" y="3810"/>
                </a:lnTo>
                <a:lnTo>
                  <a:pt x="193497" y="5080"/>
                </a:lnTo>
                <a:close/>
              </a:path>
              <a:path w="309245" h="365760">
                <a:moveTo>
                  <a:pt x="200939" y="7619"/>
                </a:moveTo>
                <a:lnTo>
                  <a:pt x="108331" y="7619"/>
                </a:lnTo>
                <a:lnTo>
                  <a:pt x="115062" y="5080"/>
                </a:lnTo>
                <a:lnTo>
                  <a:pt x="194195" y="5080"/>
                </a:lnTo>
                <a:lnTo>
                  <a:pt x="200939" y="7619"/>
                </a:lnTo>
                <a:close/>
              </a:path>
              <a:path w="309245" h="365760">
                <a:moveTo>
                  <a:pt x="215315" y="13969"/>
                </a:moveTo>
                <a:lnTo>
                  <a:pt x="93954" y="13969"/>
                </a:lnTo>
                <a:lnTo>
                  <a:pt x="100393" y="11430"/>
                </a:lnTo>
                <a:lnTo>
                  <a:pt x="101053" y="10160"/>
                </a:lnTo>
                <a:lnTo>
                  <a:pt x="107645" y="7619"/>
                </a:lnTo>
                <a:lnTo>
                  <a:pt x="201612" y="7619"/>
                </a:lnTo>
                <a:lnTo>
                  <a:pt x="208216" y="10160"/>
                </a:lnTo>
                <a:lnTo>
                  <a:pt x="215315" y="13969"/>
                </a:lnTo>
                <a:close/>
              </a:path>
              <a:path w="309245" h="365760">
                <a:moveTo>
                  <a:pt x="228930" y="21589"/>
                </a:moveTo>
                <a:lnTo>
                  <a:pt x="80327" y="21589"/>
                </a:lnTo>
                <a:lnTo>
                  <a:pt x="86448" y="17780"/>
                </a:lnTo>
                <a:lnTo>
                  <a:pt x="87045" y="17780"/>
                </a:lnTo>
                <a:lnTo>
                  <a:pt x="93332" y="13969"/>
                </a:lnTo>
                <a:lnTo>
                  <a:pt x="215938" y="13969"/>
                </a:lnTo>
                <a:lnTo>
                  <a:pt x="222224" y="17780"/>
                </a:lnTo>
                <a:lnTo>
                  <a:pt x="228930" y="21589"/>
                </a:lnTo>
                <a:close/>
              </a:path>
              <a:path w="309245" h="365760">
                <a:moveTo>
                  <a:pt x="229501" y="342900"/>
                </a:moveTo>
                <a:lnTo>
                  <a:pt x="79768" y="342900"/>
                </a:lnTo>
                <a:lnTo>
                  <a:pt x="73291" y="337819"/>
                </a:lnTo>
                <a:lnTo>
                  <a:pt x="44704" y="311150"/>
                </a:lnTo>
                <a:lnTo>
                  <a:pt x="44323" y="311150"/>
                </a:lnTo>
                <a:lnTo>
                  <a:pt x="39624" y="304800"/>
                </a:lnTo>
                <a:lnTo>
                  <a:pt x="34810" y="298450"/>
                </a:lnTo>
                <a:lnTo>
                  <a:pt x="29972" y="290830"/>
                </a:lnTo>
                <a:lnTo>
                  <a:pt x="26009" y="284480"/>
                </a:lnTo>
                <a:lnTo>
                  <a:pt x="21793" y="275589"/>
                </a:lnTo>
                <a:lnTo>
                  <a:pt x="18148" y="267969"/>
                </a:lnTo>
                <a:lnTo>
                  <a:pt x="4699" y="227330"/>
                </a:lnTo>
                <a:lnTo>
                  <a:pt x="0" y="182880"/>
                </a:lnTo>
                <a:lnTo>
                  <a:pt x="190" y="172719"/>
                </a:lnTo>
                <a:lnTo>
                  <a:pt x="6718" y="128269"/>
                </a:lnTo>
                <a:lnTo>
                  <a:pt x="15011" y="104139"/>
                </a:lnTo>
                <a:lnTo>
                  <a:pt x="18376" y="95250"/>
                </a:lnTo>
                <a:lnTo>
                  <a:pt x="21793" y="88900"/>
                </a:lnTo>
                <a:lnTo>
                  <a:pt x="26009" y="81280"/>
                </a:lnTo>
                <a:lnTo>
                  <a:pt x="29972" y="73660"/>
                </a:lnTo>
                <a:lnTo>
                  <a:pt x="34810" y="66039"/>
                </a:lnTo>
                <a:lnTo>
                  <a:pt x="39624" y="59689"/>
                </a:lnTo>
                <a:lnTo>
                  <a:pt x="44323" y="54610"/>
                </a:lnTo>
                <a:lnTo>
                  <a:pt x="44704" y="53339"/>
                </a:lnTo>
                <a:lnTo>
                  <a:pt x="73291" y="26669"/>
                </a:lnTo>
                <a:lnTo>
                  <a:pt x="79768" y="21589"/>
                </a:lnTo>
                <a:lnTo>
                  <a:pt x="229501" y="21589"/>
                </a:lnTo>
                <a:lnTo>
                  <a:pt x="232473" y="24130"/>
                </a:lnTo>
                <a:lnTo>
                  <a:pt x="154241" y="24130"/>
                </a:lnTo>
                <a:lnTo>
                  <a:pt x="154629" y="24197"/>
                </a:lnTo>
                <a:lnTo>
                  <a:pt x="147713" y="25400"/>
                </a:lnTo>
                <a:lnTo>
                  <a:pt x="142036" y="25400"/>
                </a:lnTo>
                <a:lnTo>
                  <a:pt x="134937" y="26669"/>
                </a:lnTo>
                <a:lnTo>
                  <a:pt x="135674" y="26669"/>
                </a:lnTo>
                <a:lnTo>
                  <a:pt x="128689" y="27939"/>
                </a:lnTo>
                <a:lnTo>
                  <a:pt x="129413" y="27939"/>
                </a:lnTo>
                <a:lnTo>
                  <a:pt x="122555" y="29210"/>
                </a:lnTo>
                <a:lnTo>
                  <a:pt x="123253" y="29210"/>
                </a:lnTo>
                <a:lnTo>
                  <a:pt x="116522" y="31750"/>
                </a:lnTo>
                <a:lnTo>
                  <a:pt x="117208" y="31750"/>
                </a:lnTo>
                <a:lnTo>
                  <a:pt x="110604" y="34289"/>
                </a:lnTo>
                <a:lnTo>
                  <a:pt x="111264" y="34289"/>
                </a:lnTo>
                <a:lnTo>
                  <a:pt x="104813" y="36830"/>
                </a:lnTo>
                <a:lnTo>
                  <a:pt x="105448" y="36830"/>
                </a:lnTo>
                <a:lnTo>
                  <a:pt x="101257" y="39369"/>
                </a:lnTo>
                <a:lnTo>
                  <a:pt x="99745" y="39369"/>
                </a:lnTo>
                <a:lnTo>
                  <a:pt x="93624" y="43180"/>
                </a:lnTo>
                <a:lnTo>
                  <a:pt x="94195" y="43180"/>
                </a:lnTo>
                <a:lnTo>
                  <a:pt x="88252" y="46989"/>
                </a:lnTo>
                <a:lnTo>
                  <a:pt x="88785" y="46989"/>
                </a:lnTo>
                <a:lnTo>
                  <a:pt x="83019" y="50800"/>
                </a:lnTo>
                <a:lnTo>
                  <a:pt x="83515" y="50800"/>
                </a:lnTo>
                <a:lnTo>
                  <a:pt x="79343" y="54610"/>
                </a:lnTo>
                <a:lnTo>
                  <a:pt x="78422" y="54610"/>
                </a:lnTo>
                <a:lnTo>
                  <a:pt x="73063" y="59689"/>
                </a:lnTo>
                <a:lnTo>
                  <a:pt x="73507" y="59689"/>
                </a:lnTo>
                <a:lnTo>
                  <a:pt x="68351" y="64769"/>
                </a:lnTo>
                <a:lnTo>
                  <a:pt x="68757" y="64769"/>
                </a:lnTo>
                <a:lnTo>
                  <a:pt x="63830" y="69850"/>
                </a:lnTo>
                <a:lnTo>
                  <a:pt x="64211" y="69850"/>
                </a:lnTo>
                <a:lnTo>
                  <a:pt x="60451" y="74930"/>
                </a:lnTo>
                <a:lnTo>
                  <a:pt x="59867" y="74930"/>
                </a:lnTo>
                <a:lnTo>
                  <a:pt x="55410" y="81280"/>
                </a:lnTo>
                <a:lnTo>
                  <a:pt x="55740" y="81280"/>
                </a:lnTo>
                <a:lnTo>
                  <a:pt x="52367" y="86360"/>
                </a:lnTo>
                <a:lnTo>
                  <a:pt x="51828" y="86360"/>
                </a:lnTo>
                <a:lnTo>
                  <a:pt x="48526" y="92710"/>
                </a:lnTo>
                <a:lnTo>
                  <a:pt x="48145" y="92710"/>
                </a:lnTo>
                <a:lnTo>
                  <a:pt x="45065" y="99060"/>
                </a:lnTo>
                <a:lnTo>
                  <a:pt x="44704" y="99060"/>
                </a:lnTo>
                <a:lnTo>
                  <a:pt x="41287" y="106680"/>
                </a:lnTo>
                <a:lnTo>
                  <a:pt x="41516" y="106680"/>
                </a:lnTo>
                <a:lnTo>
                  <a:pt x="38379" y="113030"/>
                </a:lnTo>
                <a:lnTo>
                  <a:pt x="38582" y="113030"/>
                </a:lnTo>
                <a:lnTo>
                  <a:pt x="35737" y="120650"/>
                </a:lnTo>
                <a:lnTo>
                  <a:pt x="35915" y="120650"/>
                </a:lnTo>
                <a:lnTo>
                  <a:pt x="33798" y="127000"/>
                </a:lnTo>
                <a:lnTo>
                  <a:pt x="33540" y="127000"/>
                </a:lnTo>
                <a:lnTo>
                  <a:pt x="31305" y="134619"/>
                </a:lnTo>
                <a:lnTo>
                  <a:pt x="31445" y="134619"/>
                </a:lnTo>
                <a:lnTo>
                  <a:pt x="29527" y="142239"/>
                </a:lnTo>
                <a:lnTo>
                  <a:pt x="28054" y="149860"/>
                </a:lnTo>
                <a:lnTo>
                  <a:pt x="27076" y="157480"/>
                </a:lnTo>
                <a:lnTo>
                  <a:pt x="26060" y="166369"/>
                </a:lnTo>
                <a:lnTo>
                  <a:pt x="25577" y="173989"/>
                </a:lnTo>
                <a:lnTo>
                  <a:pt x="25425" y="181610"/>
                </a:lnTo>
                <a:lnTo>
                  <a:pt x="25577" y="190500"/>
                </a:lnTo>
                <a:lnTo>
                  <a:pt x="26111" y="199389"/>
                </a:lnTo>
                <a:lnTo>
                  <a:pt x="26962" y="207010"/>
                </a:lnTo>
                <a:lnTo>
                  <a:pt x="28143" y="214630"/>
                </a:lnTo>
                <a:lnTo>
                  <a:pt x="29641" y="222250"/>
                </a:lnTo>
                <a:lnTo>
                  <a:pt x="31445" y="229869"/>
                </a:lnTo>
                <a:lnTo>
                  <a:pt x="31305" y="229869"/>
                </a:lnTo>
                <a:lnTo>
                  <a:pt x="33540" y="237489"/>
                </a:lnTo>
                <a:lnTo>
                  <a:pt x="33375" y="237489"/>
                </a:lnTo>
                <a:lnTo>
                  <a:pt x="35915" y="245110"/>
                </a:lnTo>
                <a:lnTo>
                  <a:pt x="36211" y="245110"/>
                </a:lnTo>
                <a:lnTo>
                  <a:pt x="38582" y="251460"/>
                </a:lnTo>
                <a:lnTo>
                  <a:pt x="38379" y="251460"/>
                </a:lnTo>
                <a:lnTo>
                  <a:pt x="41516" y="259080"/>
                </a:lnTo>
                <a:lnTo>
                  <a:pt x="41857" y="259080"/>
                </a:lnTo>
                <a:lnTo>
                  <a:pt x="44704" y="265430"/>
                </a:lnTo>
                <a:lnTo>
                  <a:pt x="45065" y="265430"/>
                </a:lnTo>
                <a:lnTo>
                  <a:pt x="48145" y="271780"/>
                </a:lnTo>
                <a:lnTo>
                  <a:pt x="48526" y="271780"/>
                </a:lnTo>
                <a:lnTo>
                  <a:pt x="51828" y="278130"/>
                </a:lnTo>
                <a:lnTo>
                  <a:pt x="52367" y="278130"/>
                </a:lnTo>
                <a:lnTo>
                  <a:pt x="55740" y="283210"/>
                </a:lnTo>
                <a:lnTo>
                  <a:pt x="55410" y="283210"/>
                </a:lnTo>
                <a:lnTo>
                  <a:pt x="59867" y="289560"/>
                </a:lnTo>
                <a:lnTo>
                  <a:pt x="59512" y="289560"/>
                </a:lnTo>
                <a:lnTo>
                  <a:pt x="64211" y="294639"/>
                </a:lnTo>
                <a:lnTo>
                  <a:pt x="63830" y="294639"/>
                </a:lnTo>
                <a:lnTo>
                  <a:pt x="68757" y="299719"/>
                </a:lnTo>
                <a:lnTo>
                  <a:pt x="68351" y="299719"/>
                </a:lnTo>
                <a:lnTo>
                  <a:pt x="73507" y="304800"/>
                </a:lnTo>
                <a:lnTo>
                  <a:pt x="73063" y="304800"/>
                </a:lnTo>
                <a:lnTo>
                  <a:pt x="78422" y="309880"/>
                </a:lnTo>
                <a:lnTo>
                  <a:pt x="79343" y="309880"/>
                </a:lnTo>
                <a:lnTo>
                  <a:pt x="83515" y="313689"/>
                </a:lnTo>
                <a:lnTo>
                  <a:pt x="83019" y="313689"/>
                </a:lnTo>
                <a:lnTo>
                  <a:pt x="88785" y="317500"/>
                </a:lnTo>
                <a:lnTo>
                  <a:pt x="88252" y="317500"/>
                </a:lnTo>
                <a:lnTo>
                  <a:pt x="94195" y="321310"/>
                </a:lnTo>
                <a:lnTo>
                  <a:pt x="93624" y="321310"/>
                </a:lnTo>
                <a:lnTo>
                  <a:pt x="99745" y="325119"/>
                </a:lnTo>
                <a:lnTo>
                  <a:pt x="99161" y="325119"/>
                </a:lnTo>
                <a:lnTo>
                  <a:pt x="105448" y="327660"/>
                </a:lnTo>
                <a:lnTo>
                  <a:pt x="104813" y="327660"/>
                </a:lnTo>
                <a:lnTo>
                  <a:pt x="111264" y="331469"/>
                </a:lnTo>
                <a:lnTo>
                  <a:pt x="113906" y="331469"/>
                </a:lnTo>
                <a:lnTo>
                  <a:pt x="117208" y="332739"/>
                </a:lnTo>
                <a:lnTo>
                  <a:pt x="116522" y="332739"/>
                </a:lnTo>
                <a:lnTo>
                  <a:pt x="123253" y="335280"/>
                </a:lnTo>
                <a:lnTo>
                  <a:pt x="122555" y="335280"/>
                </a:lnTo>
                <a:lnTo>
                  <a:pt x="129413" y="336550"/>
                </a:lnTo>
                <a:lnTo>
                  <a:pt x="128689" y="336550"/>
                </a:lnTo>
                <a:lnTo>
                  <a:pt x="135674" y="337819"/>
                </a:lnTo>
                <a:lnTo>
                  <a:pt x="134937" y="337819"/>
                </a:lnTo>
                <a:lnTo>
                  <a:pt x="142036" y="339089"/>
                </a:lnTo>
                <a:lnTo>
                  <a:pt x="141274" y="339089"/>
                </a:lnTo>
                <a:lnTo>
                  <a:pt x="148488" y="340360"/>
                </a:lnTo>
                <a:lnTo>
                  <a:pt x="233464" y="340360"/>
                </a:lnTo>
                <a:lnTo>
                  <a:pt x="229501" y="342900"/>
                </a:lnTo>
                <a:close/>
              </a:path>
              <a:path w="309245" h="365760">
                <a:moveTo>
                  <a:pt x="154629" y="24197"/>
                </a:moveTo>
                <a:lnTo>
                  <a:pt x="154241" y="24130"/>
                </a:lnTo>
                <a:lnTo>
                  <a:pt x="155016" y="24130"/>
                </a:lnTo>
                <a:lnTo>
                  <a:pt x="154629" y="24197"/>
                </a:lnTo>
                <a:close/>
              </a:path>
              <a:path w="309245" h="365760">
                <a:moveTo>
                  <a:pt x="235445" y="26669"/>
                </a:moveTo>
                <a:lnTo>
                  <a:pt x="174332" y="26669"/>
                </a:lnTo>
                <a:lnTo>
                  <a:pt x="167233" y="25400"/>
                </a:lnTo>
                <a:lnTo>
                  <a:pt x="161556" y="25400"/>
                </a:lnTo>
                <a:lnTo>
                  <a:pt x="154629" y="24197"/>
                </a:lnTo>
                <a:lnTo>
                  <a:pt x="155016" y="24130"/>
                </a:lnTo>
                <a:lnTo>
                  <a:pt x="232473" y="24130"/>
                </a:lnTo>
                <a:lnTo>
                  <a:pt x="235445" y="26669"/>
                </a:lnTo>
                <a:close/>
              </a:path>
              <a:path w="309245" h="365760">
                <a:moveTo>
                  <a:pt x="247789" y="36830"/>
                </a:moveTo>
                <a:lnTo>
                  <a:pt x="204444" y="36830"/>
                </a:lnTo>
                <a:lnTo>
                  <a:pt x="198005" y="34289"/>
                </a:lnTo>
                <a:lnTo>
                  <a:pt x="198653" y="34289"/>
                </a:lnTo>
                <a:lnTo>
                  <a:pt x="192062" y="31750"/>
                </a:lnTo>
                <a:lnTo>
                  <a:pt x="192735" y="31750"/>
                </a:lnTo>
                <a:lnTo>
                  <a:pt x="186004" y="29210"/>
                </a:lnTo>
                <a:lnTo>
                  <a:pt x="186715" y="29210"/>
                </a:lnTo>
                <a:lnTo>
                  <a:pt x="179844" y="27939"/>
                </a:lnTo>
                <a:lnTo>
                  <a:pt x="180581" y="27939"/>
                </a:lnTo>
                <a:lnTo>
                  <a:pt x="173583" y="26669"/>
                </a:lnTo>
                <a:lnTo>
                  <a:pt x="235966" y="26669"/>
                </a:lnTo>
                <a:lnTo>
                  <a:pt x="241731" y="30480"/>
                </a:lnTo>
                <a:lnTo>
                  <a:pt x="247789" y="36830"/>
                </a:lnTo>
                <a:close/>
              </a:path>
              <a:path w="309245" h="365760">
                <a:moveTo>
                  <a:pt x="210108" y="40639"/>
                </a:moveTo>
                <a:lnTo>
                  <a:pt x="203822" y="36830"/>
                </a:lnTo>
                <a:lnTo>
                  <a:pt x="248259" y="36830"/>
                </a:lnTo>
                <a:lnTo>
                  <a:pt x="250945" y="39369"/>
                </a:lnTo>
                <a:lnTo>
                  <a:pt x="209511" y="39369"/>
                </a:lnTo>
                <a:lnTo>
                  <a:pt x="210108" y="40639"/>
                </a:lnTo>
                <a:close/>
              </a:path>
              <a:path w="309245" h="365760">
                <a:moveTo>
                  <a:pt x="99161" y="40639"/>
                </a:moveTo>
                <a:lnTo>
                  <a:pt x="99745" y="39369"/>
                </a:lnTo>
                <a:lnTo>
                  <a:pt x="101257" y="39369"/>
                </a:lnTo>
                <a:lnTo>
                  <a:pt x="99161" y="40639"/>
                </a:lnTo>
                <a:close/>
              </a:path>
              <a:path w="309245" h="365760">
                <a:moveTo>
                  <a:pt x="231305" y="55880"/>
                </a:moveTo>
                <a:lnTo>
                  <a:pt x="225742" y="50800"/>
                </a:lnTo>
                <a:lnTo>
                  <a:pt x="226237" y="50800"/>
                </a:lnTo>
                <a:lnTo>
                  <a:pt x="220484" y="46989"/>
                </a:lnTo>
                <a:lnTo>
                  <a:pt x="221018" y="46989"/>
                </a:lnTo>
                <a:lnTo>
                  <a:pt x="215074" y="43180"/>
                </a:lnTo>
                <a:lnTo>
                  <a:pt x="215633" y="43180"/>
                </a:lnTo>
                <a:lnTo>
                  <a:pt x="209511" y="39369"/>
                </a:lnTo>
                <a:lnTo>
                  <a:pt x="250945" y="39369"/>
                </a:lnTo>
                <a:lnTo>
                  <a:pt x="253631" y="41910"/>
                </a:lnTo>
                <a:lnTo>
                  <a:pt x="259219" y="46989"/>
                </a:lnTo>
                <a:lnTo>
                  <a:pt x="264553" y="53339"/>
                </a:lnTo>
                <a:lnTo>
                  <a:pt x="264934" y="54610"/>
                </a:lnTo>
                <a:lnTo>
                  <a:pt x="230835" y="54610"/>
                </a:lnTo>
                <a:lnTo>
                  <a:pt x="231305" y="55880"/>
                </a:lnTo>
                <a:close/>
              </a:path>
              <a:path w="309245" h="365760">
                <a:moveTo>
                  <a:pt x="77952" y="55880"/>
                </a:moveTo>
                <a:lnTo>
                  <a:pt x="78422" y="54610"/>
                </a:lnTo>
                <a:lnTo>
                  <a:pt x="79343" y="54610"/>
                </a:lnTo>
                <a:lnTo>
                  <a:pt x="77952" y="55880"/>
                </a:lnTo>
                <a:close/>
              </a:path>
              <a:path w="309245" h="365760">
                <a:moveTo>
                  <a:pt x="249745" y="76200"/>
                </a:moveTo>
                <a:lnTo>
                  <a:pt x="245046" y="69850"/>
                </a:lnTo>
                <a:lnTo>
                  <a:pt x="245427" y="69850"/>
                </a:lnTo>
                <a:lnTo>
                  <a:pt x="240499" y="64769"/>
                </a:lnTo>
                <a:lnTo>
                  <a:pt x="240906" y="64769"/>
                </a:lnTo>
                <a:lnTo>
                  <a:pt x="235762" y="59689"/>
                </a:lnTo>
                <a:lnTo>
                  <a:pt x="236194" y="59689"/>
                </a:lnTo>
                <a:lnTo>
                  <a:pt x="230835" y="54610"/>
                </a:lnTo>
                <a:lnTo>
                  <a:pt x="264934" y="54610"/>
                </a:lnTo>
                <a:lnTo>
                  <a:pt x="269989" y="60960"/>
                </a:lnTo>
                <a:lnTo>
                  <a:pt x="274447" y="66039"/>
                </a:lnTo>
                <a:lnTo>
                  <a:pt x="279743" y="74930"/>
                </a:lnTo>
                <a:lnTo>
                  <a:pt x="249389" y="74930"/>
                </a:lnTo>
                <a:lnTo>
                  <a:pt x="249745" y="76200"/>
                </a:lnTo>
                <a:close/>
              </a:path>
              <a:path w="309245" h="365760">
                <a:moveTo>
                  <a:pt x="59512" y="76200"/>
                </a:moveTo>
                <a:lnTo>
                  <a:pt x="59867" y="74930"/>
                </a:lnTo>
                <a:lnTo>
                  <a:pt x="60451" y="74930"/>
                </a:lnTo>
                <a:lnTo>
                  <a:pt x="59512" y="76200"/>
                </a:lnTo>
                <a:close/>
              </a:path>
              <a:path w="309245" h="365760">
                <a:moveTo>
                  <a:pt x="257746" y="87630"/>
                </a:moveTo>
                <a:lnTo>
                  <a:pt x="253530" y="81280"/>
                </a:lnTo>
                <a:lnTo>
                  <a:pt x="253860" y="81280"/>
                </a:lnTo>
                <a:lnTo>
                  <a:pt x="249389" y="74930"/>
                </a:lnTo>
                <a:lnTo>
                  <a:pt x="279743" y="74930"/>
                </a:lnTo>
                <a:lnTo>
                  <a:pt x="283527" y="81280"/>
                </a:lnTo>
                <a:lnTo>
                  <a:pt x="286484" y="86360"/>
                </a:lnTo>
                <a:lnTo>
                  <a:pt x="257441" y="86360"/>
                </a:lnTo>
                <a:lnTo>
                  <a:pt x="257746" y="87630"/>
                </a:lnTo>
                <a:close/>
              </a:path>
              <a:path w="309245" h="365760">
                <a:moveTo>
                  <a:pt x="51523" y="87630"/>
                </a:moveTo>
                <a:lnTo>
                  <a:pt x="51828" y="86360"/>
                </a:lnTo>
                <a:lnTo>
                  <a:pt x="52367" y="86360"/>
                </a:lnTo>
                <a:lnTo>
                  <a:pt x="51523" y="87630"/>
                </a:lnTo>
                <a:close/>
              </a:path>
              <a:path w="309245" h="365760">
                <a:moveTo>
                  <a:pt x="261391" y="93980"/>
                </a:moveTo>
                <a:lnTo>
                  <a:pt x="257441" y="86360"/>
                </a:lnTo>
                <a:lnTo>
                  <a:pt x="286484" y="86360"/>
                </a:lnTo>
                <a:lnTo>
                  <a:pt x="287223" y="87630"/>
                </a:lnTo>
                <a:lnTo>
                  <a:pt x="289661" y="92710"/>
                </a:lnTo>
                <a:lnTo>
                  <a:pt x="261124" y="92710"/>
                </a:lnTo>
                <a:lnTo>
                  <a:pt x="261391" y="93980"/>
                </a:lnTo>
                <a:close/>
              </a:path>
              <a:path w="309245" h="365760">
                <a:moveTo>
                  <a:pt x="47866" y="93980"/>
                </a:moveTo>
                <a:lnTo>
                  <a:pt x="48145" y="92710"/>
                </a:lnTo>
                <a:lnTo>
                  <a:pt x="48526" y="92710"/>
                </a:lnTo>
                <a:lnTo>
                  <a:pt x="47866" y="93980"/>
                </a:lnTo>
                <a:close/>
              </a:path>
              <a:path w="309245" h="365760">
                <a:moveTo>
                  <a:pt x="264807" y="100330"/>
                </a:moveTo>
                <a:lnTo>
                  <a:pt x="261124" y="92710"/>
                </a:lnTo>
                <a:lnTo>
                  <a:pt x="289661" y="92710"/>
                </a:lnTo>
                <a:lnTo>
                  <a:pt x="290880" y="95250"/>
                </a:lnTo>
                <a:lnTo>
                  <a:pt x="292410" y="99060"/>
                </a:lnTo>
                <a:lnTo>
                  <a:pt x="264566" y="99060"/>
                </a:lnTo>
                <a:lnTo>
                  <a:pt x="264807" y="100330"/>
                </a:lnTo>
                <a:close/>
              </a:path>
              <a:path w="309245" h="365760">
                <a:moveTo>
                  <a:pt x="44450" y="100330"/>
                </a:moveTo>
                <a:lnTo>
                  <a:pt x="44704" y="99060"/>
                </a:lnTo>
                <a:lnTo>
                  <a:pt x="45065" y="99060"/>
                </a:lnTo>
                <a:lnTo>
                  <a:pt x="44450" y="100330"/>
                </a:lnTo>
                <a:close/>
              </a:path>
              <a:path w="309245" h="365760">
                <a:moveTo>
                  <a:pt x="275882" y="128269"/>
                </a:moveTo>
                <a:lnTo>
                  <a:pt x="273342" y="120650"/>
                </a:lnTo>
                <a:lnTo>
                  <a:pt x="273519" y="120650"/>
                </a:lnTo>
                <a:lnTo>
                  <a:pt x="270687" y="113030"/>
                </a:lnTo>
                <a:lnTo>
                  <a:pt x="270891" y="113030"/>
                </a:lnTo>
                <a:lnTo>
                  <a:pt x="267754" y="106680"/>
                </a:lnTo>
                <a:lnTo>
                  <a:pt x="267982" y="106680"/>
                </a:lnTo>
                <a:lnTo>
                  <a:pt x="264566" y="99060"/>
                </a:lnTo>
                <a:lnTo>
                  <a:pt x="292410" y="99060"/>
                </a:lnTo>
                <a:lnTo>
                  <a:pt x="294449" y="104139"/>
                </a:lnTo>
                <a:lnTo>
                  <a:pt x="297294" y="111760"/>
                </a:lnTo>
                <a:lnTo>
                  <a:pt x="300177" y="120650"/>
                </a:lnTo>
                <a:lnTo>
                  <a:pt x="302039" y="127000"/>
                </a:lnTo>
                <a:lnTo>
                  <a:pt x="275729" y="127000"/>
                </a:lnTo>
                <a:lnTo>
                  <a:pt x="275882" y="128269"/>
                </a:lnTo>
                <a:close/>
              </a:path>
              <a:path w="309245" h="365760">
                <a:moveTo>
                  <a:pt x="33375" y="128269"/>
                </a:moveTo>
                <a:lnTo>
                  <a:pt x="33540" y="127000"/>
                </a:lnTo>
                <a:lnTo>
                  <a:pt x="33798" y="127000"/>
                </a:lnTo>
                <a:lnTo>
                  <a:pt x="33375" y="128269"/>
                </a:lnTo>
                <a:close/>
              </a:path>
              <a:path w="309245" h="365760">
                <a:moveTo>
                  <a:pt x="309235" y="182880"/>
                </a:moveTo>
                <a:lnTo>
                  <a:pt x="283870" y="182880"/>
                </a:lnTo>
                <a:lnTo>
                  <a:pt x="283870" y="181610"/>
                </a:lnTo>
                <a:lnTo>
                  <a:pt x="283679" y="173989"/>
                </a:lnTo>
                <a:lnTo>
                  <a:pt x="283614" y="172719"/>
                </a:lnTo>
                <a:lnTo>
                  <a:pt x="283159" y="166369"/>
                </a:lnTo>
                <a:lnTo>
                  <a:pt x="282295" y="157480"/>
                </a:lnTo>
                <a:lnTo>
                  <a:pt x="281114" y="149860"/>
                </a:lnTo>
                <a:lnTo>
                  <a:pt x="279628" y="142239"/>
                </a:lnTo>
                <a:lnTo>
                  <a:pt x="277825" y="134619"/>
                </a:lnTo>
                <a:lnTo>
                  <a:pt x="277964" y="134619"/>
                </a:lnTo>
                <a:lnTo>
                  <a:pt x="275729" y="127000"/>
                </a:lnTo>
                <a:lnTo>
                  <a:pt x="302039" y="127000"/>
                </a:lnTo>
                <a:lnTo>
                  <a:pt x="302412" y="128269"/>
                </a:lnTo>
                <a:lnTo>
                  <a:pt x="309079" y="172719"/>
                </a:lnTo>
                <a:lnTo>
                  <a:pt x="309257" y="181610"/>
                </a:lnTo>
                <a:lnTo>
                  <a:pt x="309235" y="182880"/>
                </a:lnTo>
                <a:close/>
              </a:path>
              <a:path w="309245" h="365760">
                <a:moveTo>
                  <a:pt x="26898" y="158750"/>
                </a:moveTo>
                <a:lnTo>
                  <a:pt x="26962" y="157480"/>
                </a:lnTo>
                <a:lnTo>
                  <a:pt x="26898" y="158750"/>
                </a:lnTo>
                <a:close/>
              </a:path>
              <a:path w="309245" h="365760">
                <a:moveTo>
                  <a:pt x="282371" y="158750"/>
                </a:moveTo>
                <a:lnTo>
                  <a:pt x="282192" y="157480"/>
                </a:lnTo>
                <a:lnTo>
                  <a:pt x="282371" y="158750"/>
                </a:lnTo>
                <a:close/>
              </a:path>
              <a:path w="309245" h="365760">
                <a:moveTo>
                  <a:pt x="25412" y="182244"/>
                </a:moveTo>
                <a:lnTo>
                  <a:pt x="25400" y="181610"/>
                </a:lnTo>
                <a:lnTo>
                  <a:pt x="25412" y="182244"/>
                </a:lnTo>
                <a:close/>
              </a:path>
              <a:path w="309245" h="365760">
                <a:moveTo>
                  <a:pt x="283856" y="182244"/>
                </a:moveTo>
                <a:lnTo>
                  <a:pt x="283843" y="181610"/>
                </a:lnTo>
                <a:lnTo>
                  <a:pt x="283856" y="182244"/>
                </a:lnTo>
                <a:close/>
              </a:path>
              <a:path w="309245" h="365760">
                <a:moveTo>
                  <a:pt x="25425" y="182880"/>
                </a:moveTo>
                <a:lnTo>
                  <a:pt x="25412" y="182244"/>
                </a:lnTo>
                <a:lnTo>
                  <a:pt x="25425" y="182880"/>
                </a:lnTo>
                <a:close/>
              </a:path>
              <a:path w="309245" h="365760">
                <a:moveTo>
                  <a:pt x="308590" y="199389"/>
                </a:moveTo>
                <a:lnTo>
                  <a:pt x="283159" y="199389"/>
                </a:lnTo>
                <a:lnTo>
                  <a:pt x="283705" y="190500"/>
                </a:lnTo>
                <a:lnTo>
                  <a:pt x="283856" y="182244"/>
                </a:lnTo>
                <a:lnTo>
                  <a:pt x="283870" y="182880"/>
                </a:lnTo>
                <a:lnTo>
                  <a:pt x="309235" y="182880"/>
                </a:lnTo>
                <a:lnTo>
                  <a:pt x="309079" y="191769"/>
                </a:lnTo>
                <a:lnTo>
                  <a:pt x="308590" y="199389"/>
                </a:lnTo>
                <a:close/>
              </a:path>
              <a:path w="309245" h="365760">
                <a:moveTo>
                  <a:pt x="26189" y="199389"/>
                </a:moveTo>
                <a:lnTo>
                  <a:pt x="26060" y="198119"/>
                </a:lnTo>
                <a:lnTo>
                  <a:pt x="26189" y="199389"/>
                </a:lnTo>
                <a:close/>
              </a:path>
              <a:path w="309245" h="365760">
                <a:moveTo>
                  <a:pt x="299765" y="245110"/>
                </a:moveTo>
                <a:lnTo>
                  <a:pt x="273342" y="245110"/>
                </a:lnTo>
                <a:lnTo>
                  <a:pt x="275882" y="237489"/>
                </a:lnTo>
                <a:lnTo>
                  <a:pt x="275729" y="237489"/>
                </a:lnTo>
                <a:lnTo>
                  <a:pt x="277964" y="229869"/>
                </a:lnTo>
                <a:lnTo>
                  <a:pt x="277825" y="229869"/>
                </a:lnTo>
                <a:lnTo>
                  <a:pt x="279730" y="222250"/>
                </a:lnTo>
                <a:lnTo>
                  <a:pt x="281203" y="214630"/>
                </a:lnTo>
                <a:lnTo>
                  <a:pt x="282371" y="207010"/>
                </a:lnTo>
                <a:lnTo>
                  <a:pt x="283197" y="198119"/>
                </a:lnTo>
                <a:lnTo>
                  <a:pt x="283159" y="199389"/>
                </a:lnTo>
                <a:lnTo>
                  <a:pt x="308590" y="199389"/>
                </a:lnTo>
                <a:lnTo>
                  <a:pt x="308508" y="200660"/>
                </a:lnTo>
                <a:lnTo>
                  <a:pt x="300177" y="243839"/>
                </a:lnTo>
                <a:lnTo>
                  <a:pt x="299765" y="245110"/>
                </a:lnTo>
                <a:close/>
              </a:path>
              <a:path w="309245" h="365760">
                <a:moveTo>
                  <a:pt x="36211" y="245110"/>
                </a:moveTo>
                <a:lnTo>
                  <a:pt x="35915" y="245110"/>
                </a:lnTo>
                <a:lnTo>
                  <a:pt x="35737" y="243839"/>
                </a:lnTo>
                <a:lnTo>
                  <a:pt x="36211" y="245110"/>
                </a:lnTo>
                <a:close/>
              </a:path>
              <a:path w="309245" h="365760">
                <a:moveTo>
                  <a:pt x="295117" y="259080"/>
                </a:moveTo>
                <a:lnTo>
                  <a:pt x="267754" y="259080"/>
                </a:lnTo>
                <a:lnTo>
                  <a:pt x="270891" y="251460"/>
                </a:lnTo>
                <a:lnTo>
                  <a:pt x="270687" y="251460"/>
                </a:lnTo>
                <a:lnTo>
                  <a:pt x="273519" y="243839"/>
                </a:lnTo>
                <a:lnTo>
                  <a:pt x="273342" y="245110"/>
                </a:lnTo>
                <a:lnTo>
                  <a:pt x="299765" y="245110"/>
                </a:lnTo>
                <a:lnTo>
                  <a:pt x="297294" y="252730"/>
                </a:lnTo>
                <a:lnTo>
                  <a:pt x="295117" y="259080"/>
                </a:lnTo>
                <a:close/>
              </a:path>
              <a:path w="309245" h="365760">
                <a:moveTo>
                  <a:pt x="41857" y="259080"/>
                </a:moveTo>
                <a:lnTo>
                  <a:pt x="41516" y="259080"/>
                </a:lnTo>
                <a:lnTo>
                  <a:pt x="41287" y="257810"/>
                </a:lnTo>
                <a:lnTo>
                  <a:pt x="41857" y="259080"/>
                </a:lnTo>
                <a:close/>
              </a:path>
              <a:path w="309245" h="365760">
                <a:moveTo>
                  <a:pt x="292364" y="265430"/>
                </a:moveTo>
                <a:lnTo>
                  <a:pt x="264566" y="265430"/>
                </a:lnTo>
                <a:lnTo>
                  <a:pt x="267982" y="257810"/>
                </a:lnTo>
                <a:lnTo>
                  <a:pt x="267754" y="259080"/>
                </a:lnTo>
                <a:lnTo>
                  <a:pt x="295117" y="259080"/>
                </a:lnTo>
                <a:lnTo>
                  <a:pt x="294246" y="261619"/>
                </a:lnTo>
                <a:lnTo>
                  <a:pt x="292364" y="265430"/>
                </a:lnTo>
                <a:close/>
              </a:path>
              <a:path w="309245" h="365760">
                <a:moveTo>
                  <a:pt x="45065" y="265430"/>
                </a:moveTo>
                <a:lnTo>
                  <a:pt x="44704" y="265430"/>
                </a:lnTo>
                <a:lnTo>
                  <a:pt x="44450" y="264160"/>
                </a:lnTo>
                <a:lnTo>
                  <a:pt x="45065" y="265430"/>
                </a:lnTo>
                <a:close/>
              </a:path>
              <a:path w="309245" h="365760">
                <a:moveTo>
                  <a:pt x="289443" y="271780"/>
                </a:moveTo>
                <a:lnTo>
                  <a:pt x="261124" y="271780"/>
                </a:lnTo>
                <a:lnTo>
                  <a:pt x="264807" y="264160"/>
                </a:lnTo>
                <a:lnTo>
                  <a:pt x="264566" y="265430"/>
                </a:lnTo>
                <a:lnTo>
                  <a:pt x="292364" y="265430"/>
                </a:lnTo>
                <a:lnTo>
                  <a:pt x="291109" y="267969"/>
                </a:lnTo>
                <a:lnTo>
                  <a:pt x="289443" y="271780"/>
                </a:lnTo>
                <a:close/>
              </a:path>
              <a:path w="309245" h="365760">
                <a:moveTo>
                  <a:pt x="48526" y="271780"/>
                </a:moveTo>
                <a:lnTo>
                  <a:pt x="48145" y="271780"/>
                </a:lnTo>
                <a:lnTo>
                  <a:pt x="47866" y="270510"/>
                </a:lnTo>
                <a:lnTo>
                  <a:pt x="48526" y="271780"/>
                </a:lnTo>
                <a:close/>
              </a:path>
              <a:path w="309245" h="365760">
                <a:moveTo>
                  <a:pt x="286560" y="278130"/>
                </a:moveTo>
                <a:lnTo>
                  <a:pt x="257441" y="278130"/>
                </a:lnTo>
                <a:lnTo>
                  <a:pt x="261391" y="270510"/>
                </a:lnTo>
                <a:lnTo>
                  <a:pt x="261124" y="271780"/>
                </a:lnTo>
                <a:lnTo>
                  <a:pt x="289443" y="271780"/>
                </a:lnTo>
                <a:lnTo>
                  <a:pt x="287223" y="276860"/>
                </a:lnTo>
                <a:lnTo>
                  <a:pt x="286560" y="278130"/>
                </a:lnTo>
                <a:close/>
              </a:path>
              <a:path w="309245" h="365760">
                <a:moveTo>
                  <a:pt x="52367" y="278130"/>
                </a:moveTo>
                <a:lnTo>
                  <a:pt x="51828" y="278130"/>
                </a:lnTo>
                <a:lnTo>
                  <a:pt x="51523" y="276860"/>
                </a:lnTo>
                <a:lnTo>
                  <a:pt x="52367" y="278130"/>
                </a:lnTo>
                <a:close/>
              </a:path>
              <a:path w="309245" h="365760">
                <a:moveTo>
                  <a:pt x="265874" y="309880"/>
                </a:moveTo>
                <a:lnTo>
                  <a:pt x="230835" y="309880"/>
                </a:lnTo>
                <a:lnTo>
                  <a:pt x="236194" y="304800"/>
                </a:lnTo>
                <a:lnTo>
                  <a:pt x="235762" y="304800"/>
                </a:lnTo>
                <a:lnTo>
                  <a:pt x="240906" y="299719"/>
                </a:lnTo>
                <a:lnTo>
                  <a:pt x="240499" y="299719"/>
                </a:lnTo>
                <a:lnTo>
                  <a:pt x="245427" y="294639"/>
                </a:lnTo>
                <a:lnTo>
                  <a:pt x="245046" y="294639"/>
                </a:lnTo>
                <a:lnTo>
                  <a:pt x="249745" y="289560"/>
                </a:lnTo>
                <a:lnTo>
                  <a:pt x="249389" y="289560"/>
                </a:lnTo>
                <a:lnTo>
                  <a:pt x="253860" y="283210"/>
                </a:lnTo>
                <a:lnTo>
                  <a:pt x="253530" y="283210"/>
                </a:lnTo>
                <a:lnTo>
                  <a:pt x="257746" y="276860"/>
                </a:lnTo>
                <a:lnTo>
                  <a:pt x="257441" y="278130"/>
                </a:lnTo>
                <a:lnTo>
                  <a:pt x="286560" y="278130"/>
                </a:lnTo>
                <a:lnTo>
                  <a:pt x="283248" y="284480"/>
                </a:lnTo>
                <a:lnTo>
                  <a:pt x="278993" y="290830"/>
                </a:lnTo>
                <a:lnTo>
                  <a:pt x="274447" y="298450"/>
                </a:lnTo>
                <a:lnTo>
                  <a:pt x="269633" y="304800"/>
                </a:lnTo>
                <a:lnTo>
                  <a:pt x="265874" y="309880"/>
                </a:lnTo>
                <a:close/>
              </a:path>
              <a:path w="309245" h="365760">
                <a:moveTo>
                  <a:pt x="79343" y="309880"/>
                </a:moveTo>
                <a:lnTo>
                  <a:pt x="78422" y="309880"/>
                </a:lnTo>
                <a:lnTo>
                  <a:pt x="77952" y="308610"/>
                </a:lnTo>
                <a:lnTo>
                  <a:pt x="79343" y="309880"/>
                </a:lnTo>
                <a:close/>
              </a:path>
              <a:path w="309245" h="365760">
                <a:moveTo>
                  <a:pt x="244342" y="331469"/>
                </a:moveTo>
                <a:lnTo>
                  <a:pt x="198005" y="331469"/>
                </a:lnTo>
                <a:lnTo>
                  <a:pt x="204444" y="327660"/>
                </a:lnTo>
                <a:lnTo>
                  <a:pt x="203822" y="327660"/>
                </a:lnTo>
                <a:lnTo>
                  <a:pt x="210108" y="325119"/>
                </a:lnTo>
                <a:lnTo>
                  <a:pt x="209511" y="325119"/>
                </a:lnTo>
                <a:lnTo>
                  <a:pt x="215633" y="321310"/>
                </a:lnTo>
                <a:lnTo>
                  <a:pt x="215074" y="321310"/>
                </a:lnTo>
                <a:lnTo>
                  <a:pt x="221018" y="317500"/>
                </a:lnTo>
                <a:lnTo>
                  <a:pt x="220484" y="317500"/>
                </a:lnTo>
                <a:lnTo>
                  <a:pt x="226237" y="313689"/>
                </a:lnTo>
                <a:lnTo>
                  <a:pt x="225742" y="313689"/>
                </a:lnTo>
                <a:lnTo>
                  <a:pt x="231305" y="308610"/>
                </a:lnTo>
                <a:lnTo>
                  <a:pt x="230835" y="309880"/>
                </a:lnTo>
                <a:lnTo>
                  <a:pt x="265874" y="309880"/>
                </a:lnTo>
                <a:lnTo>
                  <a:pt x="264934" y="311150"/>
                </a:lnTo>
                <a:lnTo>
                  <a:pt x="264553" y="311150"/>
                </a:lnTo>
                <a:lnTo>
                  <a:pt x="259219" y="317500"/>
                </a:lnTo>
                <a:lnTo>
                  <a:pt x="253631" y="322580"/>
                </a:lnTo>
                <a:lnTo>
                  <a:pt x="248259" y="327660"/>
                </a:lnTo>
                <a:lnTo>
                  <a:pt x="244342" y="331469"/>
                </a:lnTo>
                <a:close/>
              </a:path>
              <a:path w="309245" h="365760">
                <a:moveTo>
                  <a:pt x="113906" y="331469"/>
                </a:moveTo>
                <a:lnTo>
                  <a:pt x="111264" y="331469"/>
                </a:lnTo>
                <a:lnTo>
                  <a:pt x="110604" y="330200"/>
                </a:lnTo>
                <a:lnTo>
                  <a:pt x="113906" y="331469"/>
                </a:lnTo>
                <a:close/>
              </a:path>
              <a:path w="309245" h="365760">
                <a:moveTo>
                  <a:pt x="233464" y="340360"/>
                </a:moveTo>
                <a:lnTo>
                  <a:pt x="160782" y="340360"/>
                </a:lnTo>
                <a:lnTo>
                  <a:pt x="167995" y="339089"/>
                </a:lnTo>
                <a:lnTo>
                  <a:pt x="167233" y="339089"/>
                </a:lnTo>
                <a:lnTo>
                  <a:pt x="174332" y="337819"/>
                </a:lnTo>
                <a:lnTo>
                  <a:pt x="173583" y="337819"/>
                </a:lnTo>
                <a:lnTo>
                  <a:pt x="180581" y="336550"/>
                </a:lnTo>
                <a:lnTo>
                  <a:pt x="179844" y="336550"/>
                </a:lnTo>
                <a:lnTo>
                  <a:pt x="186715" y="335280"/>
                </a:lnTo>
                <a:lnTo>
                  <a:pt x="186004" y="335280"/>
                </a:lnTo>
                <a:lnTo>
                  <a:pt x="192735" y="332739"/>
                </a:lnTo>
                <a:lnTo>
                  <a:pt x="192062" y="332739"/>
                </a:lnTo>
                <a:lnTo>
                  <a:pt x="198653" y="330200"/>
                </a:lnTo>
                <a:lnTo>
                  <a:pt x="198005" y="331469"/>
                </a:lnTo>
                <a:lnTo>
                  <a:pt x="244342" y="331469"/>
                </a:lnTo>
                <a:lnTo>
                  <a:pt x="241731" y="334010"/>
                </a:lnTo>
                <a:lnTo>
                  <a:pt x="235966" y="337819"/>
                </a:lnTo>
                <a:lnTo>
                  <a:pt x="235445" y="339089"/>
                </a:lnTo>
                <a:lnTo>
                  <a:pt x="233464" y="340360"/>
                </a:lnTo>
                <a:close/>
              </a:path>
              <a:path w="309245" h="365760">
                <a:moveTo>
                  <a:pt x="215938" y="350519"/>
                </a:moveTo>
                <a:lnTo>
                  <a:pt x="93332" y="350519"/>
                </a:lnTo>
                <a:lnTo>
                  <a:pt x="87045" y="346710"/>
                </a:lnTo>
                <a:lnTo>
                  <a:pt x="86448" y="346710"/>
                </a:lnTo>
                <a:lnTo>
                  <a:pt x="80327" y="342900"/>
                </a:lnTo>
                <a:lnTo>
                  <a:pt x="228930" y="342900"/>
                </a:lnTo>
                <a:lnTo>
                  <a:pt x="222224" y="346710"/>
                </a:lnTo>
                <a:lnTo>
                  <a:pt x="215938" y="350519"/>
                </a:lnTo>
                <a:close/>
              </a:path>
              <a:path w="309245" h="365760">
                <a:moveTo>
                  <a:pt x="201612" y="356869"/>
                </a:moveTo>
                <a:lnTo>
                  <a:pt x="107645" y="356869"/>
                </a:lnTo>
                <a:lnTo>
                  <a:pt x="101053" y="354330"/>
                </a:lnTo>
                <a:lnTo>
                  <a:pt x="100393" y="354330"/>
                </a:lnTo>
                <a:lnTo>
                  <a:pt x="93954" y="350519"/>
                </a:lnTo>
                <a:lnTo>
                  <a:pt x="215315" y="350519"/>
                </a:lnTo>
                <a:lnTo>
                  <a:pt x="208216" y="354330"/>
                </a:lnTo>
                <a:lnTo>
                  <a:pt x="201612" y="356869"/>
                </a:lnTo>
                <a:close/>
              </a:path>
              <a:path w="309245" h="365760">
                <a:moveTo>
                  <a:pt x="194195" y="359410"/>
                </a:moveTo>
                <a:lnTo>
                  <a:pt x="115062" y="359410"/>
                </a:lnTo>
                <a:lnTo>
                  <a:pt x="108331" y="356869"/>
                </a:lnTo>
                <a:lnTo>
                  <a:pt x="200939" y="356869"/>
                </a:lnTo>
                <a:lnTo>
                  <a:pt x="194195" y="359410"/>
                </a:lnTo>
                <a:close/>
              </a:path>
              <a:path w="309245" h="365760">
                <a:moveTo>
                  <a:pt x="186626" y="361950"/>
                </a:moveTo>
                <a:lnTo>
                  <a:pt x="122643" y="361950"/>
                </a:lnTo>
                <a:lnTo>
                  <a:pt x="115773" y="359410"/>
                </a:lnTo>
                <a:lnTo>
                  <a:pt x="193497" y="359410"/>
                </a:lnTo>
                <a:lnTo>
                  <a:pt x="186626" y="361950"/>
                </a:lnTo>
                <a:close/>
              </a:path>
              <a:path w="309245" h="365760">
                <a:moveTo>
                  <a:pt x="178904" y="363219"/>
                </a:moveTo>
                <a:lnTo>
                  <a:pt x="130352" y="363219"/>
                </a:lnTo>
                <a:lnTo>
                  <a:pt x="123367" y="361950"/>
                </a:lnTo>
                <a:lnTo>
                  <a:pt x="185902" y="361950"/>
                </a:lnTo>
                <a:lnTo>
                  <a:pt x="178904" y="363219"/>
                </a:lnTo>
                <a:close/>
              </a:path>
              <a:path w="309245" h="365760">
                <a:moveTo>
                  <a:pt x="171056" y="364489"/>
                </a:moveTo>
                <a:lnTo>
                  <a:pt x="138201" y="364489"/>
                </a:lnTo>
                <a:lnTo>
                  <a:pt x="131102" y="363219"/>
                </a:lnTo>
                <a:lnTo>
                  <a:pt x="178155" y="363219"/>
                </a:lnTo>
                <a:lnTo>
                  <a:pt x="171056" y="364489"/>
                </a:lnTo>
                <a:close/>
              </a:path>
              <a:path w="309245" h="365760">
                <a:moveTo>
                  <a:pt x="162318" y="365760"/>
                </a:moveTo>
                <a:lnTo>
                  <a:pt x="146939" y="365760"/>
                </a:lnTo>
                <a:lnTo>
                  <a:pt x="146177" y="364489"/>
                </a:lnTo>
                <a:lnTo>
                  <a:pt x="163093" y="364489"/>
                </a:lnTo>
                <a:lnTo>
                  <a:pt x="162318" y="365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477985" y="49545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65019" y="49414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10346" y="49545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297202" y="49414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51850" y="495454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39900" y="49415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95"/>
                </a:moveTo>
                <a:lnTo>
                  <a:pt x="12700" y="193395"/>
                </a:lnTo>
                <a:lnTo>
                  <a:pt x="10210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82" y="180695"/>
                </a:lnTo>
                <a:lnTo>
                  <a:pt x="193141" y="183172"/>
                </a:lnTo>
                <a:lnTo>
                  <a:pt x="183172" y="193141"/>
                </a:lnTo>
                <a:lnTo>
                  <a:pt x="180682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95"/>
                </a:lnTo>
                <a:lnTo>
                  <a:pt x="1806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180695"/>
                </a:moveTo>
                <a:lnTo>
                  <a:pt x="167982" y="180695"/>
                </a:lnTo>
                <a:lnTo>
                  <a:pt x="180682" y="167995"/>
                </a:lnTo>
                <a:lnTo>
                  <a:pt x="193382" y="167995"/>
                </a:lnTo>
                <a:lnTo>
                  <a:pt x="193382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984210" y="49545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971650" y="49414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88490" y="5622201"/>
            <a:ext cx="181610" cy="319405"/>
          </a:xfrm>
          <a:custGeom>
            <a:avLst/>
            <a:gdLst/>
            <a:ahLst/>
            <a:cxnLst/>
            <a:rect l="l" t="t" r="r" b="b"/>
            <a:pathLst>
              <a:path w="181609" h="319404">
                <a:moveTo>
                  <a:pt x="81673" y="116535"/>
                </a:moveTo>
                <a:lnTo>
                  <a:pt x="34594" y="116535"/>
                </a:lnTo>
                <a:lnTo>
                  <a:pt x="34594" y="69735"/>
                </a:lnTo>
                <a:lnTo>
                  <a:pt x="43091" y="37076"/>
                </a:lnTo>
                <a:lnTo>
                  <a:pt x="65100" y="15522"/>
                </a:lnTo>
                <a:lnTo>
                  <a:pt x="95395" y="3641"/>
                </a:lnTo>
                <a:lnTo>
                  <a:pt x="128752" y="0"/>
                </a:lnTo>
                <a:lnTo>
                  <a:pt x="152405" y="3433"/>
                </a:lnTo>
                <a:lnTo>
                  <a:pt x="168856" y="12420"/>
                </a:lnTo>
                <a:lnTo>
                  <a:pt x="171049" y="15290"/>
                </a:lnTo>
                <a:lnTo>
                  <a:pt x="127787" y="15290"/>
                </a:lnTo>
                <a:lnTo>
                  <a:pt x="115717" y="16813"/>
                </a:lnTo>
                <a:lnTo>
                  <a:pt x="100406" y="23887"/>
                </a:lnTo>
                <a:lnTo>
                  <a:pt x="87257" y="40274"/>
                </a:lnTo>
                <a:lnTo>
                  <a:pt x="81673" y="69735"/>
                </a:lnTo>
                <a:lnTo>
                  <a:pt x="81673" y="116535"/>
                </a:lnTo>
                <a:close/>
              </a:path>
              <a:path w="181609" h="319404">
                <a:moveTo>
                  <a:pt x="152768" y="66865"/>
                </a:moveTo>
                <a:lnTo>
                  <a:pt x="143549" y="65223"/>
                </a:lnTo>
                <a:lnTo>
                  <a:pt x="134512" y="60178"/>
                </a:lnTo>
                <a:lnTo>
                  <a:pt x="127636" y="51552"/>
                </a:lnTo>
                <a:lnTo>
                  <a:pt x="124904" y="39166"/>
                </a:lnTo>
                <a:lnTo>
                  <a:pt x="124904" y="30568"/>
                </a:lnTo>
                <a:lnTo>
                  <a:pt x="128752" y="21971"/>
                </a:lnTo>
                <a:lnTo>
                  <a:pt x="135470" y="16243"/>
                </a:lnTo>
                <a:lnTo>
                  <a:pt x="132587" y="15290"/>
                </a:lnTo>
                <a:lnTo>
                  <a:pt x="171049" y="15290"/>
                </a:lnTo>
                <a:lnTo>
                  <a:pt x="178462" y="24988"/>
                </a:lnTo>
                <a:lnTo>
                  <a:pt x="181584" y="39166"/>
                </a:lnTo>
                <a:lnTo>
                  <a:pt x="179109" y="51151"/>
                </a:lnTo>
                <a:lnTo>
                  <a:pt x="172581" y="59821"/>
                </a:lnTo>
                <a:lnTo>
                  <a:pt x="163351" y="65089"/>
                </a:lnTo>
                <a:lnTo>
                  <a:pt x="152768" y="66865"/>
                </a:lnTo>
                <a:close/>
              </a:path>
              <a:path w="181609" h="319404">
                <a:moveTo>
                  <a:pt x="137388" y="137553"/>
                </a:moveTo>
                <a:lnTo>
                  <a:pt x="0" y="137553"/>
                </a:lnTo>
                <a:lnTo>
                  <a:pt x="0" y="116535"/>
                </a:lnTo>
                <a:lnTo>
                  <a:pt x="137388" y="116535"/>
                </a:lnTo>
                <a:lnTo>
                  <a:pt x="137388" y="137553"/>
                </a:lnTo>
                <a:close/>
              </a:path>
              <a:path w="181609" h="319404">
                <a:moveTo>
                  <a:pt x="84556" y="297078"/>
                </a:moveTo>
                <a:lnTo>
                  <a:pt x="34594" y="297078"/>
                </a:lnTo>
                <a:lnTo>
                  <a:pt x="34594" y="137553"/>
                </a:lnTo>
                <a:lnTo>
                  <a:pt x="84556" y="137553"/>
                </a:lnTo>
                <a:lnTo>
                  <a:pt x="84556" y="297078"/>
                </a:lnTo>
                <a:close/>
              </a:path>
              <a:path w="181609" h="319404">
                <a:moveTo>
                  <a:pt x="2882" y="319049"/>
                </a:moveTo>
                <a:lnTo>
                  <a:pt x="2882" y="297078"/>
                </a:lnTo>
                <a:lnTo>
                  <a:pt x="123939" y="297078"/>
                </a:lnTo>
                <a:lnTo>
                  <a:pt x="123939" y="317144"/>
                </a:lnTo>
                <a:lnTo>
                  <a:pt x="60528" y="317144"/>
                </a:lnTo>
                <a:lnTo>
                  <a:pt x="44902" y="317308"/>
                </a:lnTo>
                <a:lnTo>
                  <a:pt x="29905" y="317739"/>
                </a:lnTo>
                <a:lnTo>
                  <a:pt x="15808" y="318349"/>
                </a:lnTo>
                <a:lnTo>
                  <a:pt x="2882" y="319049"/>
                </a:lnTo>
                <a:close/>
              </a:path>
              <a:path w="181609" h="319404">
                <a:moveTo>
                  <a:pt x="123939" y="319049"/>
                </a:moveTo>
                <a:lnTo>
                  <a:pt x="109573" y="317948"/>
                </a:lnTo>
                <a:lnTo>
                  <a:pt x="92595" y="317382"/>
                </a:lnTo>
                <a:lnTo>
                  <a:pt x="75436" y="317174"/>
                </a:lnTo>
                <a:lnTo>
                  <a:pt x="60528" y="317144"/>
                </a:lnTo>
                <a:lnTo>
                  <a:pt x="123939" y="317144"/>
                </a:lnTo>
                <a:lnTo>
                  <a:pt x="123939" y="3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250859" y="5785549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4">
                <a:moveTo>
                  <a:pt x="65341" y="202501"/>
                </a:moveTo>
                <a:lnTo>
                  <a:pt x="36486" y="196860"/>
                </a:lnTo>
                <a:lnTo>
                  <a:pt x="16097" y="181727"/>
                </a:lnTo>
                <a:lnTo>
                  <a:pt x="3994" y="159789"/>
                </a:lnTo>
                <a:lnTo>
                  <a:pt x="0" y="133730"/>
                </a:lnTo>
                <a:lnTo>
                  <a:pt x="2581" y="111194"/>
                </a:lnTo>
                <a:lnTo>
                  <a:pt x="24319" y="62536"/>
                </a:lnTo>
                <a:lnTo>
                  <a:pt x="70017" y="21758"/>
                </a:lnTo>
                <a:lnTo>
                  <a:pt x="123098" y="2118"/>
                </a:lnTo>
                <a:lnTo>
                  <a:pt x="148920" y="0"/>
                </a:lnTo>
                <a:lnTo>
                  <a:pt x="168540" y="1148"/>
                </a:lnTo>
                <a:lnTo>
                  <a:pt x="182668" y="4894"/>
                </a:lnTo>
                <a:lnTo>
                  <a:pt x="191212" y="11685"/>
                </a:lnTo>
                <a:lnTo>
                  <a:pt x="193280" y="19100"/>
                </a:lnTo>
                <a:lnTo>
                  <a:pt x="125869" y="19100"/>
                </a:lnTo>
                <a:lnTo>
                  <a:pt x="99700" y="21907"/>
                </a:lnTo>
                <a:lnTo>
                  <a:pt x="59575" y="43941"/>
                </a:lnTo>
                <a:lnTo>
                  <a:pt x="32679" y="95794"/>
                </a:lnTo>
                <a:lnTo>
                  <a:pt x="29781" y="119405"/>
                </a:lnTo>
                <a:lnTo>
                  <a:pt x="34061" y="144970"/>
                </a:lnTo>
                <a:lnTo>
                  <a:pt x="45999" y="164895"/>
                </a:lnTo>
                <a:lnTo>
                  <a:pt x="64242" y="177835"/>
                </a:lnTo>
                <a:lnTo>
                  <a:pt x="87439" y="182448"/>
                </a:lnTo>
                <a:lnTo>
                  <a:pt x="127092" y="182448"/>
                </a:lnTo>
                <a:lnTo>
                  <a:pt x="124245" y="184370"/>
                </a:lnTo>
                <a:lnTo>
                  <a:pt x="105451" y="193786"/>
                </a:lnTo>
                <a:lnTo>
                  <a:pt x="85576" y="200158"/>
                </a:lnTo>
                <a:lnTo>
                  <a:pt x="65341" y="202501"/>
                </a:lnTo>
                <a:close/>
              </a:path>
              <a:path w="194309" h="262254">
                <a:moveTo>
                  <a:pt x="147967" y="74510"/>
                </a:moveTo>
                <a:lnTo>
                  <a:pt x="144119" y="74510"/>
                </a:lnTo>
                <a:lnTo>
                  <a:pt x="144119" y="70688"/>
                </a:lnTo>
                <a:lnTo>
                  <a:pt x="145084" y="68770"/>
                </a:lnTo>
                <a:lnTo>
                  <a:pt x="147967" y="66865"/>
                </a:lnTo>
                <a:lnTo>
                  <a:pt x="150921" y="62913"/>
                </a:lnTo>
                <a:lnTo>
                  <a:pt x="156490" y="55286"/>
                </a:lnTo>
                <a:lnTo>
                  <a:pt x="161881" y="46045"/>
                </a:lnTo>
                <a:lnTo>
                  <a:pt x="164299" y="37249"/>
                </a:lnTo>
                <a:lnTo>
                  <a:pt x="164299" y="25793"/>
                </a:lnTo>
                <a:lnTo>
                  <a:pt x="156603" y="23875"/>
                </a:lnTo>
                <a:lnTo>
                  <a:pt x="151803" y="21970"/>
                </a:lnTo>
                <a:lnTo>
                  <a:pt x="144645" y="20718"/>
                </a:lnTo>
                <a:lnTo>
                  <a:pt x="137755" y="19821"/>
                </a:lnTo>
                <a:lnTo>
                  <a:pt x="131405" y="19281"/>
                </a:lnTo>
                <a:lnTo>
                  <a:pt x="125869" y="19100"/>
                </a:lnTo>
                <a:lnTo>
                  <a:pt x="193280" y="19100"/>
                </a:lnTo>
                <a:lnTo>
                  <a:pt x="194081" y="21970"/>
                </a:lnTo>
                <a:lnTo>
                  <a:pt x="189847" y="35822"/>
                </a:lnTo>
                <a:lnTo>
                  <a:pt x="178949" y="53255"/>
                </a:lnTo>
                <a:lnTo>
                  <a:pt x="164088" y="68182"/>
                </a:lnTo>
                <a:lnTo>
                  <a:pt x="147967" y="74510"/>
                </a:lnTo>
                <a:close/>
              </a:path>
              <a:path w="194309" h="262254">
                <a:moveTo>
                  <a:pt x="127092" y="182448"/>
                </a:moveTo>
                <a:lnTo>
                  <a:pt x="87439" y="182448"/>
                </a:lnTo>
                <a:lnTo>
                  <a:pt x="108904" y="178552"/>
                </a:lnTo>
                <a:lnTo>
                  <a:pt x="128027" y="167043"/>
                </a:lnTo>
                <a:lnTo>
                  <a:pt x="143909" y="148190"/>
                </a:lnTo>
                <a:lnTo>
                  <a:pt x="155651" y="122262"/>
                </a:lnTo>
                <a:lnTo>
                  <a:pt x="159959" y="115548"/>
                </a:lnTo>
                <a:lnTo>
                  <a:pt x="167060" y="110089"/>
                </a:lnTo>
                <a:lnTo>
                  <a:pt x="174701" y="106421"/>
                </a:lnTo>
                <a:lnTo>
                  <a:pt x="180632" y="105079"/>
                </a:lnTo>
                <a:lnTo>
                  <a:pt x="182549" y="105079"/>
                </a:lnTo>
                <a:lnTo>
                  <a:pt x="185432" y="106032"/>
                </a:lnTo>
                <a:lnTo>
                  <a:pt x="185432" y="107937"/>
                </a:lnTo>
                <a:lnTo>
                  <a:pt x="171983" y="156654"/>
                </a:lnTo>
                <a:lnTo>
                  <a:pt x="166120" y="172897"/>
                </a:lnTo>
                <a:lnTo>
                  <a:pt x="141236" y="172897"/>
                </a:lnTo>
                <a:lnTo>
                  <a:pt x="127092" y="182448"/>
                </a:lnTo>
                <a:close/>
              </a:path>
              <a:path w="194309" h="262254">
                <a:moveTo>
                  <a:pt x="118473" y="241668"/>
                </a:moveTo>
                <a:lnTo>
                  <a:pt x="87439" y="241668"/>
                </a:lnTo>
                <a:lnTo>
                  <a:pt x="95526" y="241176"/>
                </a:lnTo>
                <a:lnTo>
                  <a:pt x="103166" y="238445"/>
                </a:lnTo>
                <a:lnTo>
                  <a:pt x="127317" y="207014"/>
                </a:lnTo>
                <a:lnTo>
                  <a:pt x="141236" y="172897"/>
                </a:lnTo>
                <a:lnTo>
                  <a:pt x="166120" y="172897"/>
                </a:lnTo>
                <a:lnTo>
                  <a:pt x="163818" y="178863"/>
                </a:lnTo>
                <a:lnTo>
                  <a:pt x="158744" y="190505"/>
                </a:lnTo>
                <a:lnTo>
                  <a:pt x="152768" y="202501"/>
                </a:lnTo>
                <a:lnTo>
                  <a:pt x="133551" y="229089"/>
                </a:lnTo>
                <a:lnTo>
                  <a:pt x="118473" y="241668"/>
                </a:lnTo>
                <a:close/>
              </a:path>
              <a:path w="194309" h="262254">
                <a:moveTo>
                  <a:pt x="64376" y="261734"/>
                </a:moveTo>
                <a:lnTo>
                  <a:pt x="41839" y="259882"/>
                </a:lnTo>
                <a:lnTo>
                  <a:pt x="23179" y="255522"/>
                </a:lnTo>
                <a:lnTo>
                  <a:pt x="10464" y="250445"/>
                </a:lnTo>
                <a:lnTo>
                  <a:pt x="5765" y="246443"/>
                </a:lnTo>
                <a:lnTo>
                  <a:pt x="8603" y="241491"/>
                </a:lnTo>
                <a:lnTo>
                  <a:pt x="15495" y="236180"/>
                </a:lnTo>
                <a:lnTo>
                  <a:pt x="24009" y="231943"/>
                </a:lnTo>
                <a:lnTo>
                  <a:pt x="31711" y="230212"/>
                </a:lnTo>
                <a:lnTo>
                  <a:pt x="33629" y="230212"/>
                </a:lnTo>
                <a:lnTo>
                  <a:pt x="35547" y="231165"/>
                </a:lnTo>
                <a:lnTo>
                  <a:pt x="54060" y="237237"/>
                </a:lnTo>
                <a:lnTo>
                  <a:pt x="69780" y="240355"/>
                </a:lnTo>
                <a:lnTo>
                  <a:pt x="81356" y="241504"/>
                </a:lnTo>
                <a:lnTo>
                  <a:pt x="87439" y="241668"/>
                </a:lnTo>
                <a:lnTo>
                  <a:pt x="118473" y="241668"/>
                </a:lnTo>
                <a:lnTo>
                  <a:pt x="111453" y="247524"/>
                </a:lnTo>
                <a:lnTo>
                  <a:pt x="87915" y="258256"/>
                </a:lnTo>
                <a:lnTo>
                  <a:pt x="64376" y="261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97757" y="5955919"/>
            <a:ext cx="205104" cy="220979"/>
          </a:xfrm>
          <a:custGeom>
            <a:avLst/>
            <a:gdLst/>
            <a:ahLst/>
            <a:cxnLst/>
            <a:rect l="l" t="t" r="r" b="b"/>
            <a:pathLst>
              <a:path w="205105" h="220979">
                <a:moveTo>
                  <a:pt x="204736" y="77558"/>
                </a:moveTo>
                <a:lnTo>
                  <a:pt x="189915" y="77558"/>
                </a:lnTo>
                <a:lnTo>
                  <a:pt x="184835" y="51599"/>
                </a:lnTo>
                <a:lnTo>
                  <a:pt x="175018" y="31635"/>
                </a:lnTo>
                <a:lnTo>
                  <a:pt x="156486" y="18815"/>
                </a:lnTo>
                <a:lnTo>
                  <a:pt x="125260" y="14287"/>
                </a:lnTo>
                <a:lnTo>
                  <a:pt x="0" y="14287"/>
                </a:lnTo>
                <a:lnTo>
                  <a:pt x="0" y="0"/>
                </a:lnTo>
                <a:lnTo>
                  <a:pt x="194640" y="0"/>
                </a:lnTo>
                <a:lnTo>
                  <a:pt x="204736" y="77558"/>
                </a:lnTo>
                <a:close/>
              </a:path>
              <a:path w="205105" h="220979">
                <a:moveTo>
                  <a:pt x="80810" y="204787"/>
                </a:moveTo>
                <a:lnTo>
                  <a:pt x="35013" y="204787"/>
                </a:lnTo>
                <a:lnTo>
                  <a:pt x="35013" y="14287"/>
                </a:lnTo>
                <a:lnTo>
                  <a:pt x="80810" y="14287"/>
                </a:lnTo>
                <a:lnTo>
                  <a:pt x="80810" y="102057"/>
                </a:lnTo>
                <a:lnTo>
                  <a:pt x="145465" y="102057"/>
                </a:lnTo>
                <a:lnTo>
                  <a:pt x="145465" y="117017"/>
                </a:lnTo>
                <a:lnTo>
                  <a:pt x="80810" y="117017"/>
                </a:lnTo>
                <a:lnTo>
                  <a:pt x="80810" y="204787"/>
                </a:lnTo>
                <a:close/>
              </a:path>
              <a:path w="205105" h="220979">
                <a:moveTo>
                  <a:pt x="145465" y="102057"/>
                </a:moveTo>
                <a:lnTo>
                  <a:pt x="96304" y="102057"/>
                </a:lnTo>
                <a:lnTo>
                  <a:pt x="115023" y="99452"/>
                </a:lnTo>
                <a:lnTo>
                  <a:pt x="125349" y="91936"/>
                </a:lnTo>
                <a:lnTo>
                  <a:pt x="129740" y="79956"/>
                </a:lnTo>
                <a:lnTo>
                  <a:pt x="130657" y="63957"/>
                </a:lnTo>
                <a:lnTo>
                  <a:pt x="145465" y="63957"/>
                </a:lnTo>
                <a:lnTo>
                  <a:pt x="145465" y="102057"/>
                </a:lnTo>
                <a:close/>
              </a:path>
              <a:path w="205105" h="220979">
                <a:moveTo>
                  <a:pt x="145465" y="155117"/>
                </a:moveTo>
                <a:lnTo>
                  <a:pt x="130657" y="155117"/>
                </a:lnTo>
                <a:lnTo>
                  <a:pt x="129645" y="139118"/>
                </a:lnTo>
                <a:lnTo>
                  <a:pt x="125096" y="127138"/>
                </a:lnTo>
                <a:lnTo>
                  <a:pt x="114739" y="119622"/>
                </a:lnTo>
                <a:lnTo>
                  <a:pt x="96304" y="117017"/>
                </a:lnTo>
                <a:lnTo>
                  <a:pt x="145465" y="117017"/>
                </a:lnTo>
                <a:lnTo>
                  <a:pt x="145465" y="155117"/>
                </a:lnTo>
                <a:close/>
              </a:path>
              <a:path w="205105" h="220979">
                <a:moveTo>
                  <a:pt x="0" y="220433"/>
                </a:moveTo>
                <a:lnTo>
                  <a:pt x="0" y="204787"/>
                </a:lnTo>
                <a:lnTo>
                  <a:pt x="123913" y="204787"/>
                </a:lnTo>
                <a:lnTo>
                  <a:pt x="123913" y="219096"/>
                </a:lnTo>
                <a:lnTo>
                  <a:pt x="45171" y="219096"/>
                </a:lnTo>
                <a:lnTo>
                  <a:pt x="28535" y="219244"/>
                </a:lnTo>
                <a:lnTo>
                  <a:pt x="12277" y="219648"/>
                </a:lnTo>
                <a:lnTo>
                  <a:pt x="0" y="220433"/>
                </a:lnTo>
                <a:close/>
              </a:path>
              <a:path w="205105" h="220979">
                <a:moveTo>
                  <a:pt x="123913" y="220433"/>
                </a:moveTo>
                <a:lnTo>
                  <a:pt x="110016" y="219648"/>
                </a:lnTo>
                <a:lnTo>
                  <a:pt x="92011" y="219244"/>
                </a:lnTo>
                <a:lnTo>
                  <a:pt x="73625" y="219096"/>
                </a:lnTo>
                <a:lnTo>
                  <a:pt x="123913" y="219096"/>
                </a:lnTo>
                <a:lnTo>
                  <a:pt x="123913" y="220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9622" y="135457"/>
            <a:ext cx="5356378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dirty="0"/>
              <a:t>平均池化和最大池化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104578" y="1283537"/>
            <a:ext cx="1257585" cy="3364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1277" y="2802760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60" h="341630">
                <a:moveTo>
                  <a:pt x="664463" y="341376"/>
                </a:moveTo>
                <a:lnTo>
                  <a:pt x="664463" y="256032"/>
                </a:lnTo>
                <a:lnTo>
                  <a:pt x="0" y="256032"/>
                </a:lnTo>
                <a:lnTo>
                  <a:pt x="0" y="85344"/>
                </a:lnTo>
                <a:lnTo>
                  <a:pt x="664463" y="85344"/>
                </a:lnTo>
                <a:lnTo>
                  <a:pt x="664463" y="0"/>
                </a:lnTo>
                <a:lnTo>
                  <a:pt x="835151" y="170688"/>
                </a:lnTo>
                <a:lnTo>
                  <a:pt x="664463" y="34137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6400" y="2798569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37"/>
                </a:lnTo>
                <a:lnTo>
                  <a:pt x="664819" y="3162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44"/>
                </a:lnTo>
                <a:lnTo>
                  <a:pt x="672680" y="1358"/>
                </a:lnTo>
                <a:lnTo>
                  <a:pt x="676059" y="4737"/>
                </a:lnTo>
                <a:lnTo>
                  <a:pt x="674077" y="4737"/>
                </a:lnTo>
                <a:lnTo>
                  <a:pt x="665949" y="8102"/>
                </a:lnTo>
                <a:lnTo>
                  <a:pt x="674077" y="16230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30"/>
                </a:moveTo>
                <a:lnTo>
                  <a:pt x="665949" y="8102"/>
                </a:lnTo>
                <a:lnTo>
                  <a:pt x="674077" y="4737"/>
                </a:lnTo>
                <a:lnTo>
                  <a:pt x="674077" y="16230"/>
                </a:lnTo>
                <a:close/>
              </a:path>
              <a:path w="844550" h="350519">
                <a:moveTo>
                  <a:pt x="832897" y="175050"/>
                </a:moveTo>
                <a:lnTo>
                  <a:pt x="674077" y="16230"/>
                </a:lnTo>
                <a:lnTo>
                  <a:pt x="674077" y="4737"/>
                </a:lnTo>
                <a:lnTo>
                  <a:pt x="676059" y="4737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897" y="175050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83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24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22"/>
                </a:moveTo>
                <a:lnTo>
                  <a:pt x="832897" y="175050"/>
                </a:lnTo>
                <a:lnTo>
                  <a:pt x="836269" y="171678"/>
                </a:lnTo>
                <a:lnTo>
                  <a:pt x="836269" y="178422"/>
                </a:lnTo>
                <a:close/>
              </a:path>
              <a:path w="844550" h="350519">
                <a:moveTo>
                  <a:pt x="843000" y="178422"/>
                </a:moveTo>
                <a:lnTo>
                  <a:pt x="836269" y="178422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15"/>
                </a:lnTo>
                <a:lnTo>
                  <a:pt x="843000" y="178422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897" y="175050"/>
                </a:lnTo>
                <a:lnTo>
                  <a:pt x="836269" y="178422"/>
                </a:lnTo>
                <a:lnTo>
                  <a:pt x="843000" y="178422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5438" y="523546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2699" y="52221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78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8091" y="523546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037" y="52221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09887" y="523546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96665" y="522216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92538" y="523546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79698" y="52221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5438" y="536195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22699" y="53486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18091" y="536195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6037" y="534863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78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09887" y="536195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96665" y="534866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92538" y="536195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79698" y="53486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35438" y="548234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22699" y="547023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09887" y="5482349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96665" y="547025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92538" y="548234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79698" y="547023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22663" y="5480826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09682" y="546845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35438" y="561189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22826" y="55992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19614" y="5611890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06164" y="55992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76"/>
                </a:moveTo>
                <a:lnTo>
                  <a:pt x="12700" y="142176"/>
                </a:lnTo>
                <a:lnTo>
                  <a:pt x="10210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189" y="129476"/>
                </a:lnTo>
                <a:lnTo>
                  <a:pt x="141947" y="131965"/>
                </a:lnTo>
                <a:lnTo>
                  <a:pt x="131965" y="141935"/>
                </a:lnTo>
                <a:lnTo>
                  <a:pt x="129489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76"/>
                </a:lnTo>
                <a:lnTo>
                  <a:pt x="1294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7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129476"/>
                </a:moveTo>
                <a:lnTo>
                  <a:pt x="116789" y="129476"/>
                </a:lnTo>
                <a:lnTo>
                  <a:pt x="129489" y="116776"/>
                </a:lnTo>
                <a:lnTo>
                  <a:pt x="142189" y="116776"/>
                </a:lnTo>
                <a:lnTo>
                  <a:pt x="142189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09887" y="5611890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96792" y="559931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2538" y="561189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9825" y="55992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35438" y="574295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22699" y="57302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18091" y="574295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06037" y="57302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09887" y="5742954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6665" y="573026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2538" y="574295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79698" y="57302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35438" y="586944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22699" y="585675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18091" y="586944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06037" y="585674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09887" y="5869446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96665" y="585678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92538" y="586944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79698" y="585674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35438" y="5991366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22699" y="597834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09887" y="599136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96665" y="597837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2538" y="5991366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79698" y="597833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22663" y="598984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09682" y="597656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35438" y="611938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22826" y="610740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9614" y="611938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06164" y="610739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10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09887" y="611938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96792" y="610743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92538" y="611938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79825" y="610739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60295" y="5257444"/>
            <a:ext cx="937094" cy="1022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20378" y="6368898"/>
            <a:ext cx="251460" cy="221615"/>
          </a:xfrm>
          <a:custGeom>
            <a:avLst/>
            <a:gdLst/>
            <a:ahLst/>
            <a:cxnLst/>
            <a:rect l="l" t="t" r="r" b="b"/>
            <a:pathLst>
              <a:path w="251459" h="221614">
                <a:moveTo>
                  <a:pt x="0" y="221310"/>
                </a:moveTo>
                <a:lnTo>
                  <a:pt x="0" y="206070"/>
                </a:lnTo>
                <a:lnTo>
                  <a:pt x="6680" y="206070"/>
                </a:lnTo>
                <a:lnTo>
                  <a:pt x="19210" y="204300"/>
                </a:lnTo>
                <a:lnTo>
                  <a:pt x="47536" y="162563"/>
                </a:lnTo>
                <a:lnTo>
                  <a:pt x="73149" y="104210"/>
                </a:lnTo>
                <a:lnTo>
                  <a:pt x="112941" y="8610"/>
                </a:lnTo>
                <a:lnTo>
                  <a:pt x="114947" y="2654"/>
                </a:lnTo>
                <a:lnTo>
                  <a:pt x="116281" y="0"/>
                </a:lnTo>
                <a:lnTo>
                  <a:pt x="135001" y="0"/>
                </a:lnTo>
                <a:lnTo>
                  <a:pt x="138341" y="8610"/>
                </a:lnTo>
                <a:lnTo>
                  <a:pt x="158315" y="56984"/>
                </a:lnTo>
                <a:lnTo>
                  <a:pt x="110934" y="56984"/>
                </a:lnTo>
                <a:lnTo>
                  <a:pt x="74853" y="145110"/>
                </a:lnTo>
                <a:lnTo>
                  <a:pt x="194703" y="145110"/>
                </a:lnTo>
                <a:lnTo>
                  <a:pt x="200996" y="160350"/>
                </a:lnTo>
                <a:lnTo>
                  <a:pt x="68173" y="160350"/>
                </a:lnTo>
                <a:lnTo>
                  <a:pt x="52133" y="198119"/>
                </a:lnTo>
                <a:lnTo>
                  <a:pt x="52133" y="198780"/>
                </a:lnTo>
                <a:lnTo>
                  <a:pt x="50787" y="202095"/>
                </a:lnTo>
                <a:lnTo>
                  <a:pt x="55183" y="204631"/>
                </a:lnTo>
                <a:lnTo>
                  <a:pt x="64904" y="207478"/>
                </a:lnTo>
                <a:lnTo>
                  <a:pt x="74752" y="212437"/>
                </a:lnTo>
                <a:lnTo>
                  <a:pt x="78827" y="220010"/>
                </a:lnTo>
                <a:lnTo>
                  <a:pt x="47387" y="220010"/>
                </a:lnTo>
                <a:lnTo>
                  <a:pt x="29042" y="220102"/>
                </a:lnTo>
                <a:lnTo>
                  <a:pt x="19465" y="220402"/>
                </a:lnTo>
                <a:lnTo>
                  <a:pt x="0" y="221310"/>
                </a:lnTo>
                <a:close/>
              </a:path>
              <a:path w="251459" h="221614">
                <a:moveTo>
                  <a:pt x="194703" y="145110"/>
                </a:moveTo>
                <a:lnTo>
                  <a:pt x="147688" y="145110"/>
                </a:lnTo>
                <a:lnTo>
                  <a:pt x="110934" y="56984"/>
                </a:lnTo>
                <a:lnTo>
                  <a:pt x="158315" y="56984"/>
                </a:lnTo>
                <a:lnTo>
                  <a:pt x="194703" y="145110"/>
                </a:lnTo>
                <a:close/>
              </a:path>
              <a:path w="251459" h="221614">
                <a:moveTo>
                  <a:pt x="219875" y="206070"/>
                </a:moveTo>
                <a:lnTo>
                  <a:pt x="173088" y="206070"/>
                </a:lnTo>
                <a:lnTo>
                  <a:pt x="153708" y="160350"/>
                </a:lnTo>
                <a:lnTo>
                  <a:pt x="200996" y="160350"/>
                </a:lnTo>
                <a:lnTo>
                  <a:pt x="219875" y="206070"/>
                </a:lnTo>
                <a:close/>
              </a:path>
              <a:path w="251459" h="221614">
                <a:moveTo>
                  <a:pt x="142341" y="221310"/>
                </a:moveTo>
                <a:lnTo>
                  <a:pt x="142341" y="206070"/>
                </a:lnTo>
                <a:lnTo>
                  <a:pt x="251282" y="206070"/>
                </a:lnTo>
                <a:lnTo>
                  <a:pt x="251282" y="220010"/>
                </a:lnTo>
                <a:lnTo>
                  <a:pt x="186138" y="220010"/>
                </a:lnTo>
                <a:lnTo>
                  <a:pt x="170245" y="220154"/>
                </a:lnTo>
                <a:lnTo>
                  <a:pt x="154602" y="220546"/>
                </a:lnTo>
                <a:lnTo>
                  <a:pt x="142341" y="221310"/>
                </a:lnTo>
                <a:close/>
              </a:path>
              <a:path w="251459" h="221614">
                <a:moveTo>
                  <a:pt x="79527" y="221310"/>
                </a:moveTo>
                <a:lnTo>
                  <a:pt x="69566" y="220546"/>
                </a:lnTo>
                <a:lnTo>
                  <a:pt x="58477" y="220154"/>
                </a:lnTo>
                <a:lnTo>
                  <a:pt x="47387" y="220010"/>
                </a:lnTo>
                <a:lnTo>
                  <a:pt x="78827" y="220010"/>
                </a:lnTo>
                <a:lnTo>
                  <a:pt x="79527" y="221310"/>
                </a:lnTo>
                <a:close/>
              </a:path>
              <a:path w="251459" h="221614">
                <a:moveTo>
                  <a:pt x="251282" y="221310"/>
                </a:moveTo>
                <a:lnTo>
                  <a:pt x="240127" y="220546"/>
                </a:lnTo>
                <a:lnTo>
                  <a:pt x="225715" y="220154"/>
                </a:lnTo>
                <a:lnTo>
                  <a:pt x="211053" y="220010"/>
                </a:lnTo>
                <a:lnTo>
                  <a:pt x="251282" y="220010"/>
                </a:lnTo>
                <a:lnTo>
                  <a:pt x="251282" y="2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27893" y="1543253"/>
            <a:ext cx="919480" cy="2449195"/>
          </a:xfrm>
          <a:custGeom>
            <a:avLst/>
            <a:gdLst/>
            <a:ahLst/>
            <a:cxnLst/>
            <a:rect l="l" t="t" r="r" b="b"/>
            <a:pathLst>
              <a:path w="919479" h="2449195">
                <a:moveTo>
                  <a:pt x="17783" y="2449068"/>
                </a:moveTo>
                <a:lnTo>
                  <a:pt x="0" y="757085"/>
                </a:lnTo>
                <a:lnTo>
                  <a:pt x="244" y="754761"/>
                </a:lnTo>
                <a:lnTo>
                  <a:pt x="894400" y="2590"/>
                </a:lnTo>
                <a:lnTo>
                  <a:pt x="901335" y="0"/>
                </a:lnTo>
                <a:lnTo>
                  <a:pt x="903836" y="241"/>
                </a:lnTo>
                <a:lnTo>
                  <a:pt x="912651" y="11150"/>
                </a:lnTo>
                <a:lnTo>
                  <a:pt x="890425" y="11150"/>
                </a:lnTo>
                <a:lnTo>
                  <a:pt x="890517" y="34834"/>
                </a:lnTo>
                <a:lnTo>
                  <a:pt x="28457" y="757085"/>
                </a:lnTo>
                <a:lnTo>
                  <a:pt x="22215" y="757085"/>
                </a:lnTo>
                <a:lnTo>
                  <a:pt x="18240" y="765644"/>
                </a:lnTo>
                <a:lnTo>
                  <a:pt x="22248" y="765644"/>
                </a:lnTo>
                <a:lnTo>
                  <a:pt x="28613" y="2414220"/>
                </a:lnTo>
                <a:lnTo>
                  <a:pt x="10455" y="2429433"/>
                </a:lnTo>
                <a:lnTo>
                  <a:pt x="28705" y="2437917"/>
                </a:lnTo>
                <a:lnTo>
                  <a:pt x="34947" y="2437917"/>
                </a:lnTo>
                <a:lnTo>
                  <a:pt x="24730" y="2446477"/>
                </a:lnTo>
                <a:lnTo>
                  <a:pt x="22634" y="2447861"/>
                </a:lnTo>
                <a:lnTo>
                  <a:pt x="20272" y="2448737"/>
                </a:lnTo>
                <a:lnTo>
                  <a:pt x="17783" y="2449068"/>
                </a:lnTo>
                <a:close/>
              </a:path>
              <a:path w="919479" h="2449195">
                <a:moveTo>
                  <a:pt x="890517" y="34834"/>
                </a:moveTo>
                <a:lnTo>
                  <a:pt x="890425" y="11150"/>
                </a:lnTo>
                <a:lnTo>
                  <a:pt x="908675" y="19621"/>
                </a:lnTo>
                <a:lnTo>
                  <a:pt x="890517" y="34834"/>
                </a:lnTo>
                <a:close/>
              </a:path>
              <a:path w="919479" h="2449195">
                <a:moveTo>
                  <a:pt x="919131" y="1691982"/>
                </a:moveTo>
                <a:lnTo>
                  <a:pt x="896915" y="1691982"/>
                </a:lnTo>
                <a:lnTo>
                  <a:pt x="900890" y="1683410"/>
                </a:lnTo>
                <a:lnTo>
                  <a:pt x="896882" y="1683410"/>
                </a:lnTo>
                <a:lnTo>
                  <a:pt x="890517" y="34834"/>
                </a:lnTo>
                <a:lnTo>
                  <a:pt x="908675" y="19621"/>
                </a:lnTo>
                <a:lnTo>
                  <a:pt x="890425" y="11150"/>
                </a:lnTo>
                <a:lnTo>
                  <a:pt x="912651" y="11150"/>
                </a:lnTo>
                <a:lnTo>
                  <a:pt x="919107" y="1683410"/>
                </a:lnTo>
                <a:lnTo>
                  <a:pt x="900890" y="1683410"/>
                </a:lnTo>
                <a:lnTo>
                  <a:pt x="896895" y="1686757"/>
                </a:lnTo>
                <a:lnTo>
                  <a:pt x="919120" y="1686757"/>
                </a:lnTo>
                <a:lnTo>
                  <a:pt x="919131" y="1691982"/>
                </a:lnTo>
                <a:close/>
              </a:path>
              <a:path w="919479" h="2449195">
                <a:moveTo>
                  <a:pt x="18240" y="765644"/>
                </a:moveTo>
                <a:lnTo>
                  <a:pt x="22215" y="757085"/>
                </a:lnTo>
                <a:lnTo>
                  <a:pt x="22235" y="762297"/>
                </a:lnTo>
                <a:lnTo>
                  <a:pt x="18240" y="765644"/>
                </a:lnTo>
                <a:close/>
              </a:path>
              <a:path w="919479" h="2449195">
                <a:moveTo>
                  <a:pt x="22235" y="762297"/>
                </a:moveTo>
                <a:lnTo>
                  <a:pt x="22215" y="757085"/>
                </a:lnTo>
                <a:lnTo>
                  <a:pt x="28457" y="757085"/>
                </a:lnTo>
                <a:lnTo>
                  <a:pt x="22235" y="762297"/>
                </a:lnTo>
                <a:close/>
              </a:path>
              <a:path w="919479" h="2449195">
                <a:moveTo>
                  <a:pt x="22248" y="765644"/>
                </a:moveTo>
                <a:lnTo>
                  <a:pt x="18240" y="765644"/>
                </a:lnTo>
                <a:lnTo>
                  <a:pt x="22235" y="762297"/>
                </a:lnTo>
                <a:lnTo>
                  <a:pt x="22248" y="765644"/>
                </a:lnTo>
                <a:close/>
              </a:path>
              <a:path w="919479" h="2449195">
                <a:moveTo>
                  <a:pt x="896915" y="1691982"/>
                </a:moveTo>
                <a:lnTo>
                  <a:pt x="896895" y="1686757"/>
                </a:lnTo>
                <a:lnTo>
                  <a:pt x="900890" y="1683410"/>
                </a:lnTo>
                <a:lnTo>
                  <a:pt x="896915" y="1691982"/>
                </a:lnTo>
                <a:close/>
              </a:path>
              <a:path w="919479" h="2449195">
                <a:moveTo>
                  <a:pt x="34947" y="2437917"/>
                </a:moveTo>
                <a:lnTo>
                  <a:pt x="28705" y="2437917"/>
                </a:lnTo>
                <a:lnTo>
                  <a:pt x="28613" y="2414220"/>
                </a:lnTo>
                <a:lnTo>
                  <a:pt x="896895" y="1686757"/>
                </a:lnTo>
                <a:lnTo>
                  <a:pt x="896915" y="1691982"/>
                </a:lnTo>
                <a:lnTo>
                  <a:pt x="919131" y="1691982"/>
                </a:lnTo>
                <a:lnTo>
                  <a:pt x="918886" y="1694307"/>
                </a:lnTo>
                <a:lnTo>
                  <a:pt x="918099" y="1696618"/>
                </a:lnTo>
                <a:lnTo>
                  <a:pt x="916841" y="1698701"/>
                </a:lnTo>
                <a:lnTo>
                  <a:pt x="915165" y="1700453"/>
                </a:lnTo>
                <a:lnTo>
                  <a:pt x="34947" y="2437917"/>
                </a:lnTo>
                <a:close/>
              </a:path>
              <a:path w="919479" h="2449195">
                <a:moveTo>
                  <a:pt x="28705" y="2437917"/>
                </a:moveTo>
                <a:lnTo>
                  <a:pt x="10455" y="2429433"/>
                </a:lnTo>
                <a:lnTo>
                  <a:pt x="28613" y="2414220"/>
                </a:lnTo>
                <a:lnTo>
                  <a:pt x="28705" y="243791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68740" y="2634309"/>
            <a:ext cx="309245" cy="365760"/>
          </a:xfrm>
          <a:custGeom>
            <a:avLst/>
            <a:gdLst/>
            <a:ahLst/>
            <a:cxnLst/>
            <a:rect l="l" t="t" r="r" b="b"/>
            <a:pathLst>
              <a:path w="309245" h="365760">
                <a:moveTo>
                  <a:pt x="178155" y="1269"/>
                </a:moveTo>
                <a:lnTo>
                  <a:pt x="131102" y="1269"/>
                </a:lnTo>
                <a:lnTo>
                  <a:pt x="138201" y="0"/>
                </a:lnTo>
                <a:lnTo>
                  <a:pt x="171056" y="0"/>
                </a:lnTo>
                <a:lnTo>
                  <a:pt x="178155" y="1269"/>
                </a:lnTo>
                <a:close/>
              </a:path>
              <a:path w="309245" h="365760">
                <a:moveTo>
                  <a:pt x="193497" y="5080"/>
                </a:moveTo>
                <a:lnTo>
                  <a:pt x="115773" y="5080"/>
                </a:lnTo>
                <a:lnTo>
                  <a:pt x="122643" y="3810"/>
                </a:lnTo>
                <a:lnTo>
                  <a:pt x="123367" y="2539"/>
                </a:lnTo>
                <a:lnTo>
                  <a:pt x="130352" y="1269"/>
                </a:lnTo>
                <a:lnTo>
                  <a:pt x="178904" y="1269"/>
                </a:lnTo>
                <a:lnTo>
                  <a:pt x="185902" y="2539"/>
                </a:lnTo>
                <a:lnTo>
                  <a:pt x="186626" y="3810"/>
                </a:lnTo>
                <a:lnTo>
                  <a:pt x="193497" y="5080"/>
                </a:lnTo>
                <a:close/>
              </a:path>
              <a:path w="309245" h="365760">
                <a:moveTo>
                  <a:pt x="200939" y="7619"/>
                </a:moveTo>
                <a:lnTo>
                  <a:pt x="108331" y="7619"/>
                </a:lnTo>
                <a:lnTo>
                  <a:pt x="115062" y="5080"/>
                </a:lnTo>
                <a:lnTo>
                  <a:pt x="194195" y="5080"/>
                </a:lnTo>
                <a:lnTo>
                  <a:pt x="200939" y="7619"/>
                </a:lnTo>
                <a:close/>
              </a:path>
              <a:path w="309245" h="365760">
                <a:moveTo>
                  <a:pt x="215315" y="13969"/>
                </a:moveTo>
                <a:lnTo>
                  <a:pt x="93954" y="13969"/>
                </a:lnTo>
                <a:lnTo>
                  <a:pt x="100393" y="11430"/>
                </a:lnTo>
                <a:lnTo>
                  <a:pt x="101053" y="10160"/>
                </a:lnTo>
                <a:lnTo>
                  <a:pt x="107645" y="7619"/>
                </a:lnTo>
                <a:lnTo>
                  <a:pt x="201612" y="7619"/>
                </a:lnTo>
                <a:lnTo>
                  <a:pt x="208216" y="10160"/>
                </a:lnTo>
                <a:lnTo>
                  <a:pt x="215315" y="13969"/>
                </a:lnTo>
                <a:close/>
              </a:path>
              <a:path w="309245" h="365760">
                <a:moveTo>
                  <a:pt x="228930" y="21589"/>
                </a:moveTo>
                <a:lnTo>
                  <a:pt x="80327" y="21589"/>
                </a:lnTo>
                <a:lnTo>
                  <a:pt x="86448" y="17780"/>
                </a:lnTo>
                <a:lnTo>
                  <a:pt x="87045" y="17780"/>
                </a:lnTo>
                <a:lnTo>
                  <a:pt x="93332" y="13969"/>
                </a:lnTo>
                <a:lnTo>
                  <a:pt x="215938" y="13969"/>
                </a:lnTo>
                <a:lnTo>
                  <a:pt x="222224" y="17780"/>
                </a:lnTo>
                <a:lnTo>
                  <a:pt x="228930" y="21589"/>
                </a:lnTo>
                <a:close/>
              </a:path>
              <a:path w="309245" h="365760">
                <a:moveTo>
                  <a:pt x="229501" y="342900"/>
                </a:moveTo>
                <a:lnTo>
                  <a:pt x="79768" y="342900"/>
                </a:lnTo>
                <a:lnTo>
                  <a:pt x="73291" y="337819"/>
                </a:lnTo>
                <a:lnTo>
                  <a:pt x="44704" y="311150"/>
                </a:lnTo>
                <a:lnTo>
                  <a:pt x="44323" y="311150"/>
                </a:lnTo>
                <a:lnTo>
                  <a:pt x="39624" y="304800"/>
                </a:lnTo>
                <a:lnTo>
                  <a:pt x="34810" y="298450"/>
                </a:lnTo>
                <a:lnTo>
                  <a:pt x="29972" y="290830"/>
                </a:lnTo>
                <a:lnTo>
                  <a:pt x="26009" y="284480"/>
                </a:lnTo>
                <a:lnTo>
                  <a:pt x="21793" y="275589"/>
                </a:lnTo>
                <a:lnTo>
                  <a:pt x="18148" y="267969"/>
                </a:lnTo>
                <a:lnTo>
                  <a:pt x="4699" y="227330"/>
                </a:lnTo>
                <a:lnTo>
                  <a:pt x="0" y="182880"/>
                </a:lnTo>
                <a:lnTo>
                  <a:pt x="190" y="172719"/>
                </a:lnTo>
                <a:lnTo>
                  <a:pt x="6718" y="128269"/>
                </a:lnTo>
                <a:lnTo>
                  <a:pt x="15011" y="104139"/>
                </a:lnTo>
                <a:lnTo>
                  <a:pt x="18376" y="95250"/>
                </a:lnTo>
                <a:lnTo>
                  <a:pt x="21793" y="88900"/>
                </a:lnTo>
                <a:lnTo>
                  <a:pt x="26009" y="81280"/>
                </a:lnTo>
                <a:lnTo>
                  <a:pt x="29972" y="73660"/>
                </a:lnTo>
                <a:lnTo>
                  <a:pt x="34810" y="66039"/>
                </a:lnTo>
                <a:lnTo>
                  <a:pt x="39624" y="59689"/>
                </a:lnTo>
                <a:lnTo>
                  <a:pt x="44323" y="54610"/>
                </a:lnTo>
                <a:lnTo>
                  <a:pt x="44704" y="53339"/>
                </a:lnTo>
                <a:lnTo>
                  <a:pt x="73291" y="26669"/>
                </a:lnTo>
                <a:lnTo>
                  <a:pt x="79768" y="21589"/>
                </a:lnTo>
                <a:lnTo>
                  <a:pt x="229501" y="21589"/>
                </a:lnTo>
                <a:lnTo>
                  <a:pt x="232473" y="24130"/>
                </a:lnTo>
                <a:lnTo>
                  <a:pt x="154241" y="24130"/>
                </a:lnTo>
                <a:lnTo>
                  <a:pt x="154629" y="24197"/>
                </a:lnTo>
                <a:lnTo>
                  <a:pt x="147713" y="25400"/>
                </a:lnTo>
                <a:lnTo>
                  <a:pt x="142036" y="25400"/>
                </a:lnTo>
                <a:lnTo>
                  <a:pt x="134937" y="26669"/>
                </a:lnTo>
                <a:lnTo>
                  <a:pt x="135674" y="26669"/>
                </a:lnTo>
                <a:lnTo>
                  <a:pt x="128689" y="27939"/>
                </a:lnTo>
                <a:lnTo>
                  <a:pt x="129413" y="27939"/>
                </a:lnTo>
                <a:lnTo>
                  <a:pt x="122555" y="29210"/>
                </a:lnTo>
                <a:lnTo>
                  <a:pt x="123253" y="29210"/>
                </a:lnTo>
                <a:lnTo>
                  <a:pt x="116522" y="31750"/>
                </a:lnTo>
                <a:lnTo>
                  <a:pt x="117208" y="31750"/>
                </a:lnTo>
                <a:lnTo>
                  <a:pt x="110604" y="34289"/>
                </a:lnTo>
                <a:lnTo>
                  <a:pt x="111264" y="34289"/>
                </a:lnTo>
                <a:lnTo>
                  <a:pt x="104813" y="36830"/>
                </a:lnTo>
                <a:lnTo>
                  <a:pt x="105448" y="36830"/>
                </a:lnTo>
                <a:lnTo>
                  <a:pt x="101257" y="39369"/>
                </a:lnTo>
                <a:lnTo>
                  <a:pt x="99745" y="39369"/>
                </a:lnTo>
                <a:lnTo>
                  <a:pt x="93624" y="43180"/>
                </a:lnTo>
                <a:lnTo>
                  <a:pt x="94195" y="43180"/>
                </a:lnTo>
                <a:lnTo>
                  <a:pt x="88252" y="46989"/>
                </a:lnTo>
                <a:lnTo>
                  <a:pt x="88785" y="46989"/>
                </a:lnTo>
                <a:lnTo>
                  <a:pt x="83019" y="50800"/>
                </a:lnTo>
                <a:lnTo>
                  <a:pt x="83515" y="50800"/>
                </a:lnTo>
                <a:lnTo>
                  <a:pt x="79343" y="54610"/>
                </a:lnTo>
                <a:lnTo>
                  <a:pt x="78422" y="54610"/>
                </a:lnTo>
                <a:lnTo>
                  <a:pt x="73063" y="59689"/>
                </a:lnTo>
                <a:lnTo>
                  <a:pt x="73507" y="59689"/>
                </a:lnTo>
                <a:lnTo>
                  <a:pt x="68351" y="64769"/>
                </a:lnTo>
                <a:lnTo>
                  <a:pt x="68757" y="64769"/>
                </a:lnTo>
                <a:lnTo>
                  <a:pt x="63830" y="69850"/>
                </a:lnTo>
                <a:lnTo>
                  <a:pt x="64211" y="69850"/>
                </a:lnTo>
                <a:lnTo>
                  <a:pt x="60451" y="74930"/>
                </a:lnTo>
                <a:lnTo>
                  <a:pt x="59867" y="74930"/>
                </a:lnTo>
                <a:lnTo>
                  <a:pt x="55410" y="81280"/>
                </a:lnTo>
                <a:lnTo>
                  <a:pt x="55740" y="81280"/>
                </a:lnTo>
                <a:lnTo>
                  <a:pt x="52367" y="86360"/>
                </a:lnTo>
                <a:lnTo>
                  <a:pt x="51828" y="86360"/>
                </a:lnTo>
                <a:lnTo>
                  <a:pt x="48526" y="92710"/>
                </a:lnTo>
                <a:lnTo>
                  <a:pt x="48145" y="92710"/>
                </a:lnTo>
                <a:lnTo>
                  <a:pt x="45065" y="99060"/>
                </a:lnTo>
                <a:lnTo>
                  <a:pt x="44704" y="99060"/>
                </a:lnTo>
                <a:lnTo>
                  <a:pt x="41287" y="106680"/>
                </a:lnTo>
                <a:lnTo>
                  <a:pt x="41516" y="106680"/>
                </a:lnTo>
                <a:lnTo>
                  <a:pt x="38379" y="113030"/>
                </a:lnTo>
                <a:lnTo>
                  <a:pt x="38582" y="113030"/>
                </a:lnTo>
                <a:lnTo>
                  <a:pt x="35737" y="120650"/>
                </a:lnTo>
                <a:lnTo>
                  <a:pt x="35915" y="120650"/>
                </a:lnTo>
                <a:lnTo>
                  <a:pt x="33798" y="127000"/>
                </a:lnTo>
                <a:lnTo>
                  <a:pt x="33540" y="127000"/>
                </a:lnTo>
                <a:lnTo>
                  <a:pt x="31305" y="134619"/>
                </a:lnTo>
                <a:lnTo>
                  <a:pt x="31445" y="134619"/>
                </a:lnTo>
                <a:lnTo>
                  <a:pt x="29527" y="142239"/>
                </a:lnTo>
                <a:lnTo>
                  <a:pt x="28054" y="149860"/>
                </a:lnTo>
                <a:lnTo>
                  <a:pt x="27076" y="157480"/>
                </a:lnTo>
                <a:lnTo>
                  <a:pt x="26060" y="166369"/>
                </a:lnTo>
                <a:lnTo>
                  <a:pt x="25577" y="173989"/>
                </a:lnTo>
                <a:lnTo>
                  <a:pt x="25425" y="181610"/>
                </a:lnTo>
                <a:lnTo>
                  <a:pt x="25577" y="190500"/>
                </a:lnTo>
                <a:lnTo>
                  <a:pt x="26111" y="199389"/>
                </a:lnTo>
                <a:lnTo>
                  <a:pt x="26962" y="207010"/>
                </a:lnTo>
                <a:lnTo>
                  <a:pt x="28143" y="214630"/>
                </a:lnTo>
                <a:lnTo>
                  <a:pt x="29641" y="222250"/>
                </a:lnTo>
                <a:lnTo>
                  <a:pt x="31445" y="229869"/>
                </a:lnTo>
                <a:lnTo>
                  <a:pt x="31305" y="229869"/>
                </a:lnTo>
                <a:lnTo>
                  <a:pt x="33540" y="237489"/>
                </a:lnTo>
                <a:lnTo>
                  <a:pt x="33375" y="237489"/>
                </a:lnTo>
                <a:lnTo>
                  <a:pt x="35915" y="245110"/>
                </a:lnTo>
                <a:lnTo>
                  <a:pt x="36211" y="245110"/>
                </a:lnTo>
                <a:lnTo>
                  <a:pt x="38582" y="251460"/>
                </a:lnTo>
                <a:lnTo>
                  <a:pt x="38379" y="251460"/>
                </a:lnTo>
                <a:lnTo>
                  <a:pt x="41516" y="259080"/>
                </a:lnTo>
                <a:lnTo>
                  <a:pt x="41857" y="259080"/>
                </a:lnTo>
                <a:lnTo>
                  <a:pt x="44704" y="265430"/>
                </a:lnTo>
                <a:lnTo>
                  <a:pt x="45065" y="265430"/>
                </a:lnTo>
                <a:lnTo>
                  <a:pt x="48145" y="271780"/>
                </a:lnTo>
                <a:lnTo>
                  <a:pt x="48526" y="271780"/>
                </a:lnTo>
                <a:lnTo>
                  <a:pt x="51828" y="278130"/>
                </a:lnTo>
                <a:lnTo>
                  <a:pt x="52367" y="278130"/>
                </a:lnTo>
                <a:lnTo>
                  <a:pt x="55740" y="283210"/>
                </a:lnTo>
                <a:lnTo>
                  <a:pt x="55410" y="283210"/>
                </a:lnTo>
                <a:lnTo>
                  <a:pt x="59867" y="289560"/>
                </a:lnTo>
                <a:lnTo>
                  <a:pt x="59512" y="289560"/>
                </a:lnTo>
                <a:lnTo>
                  <a:pt x="64211" y="294639"/>
                </a:lnTo>
                <a:lnTo>
                  <a:pt x="63830" y="294639"/>
                </a:lnTo>
                <a:lnTo>
                  <a:pt x="68757" y="299719"/>
                </a:lnTo>
                <a:lnTo>
                  <a:pt x="68351" y="299719"/>
                </a:lnTo>
                <a:lnTo>
                  <a:pt x="73507" y="304800"/>
                </a:lnTo>
                <a:lnTo>
                  <a:pt x="73063" y="304800"/>
                </a:lnTo>
                <a:lnTo>
                  <a:pt x="78422" y="309880"/>
                </a:lnTo>
                <a:lnTo>
                  <a:pt x="79343" y="309880"/>
                </a:lnTo>
                <a:lnTo>
                  <a:pt x="83515" y="313689"/>
                </a:lnTo>
                <a:lnTo>
                  <a:pt x="83019" y="313689"/>
                </a:lnTo>
                <a:lnTo>
                  <a:pt x="88785" y="317500"/>
                </a:lnTo>
                <a:lnTo>
                  <a:pt x="88252" y="317500"/>
                </a:lnTo>
                <a:lnTo>
                  <a:pt x="94195" y="321310"/>
                </a:lnTo>
                <a:lnTo>
                  <a:pt x="93624" y="321310"/>
                </a:lnTo>
                <a:lnTo>
                  <a:pt x="99745" y="325119"/>
                </a:lnTo>
                <a:lnTo>
                  <a:pt x="99161" y="325119"/>
                </a:lnTo>
                <a:lnTo>
                  <a:pt x="105448" y="327660"/>
                </a:lnTo>
                <a:lnTo>
                  <a:pt x="104813" y="327660"/>
                </a:lnTo>
                <a:lnTo>
                  <a:pt x="111264" y="331469"/>
                </a:lnTo>
                <a:lnTo>
                  <a:pt x="113906" y="331469"/>
                </a:lnTo>
                <a:lnTo>
                  <a:pt x="117208" y="332739"/>
                </a:lnTo>
                <a:lnTo>
                  <a:pt x="116522" y="332739"/>
                </a:lnTo>
                <a:lnTo>
                  <a:pt x="123253" y="335280"/>
                </a:lnTo>
                <a:lnTo>
                  <a:pt x="122555" y="335280"/>
                </a:lnTo>
                <a:lnTo>
                  <a:pt x="129413" y="336550"/>
                </a:lnTo>
                <a:lnTo>
                  <a:pt x="128689" y="336550"/>
                </a:lnTo>
                <a:lnTo>
                  <a:pt x="135674" y="337819"/>
                </a:lnTo>
                <a:lnTo>
                  <a:pt x="134937" y="337819"/>
                </a:lnTo>
                <a:lnTo>
                  <a:pt x="142036" y="339089"/>
                </a:lnTo>
                <a:lnTo>
                  <a:pt x="141274" y="339089"/>
                </a:lnTo>
                <a:lnTo>
                  <a:pt x="148488" y="340360"/>
                </a:lnTo>
                <a:lnTo>
                  <a:pt x="233464" y="340360"/>
                </a:lnTo>
                <a:lnTo>
                  <a:pt x="229501" y="342900"/>
                </a:lnTo>
                <a:close/>
              </a:path>
              <a:path w="309245" h="365760">
                <a:moveTo>
                  <a:pt x="154629" y="24197"/>
                </a:moveTo>
                <a:lnTo>
                  <a:pt x="154241" y="24130"/>
                </a:lnTo>
                <a:lnTo>
                  <a:pt x="155016" y="24130"/>
                </a:lnTo>
                <a:lnTo>
                  <a:pt x="154629" y="24197"/>
                </a:lnTo>
                <a:close/>
              </a:path>
              <a:path w="309245" h="365760">
                <a:moveTo>
                  <a:pt x="235445" y="26669"/>
                </a:moveTo>
                <a:lnTo>
                  <a:pt x="174332" y="26669"/>
                </a:lnTo>
                <a:lnTo>
                  <a:pt x="167233" y="25400"/>
                </a:lnTo>
                <a:lnTo>
                  <a:pt x="161556" y="25400"/>
                </a:lnTo>
                <a:lnTo>
                  <a:pt x="154629" y="24197"/>
                </a:lnTo>
                <a:lnTo>
                  <a:pt x="155016" y="24130"/>
                </a:lnTo>
                <a:lnTo>
                  <a:pt x="232473" y="24130"/>
                </a:lnTo>
                <a:lnTo>
                  <a:pt x="235445" y="26669"/>
                </a:lnTo>
                <a:close/>
              </a:path>
              <a:path w="309245" h="365760">
                <a:moveTo>
                  <a:pt x="247789" y="36830"/>
                </a:moveTo>
                <a:lnTo>
                  <a:pt x="204444" y="36830"/>
                </a:lnTo>
                <a:lnTo>
                  <a:pt x="198005" y="34289"/>
                </a:lnTo>
                <a:lnTo>
                  <a:pt x="198653" y="34289"/>
                </a:lnTo>
                <a:lnTo>
                  <a:pt x="192062" y="31750"/>
                </a:lnTo>
                <a:lnTo>
                  <a:pt x="192735" y="31750"/>
                </a:lnTo>
                <a:lnTo>
                  <a:pt x="186004" y="29210"/>
                </a:lnTo>
                <a:lnTo>
                  <a:pt x="186715" y="29210"/>
                </a:lnTo>
                <a:lnTo>
                  <a:pt x="179844" y="27939"/>
                </a:lnTo>
                <a:lnTo>
                  <a:pt x="180581" y="27939"/>
                </a:lnTo>
                <a:lnTo>
                  <a:pt x="173583" y="26669"/>
                </a:lnTo>
                <a:lnTo>
                  <a:pt x="235966" y="26669"/>
                </a:lnTo>
                <a:lnTo>
                  <a:pt x="241731" y="30480"/>
                </a:lnTo>
                <a:lnTo>
                  <a:pt x="247789" y="36830"/>
                </a:lnTo>
                <a:close/>
              </a:path>
              <a:path w="309245" h="365760">
                <a:moveTo>
                  <a:pt x="210108" y="40639"/>
                </a:moveTo>
                <a:lnTo>
                  <a:pt x="203822" y="36830"/>
                </a:lnTo>
                <a:lnTo>
                  <a:pt x="248259" y="36830"/>
                </a:lnTo>
                <a:lnTo>
                  <a:pt x="250945" y="39369"/>
                </a:lnTo>
                <a:lnTo>
                  <a:pt x="209511" y="39369"/>
                </a:lnTo>
                <a:lnTo>
                  <a:pt x="210108" y="40639"/>
                </a:lnTo>
                <a:close/>
              </a:path>
              <a:path w="309245" h="365760">
                <a:moveTo>
                  <a:pt x="99161" y="40639"/>
                </a:moveTo>
                <a:lnTo>
                  <a:pt x="99745" y="39369"/>
                </a:lnTo>
                <a:lnTo>
                  <a:pt x="101257" y="39369"/>
                </a:lnTo>
                <a:lnTo>
                  <a:pt x="99161" y="40639"/>
                </a:lnTo>
                <a:close/>
              </a:path>
              <a:path w="309245" h="365760">
                <a:moveTo>
                  <a:pt x="231305" y="55880"/>
                </a:moveTo>
                <a:lnTo>
                  <a:pt x="225742" y="50800"/>
                </a:lnTo>
                <a:lnTo>
                  <a:pt x="226237" y="50800"/>
                </a:lnTo>
                <a:lnTo>
                  <a:pt x="220484" y="46989"/>
                </a:lnTo>
                <a:lnTo>
                  <a:pt x="221018" y="46989"/>
                </a:lnTo>
                <a:lnTo>
                  <a:pt x="215074" y="43180"/>
                </a:lnTo>
                <a:lnTo>
                  <a:pt x="215633" y="43180"/>
                </a:lnTo>
                <a:lnTo>
                  <a:pt x="209511" y="39369"/>
                </a:lnTo>
                <a:lnTo>
                  <a:pt x="250945" y="39369"/>
                </a:lnTo>
                <a:lnTo>
                  <a:pt x="253631" y="41910"/>
                </a:lnTo>
                <a:lnTo>
                  <a:pt x="259219" y="46989"/>
                </a:lnTo>
                <a:lnTo>
                  <a:pt x="264553" y="53339"/>
                </a:lnTo>
                <a:lnTo>
                  <a:pt x="264934" y="54610"/>
                </a:lnTo>
                <a:lnTo>
                  <a:pt x="230835" y="54610"/>
                </a:lnTo>
                <a:lnTo>
                  <a:pt x="231305" y="55880"/>
                </a:lnTo>
                <a:close/>
              </a:path>
              <a:path w="309245" h="365760">
                <a:moveTo>
                  <a:pt x="77952" y="55880"/>
                </a:moveTo>
                <a:lnTo>
                  <a:pt x="78422" y="54610"/>
                </a:lnTo>
                <a:lnTo>
                  <a:pt x="79343" y="54610"/>
                </a:lnTo>
                <a:lnTo>
                  <a:pt x="77952" y="55880"/>
                </a:lnTo>
                <a:close/>
              </a:path>
              <a:path w="309245" h="365760">
                <a:moveTo>
                  <a:pt x="249745" y="76200"/>
                </a:moveTo>
                <a:lnTo>
                  <a:pt x="245046" y="69850"/>
                </a:lnTo>
                <a:lnTo>
                  <a:pt x="245427" y="69850"/>
                </a:lnTo>
                <a:lnTo>
                  <a:pt x="240499" y="64769"/>
                </a:lnTo>
                <a:lnTo>
                  <a:pt x="240906" y="64769"/>
                </a:lnTo>
                <a:lnTo>
                  <a:pt x="235762" y="59689"/>
                </a:lnTo>
                <a:lnTo>
                  <a:pt x="236194" y="59689"/>
                </a:lnTo>
                <a:lnTo>
                  <a:pt x="230835" y="54610"/>
                </a:lnTo>
                <a:lnTo>
                  <a:pt x="264934" y="54610"/>
                </a:lnTo>
                <a:lnTo>
                  <a:pt x="269989" y="60960"/>
                </a:lnTo>
                <a:lnTo>
                  <a:pt x="274447" y="66039"/>
                </a:lnTo>
                <a:lnTo>
                  <a:pt x="279743" y="74930"/>
                </a:lnTo>
                <a:lnTo>
                  <a:pt x="249389" y="74930"/>
                </a:lnTo>
                <a:lnTo>
                  <a:pt x="249745" y="76200"/>
                </a:lnTo>
                <a:close/>
              </a:path>
              <a:path w="309245" h="365760">
                <a:moveTo>
                  <a:pt x="59512" y="76200"/>
                </a:moveTo>
                <a:lnTo>
                  <a:pt x="59867" y="74930"/>
                </a:lnTo>
                <a:lnTo>
                  <a:pt x="60451" y="74930"/>
                </a:lnTo>
                <a:lnTo>
                  <a:pt x="59512" y="76200"/>
                </a:lnTo>
                <a:close/>
              </a:path>
              <a:path w="309245" h="365760">
                <a:moveTo>
                  <a:pt x="257746" y="87630"/>
                </a:moveTo>
                <a:lnTo>
                  <a:pt x="253530" y="81280"/>
                </a:lnTo>
                <a:lnTo>
                  <a:pt x="253860" y="81280"/>
                </a:lnTo>
                <a:lnTo>
                  <a:pt x="249389" y="74930"/>
                </a:lnTo>
                <a:lnTo>
                  <a:pt x="279743" y="74930"/>
                </a:lnTo>
                <a:lnTo>
                  <a:pt x="283527" y="81280"/>
                </a:lnTo>
                <a:lnTo>
                  <a:pt x="286484" y="86360"/>
                </a:lnTo>
                <a:lnTo>
                  <a:pt x="257441" y="86360"/>
                </a:lnTo>
                <a:lnTo>
                  <a:pt x="257746" y="87630"/>
                </a:lnTo>
                <a:close/>
              </a:path>
              <a:path w="309245" h="365760">
                <a:moveTo>
                  <a:pt x="51523" y="87630"/>
                </a:moveTo>
                <a:lnTo>
                  <a:pt x="51828" y="86360"/>
                </a:lnTo>
                <a:lnTo>
                  <a:pt x="52367" y="86360"/>
                </a:lnTo>
                <a:lnTo>
                  <a:pt x="51523" y="87630"/>
                </a:lnTo>
                <a:close/>
              </a:path>
              <a:path w="309245" h="365760">
                <a:moveTo>
                  <a:pt x="261391" y="93980"/>
                </a:moveTo>
                <a:lnTo>
                  <a:pt x="257441" y="86360"/>
                </a:lnTo>
                <a:lnTo>
                  <a:pt x="286484" y="86360"/>
                </a:lnTo>
                <a:lnTo>
                  <a:pt x="287223" y="87630"/>
                </a:lnTo>
                <a:lnTo>
                  <a:pt x="289661" y="92710"/>
                </a:lnTo>
                <a:lnTo>
                  <a:pt x="261124" y="92710"/>
                </a:lnTo>
                <a:lnTo>
                  <a:pt x="261391" y="93980"/>
                </a:lnTo>
                <a:close/>
              </a:path>
              <a:path w="309245" h="365760">
                <a:moveTo>
                  <a:pt x="47866" y="93980"/>
                </a:moveTo>
                <a:lnTo>
                  <a:pt x="48145" y="92710"/>
                </a:lnTo>
                <a:lnTo>
                  <a:pt x="48526" y="92710"/>
                </a:lnTo>
                <a:lnTo>
                  <a:pt x="47866" y="93980"/>
                </a:lnTo>
                <a:close/>
              </a:path>
              <a:path w="309245" h="365760">
                <a:moveTo>
                  <a:pt x="264807" y="100330"/>
                </a:moveTo>
                <a:lnTo>
                  <a:pt x="261124" y="92710"/>
                </a:lnTo>
                <a:lnTo>
                  <a:pt x="289661" y="92710"/>
                </a:lnTo>
                <a:lnTo>
                  <a:pt x="290880" y="95250"/>
                </a:lnTo>
                <a:lnTo>
                  <a:pt x="292410" y="99060"/>
                </a:lnTo>
                <a:lnTo>
                  <a:pt x="264566" y="99060"/>
                </a:lnTo>
                <a:lnTo>
                  <a:pt x="264807" y="100330"/>
                </a:lnTo>
                <a:close/>
              </a:path>
              <a:path w="309245" h="365760">
                <a:moveTo>
                  <a:pt x="44450" y="100330"/>
                </a:moveTo>
                <a:lnTo>
                  <a:pt x="44704" y="99060"/>
                </a:lnTo>
                <a:lnTo>
                  <a:pt x="45065" y="99060"/>
                </a:lnTo>
                <a:lnTo>
                  <a:pt x="44450" y="100330"/>
                </a:lnTo>
                <a:close/>
              </a:path>
              <a:path w="309245" h="365760">
                <a:moveTo>
                  <a:pt x="275882" y="128269"/>
                </a:moveTo>
                <a:lnTo>
                  <a:pt x="273342" y="120650"/>
                </a:lnTo>
                <a:lnTo>
                  <a:pt x="273519" y="120650"/>
                </a:lnTo>
                <a:lnTo>
                  <a:pt x="270687" y="113030"/>
                </a:lnTo>
                <a:lnTo>
                  <a:pt x="270891" y="113030"/>
                </a:lnTo>
                <a:lnTo>
                  <a:pt x="267754" y="106680"/>
                </a:lnTo>
                <a:lnTo>
                  <a:pt x="267982" y="106680"/>
                </a:lnTo>
                <a:lnTo>
                  <a:pt x="264566" y="99060"/>
                </a:lnTo>
                <a:lnTo>
                  <a:pt x="292410" y="99060"/>
                </a:lnTo>
                <a:lnTo>
                  <a:pt x="294449" y="104139"/>
                </a:lnTo>
                <a:lnTo>
                  <a:pt x="297294" y="111760"/>
                </a:lnTo>
                <a:lnTo>
                  <a:pt x="300177" y="120650"/>
                </a:lnTo>
                <a:lnTo>
                  <a:pt x="302039" y="127000"/>
                </a:lnTo>
                <a:lnTo>
                  <a:pt x="275729" y="127000"/>
                </a:lnTo>
                <a:lnTo>
                  <a:pt x="275882" y="128269"/>
                </a:lnTo>
                <a:close/>
              </a:path>
              <a:path w="309245" h="365760">
                <a:moveTo>
                  <a:pt x="33375" y="128269"/>
                </a:moveTo>
                <a:lnTo>
                  <a:pt x="33540" y="127000"/>
                </a:lnTo>
                <a:lnTo>
                  <a:pt x="33798" y="127000"/>
                </a:lnTo>
                <a:lnTo>
                  <a:pt x="33375" y="128269"/>
                </a:lnTo>
                <a:close/>
              </a:path>
              <a:path w="309245" h="365760">
                <a:moveTo>
                  <a:pt x="309235" y="182880"/>
                </a:moveTo>
                <a:lnTo>
                  <a:pt x="283870" y="182880"/>
                </a:lnTo>
                <a:lnTo>
                  <a:pt x="283870" y="181610"/>
                </a:lnTo>
                <a:lnTo>
                  <a:pt x="283679" y="173989"/>
                </a:lnTo>
                <a:lnTo>
                  <a:pt x="283614" y="172719"/>
                </a:lnTo>
                <a:lnTo>
                  <a:pt x="283159" y="166369"/>
                </a:lnTo>
                <a:lnTo>
                  <a:pt x="282295" y="157480"/>
                </a:lnTo>
                <a:lnTo>
                  <a:pt x="281114" y="149860"/>
                </a:lnTo>
                <a:lnTo>
                  <a:pt x="279628" y="142239"/>
                </a:lnTo>
                <a:lnTo>
                  <a:pt x="277825" y="134619"/>
                </a:lnTo>
                <a:lnTo>
                  <a:pt x="277964" y="134619"/>
                </a:lnTo>
                <a:lnTo>
                  <a:pt x="275729" y="127000"/>
                </a:lnTo>
                <a:lnTo>
                  <a:pt x="302039" y="127000"/>
                </a:lnTo>
                <a:lnTo>
                  <a:pt x="302412" y="128269"/>
                </a:lnTo>
                <a:lnTo>
                  <a:pt x="309079" y="172719"/>
                </a:lnTo>
                <a:lnTo>
                  <a:pt x="309257" y="181610"/>
                </a:lnTo>
                <a:lnTo>
                  <a:pt x="309235" y="182880"/>
                </a:lnTo>
                <a:close/>
              </a:path>
              <a:path w="309245" h="365760">
                <a:moveTo>
                  <a:pt x="26898" y="158750"/>
                </a:moveTo>
                <a:lnTo>
                  <a:pt x="26962" y="157480"/>
                </a:lnTo>
                <a:lnTo>
                  <a:pt x="26898" y="158750"/>
                </a:lnTo>
                <a:close/>
              </a:path>
              <a:path w="309245" h="365760">
                <a:moveTo>
                  <a:pt x="282371" y="158750"/>
                </a:moveTo>
                <a:lnTo>
                  <a:pt x="282192" y="157480"/>
                </a:lnTo>
                <a:lnTo>
                  <a:pt x="282371" y="158750"/>
                </a:lnTo>
                <a:close/>
              </a:path>
              <a:path w="309245" h="365760">
                <a:moveTo>
                  <a:pt x="25412" y="182244"/>
                </a:moveTo>
                <a:lnTo>
                  <a:pt x="25400" y="181610"/>
                </a:lnTo>
                <a:lnTo>
                  <a:pt x="25412" y="182244"/>
                </a:lnTo>
                <a:close/>
              </a:path>
              <a:path w="309245" h="365760">
                <a:moveTo>
                  <a:pt x="283856" y="182244"/>
                </a:moveTo>
                <a:lnTo>
                  <a:pt x="283843" y="181610"/>
                </a:lnTo>
                <a:lnTo>
                  <a:pt x="283856" y="182244"/>
                </a:lnTo>
                <a:close/>
              </a:path>
              <a:path w="309245" h="365760">
                <a:moveTo>
                  <a:pt x="25425" y="182880"/>
                </a:moveTo>
                <a:lnTo>
                  <a:pt x="25412" y="182244"/>
                </a:lnTo>
                <a:lnTo>
                  <a:pt x="25425" y="182880"/>
                </a:lnTo>
                <a:close/>
              </a:path>
              <a:path w="309245" h="365760">
                <a:moveTo>
                  <a:pt x="308590" y="199389"/>
                </a:moveTo>
                <a:lnTo>
                  <a:pt x="283159" y="199389"/>
                </a:lnTo>
                <a:lnTo>
                  <a:pt x="283705" y="190500"/>
                </a:lnTo>
                <a:lnTo>
                  <a:pt x="283856" y="182244"/>
                </a:lnTo>
                <a:lnTo>
                  <a:pt x="283870" y="182880"/>
                </a:lnTo>
                <a:lnTo>
                  <a:pt x="309235" y="182880"/>
                </a:lnTo>
                <a:lnTo>
                  <a:pt x="309079" y="191769"/>
                </a:lnTo>
                <a:lnTo>
                  <a:pt x="308590" y="199389"/>
                </a:lnTo>
                <a:close/>
              </a:path>
              <a:path w="309245" h="365760">
                <a:moveTo>
                  <a:pt x="26189" y="199389"/>
                </a:moveTo>
                <a:lnTo>
                  <a:pt x="26060" y="198119"/>
                </a:lnTo>
                <a:lnTo>
                  <a:pt x="26189" y="199389"/>
                </a:lnTo>
                <a:close/>
              </a:path>
              <a:path w="309245" h="365760">
                <a:moveTo>
                  <a:pt x="299765" y="245110"/>
                </a:moveTo>
                <a:lnTo>
                  <a:pt x="273342" y="245110"/>
                </a:lnTo>
                <a:lnTo>
                  <a:pt x="275882" y="237489"/>
                </a:lnTo>
                <a:lnTo>
                  <a:pt x="275729" y="237489"/>
                </a:lnTo>
                <a:lnTo>
                  <a:pt x="277964" y="229869"/>
                </a:lnTo>
                <a:lnTo>
                  <a:pt x="277825" y="229869"/>
                </a:lnTo>
                <a:lnTo>
                  <a:pt x="279730" y="222250"/>
                </a:lnTo>
                <a:lnTo>
                  <a:pt x="281203" y="214630"/>
                </a:lnTo>
                <a:lnTo>
                  <a:pt x="282371" y="207010"/>
                </a:lnTo>
                <a:lnTo>
                  <a:pt x="283197" y="198119"/>
                </a:lnTo>
                <a:lnTo>
                  <a:pt x="283159" y="199389"/>
                </a:lnTo>
                <a:lnTo>
                  <a:pt x="308590" y="199389"/>
                </a:lnTo>
                <a:lnTo>
                  <a:pt x="308508" y="200660"/>
                </a:lnTo>
                <a:lnTo>
                  <a:pt x="300177" y="243839"/>
                </a:lnTo>
                <a:lnTo>
                  <a:pt x="299765" y="245110"/>
                </a:lnTo>
                <a:close/>
              </a:path>
              <a:path w="309245" h="365760">
                <a:moveTo>
                  <a:pt x="36211" y="245110"/>
                </a:moveTo>
                <a:lnTo>
                  <a:pt x="35915" y="245110"/>
                </a:lnTo>
                <a:lnTo>
                  <a:pt x="35737" y="243839"/>
                </a:lnTo>
                <a:lnTo>
                  <a:pt x="36211" y="245110"/>
                </a:lnTo>
                <a:close/>
              </a:path>
              <a:path w="309245" h="365760">
                <a:moveTo>
                  <a:pt x="295117" y="259080"/>
                </a:moveTo>
                <a:lnTo>
                  <a:pt x="267754" y="259080"/>
                </a:lnTo>
                <a:lnTo>
                  <a:pt x="270891" y="251460"/>
                </a:lnTo>
                <a:lnTo>
                  <a:pt x="270687" y="251460"/>
                </a:lnTo>
                <a:lnTo>
                  <a:pt x="273519" y="243839"/>
                </a:lnTo>
                <a:lnTo>
                  <a:pt x="273342" y="245110"/>
                </a:lnTo>
                <a:lnTo>
                  <a:pt x="299765" y="245110"/>
                </a:lnTo>
                <a:lnTo>
                  <a:pt x="297294" y="252730"/>
                </a:lnTo>
                <a:lnTo>
                  <a:pt x="295117" y="259080"/>
                </a:lnTo>
                <a:close/>
              </a:path>
              <a:path w="309245" h="365760">
                <a:moveTo>
                  <a:pt x="41857" y="259080"/>
                </a:moveTo>
                <a:lnTo>
                  <a:pt x="41516" y="259080"/>
                </a:lnTo>
                <a:lnTo>
                  <a:pt x="41287" y="257810"/>
                </a:lnTo>
                <a:lnTo>
                  <a:pt x="41857" y="259080"/>
                </a:lnTo>
                <a:close/>
              </a:path>
              <a:path w="309245" h="365760">
                <a:moveTo>
                  <a:pt x="292364" y="265430"/>
                </a:moveTo>
                <a:lnTo>
                  <a:pt x="264566" y="265430"/>
                </a:lnTo>
                <a:lnTo>
                  <a:pt x="267982" y="257810"/>
                </a:lnTo>
                <a:lnTo>
                  <a:pt x="267754" y="259080"/>
                </a:lnTo>
                <a:lnTo>
                  <a:pt x="295117" y="259080"/>
                </a:lnTo>
                <a:lnTo>
                  <a:pt x="294246" y="261619"/>
                </a:lnTo>
                <a:lnTo>
                  <a:pt x="292364" y="265430"/>
                </a:lnTo>
                <a:close/>
              </a:path>
              <a:path w="309245" h="365760">
                <a:moveTo>
                  <a:pt x="45065" y="265430"/>
                </a:moveTo>
                <a:lnTo>
                  <a:pt x="44704" y="265430"/>
                </a:lnTo>
                <a:lnTo>
                  <a:pt x="44450" y="264160"/>
                </a:lnTo>
                <a:lnTo>
                  <a:pt x="45065" y="265430"/>
                </a:lnTo>
                <a:close/>
              </a:path>
              <a:path w="309245" h="365760">
                <a:moveTo>
                  <a:pt x="289443" y="271780"/>
                </a:moveTo>
                <a:lnTo>
                  <a:pt x="261124" y="271780"/>
                </a:lnTo>
                <a:lnTo>
                  <a:pt x="264807" y="264160"/>
                </a:lnTo>
                <a:lnTo>
                  <a:pt x="264566" y="265430"/>
                </a:lnTo>
                <a:lnTo>
                  <a:pt x="292364" y="265430"/>
                </a:lnTo>
                <a:lnTo>
                  <a:pt x="291109" y="267969"/>
                </a:lnTo>
                <a:lnTo>
                  <a:pt x="289443" y="271780"/>
                </a:lnTo>
                <a:close/>
              </a:path>
              <a:path w="309245" h="365760">
                <a:moveTo>
                  <a:pt x="48526" y="271780"/>
                </a:moveTo>
                <a:lnTo>
                  <a:pt x="48145" y="271780"/>
                </a:lnTo>
                <a:lnTo>
                  <a:pt x="47866" y="270510"/>
                </a:lnTo>
                <a:lnTo>
                  <a:pt x="48526" y="271780"/>
                </a:lnTo>
                <a:close/>
              </a:path>
              <a:path w="309245" h="365760">
                <a:moveTo>
                  <a:pt x="286560" y="278130"/>
                </a:moveTo>
                <a:lnTo>
                  <a:pt x="257441" y="278130"/>
                </a:lnTo>
                <a:lnTo>
                  <a:pt x="261391" y="270510"/>
                </a:lnTo>
                <a:lnTo>
                  <a:pt x="261124" y="271780"/>
                </a:lnTo>
                <a:lnTo>
                  <a:pt x="289443" y="271780"/>
                </a:lnTo>
                <a:lnTo>
                  <a:pt x="287223" y="276860"/>
                </a:lnTo>
                <a:lnTo>
                  <a:pt x="286560" y="278130"/>
                </a:lnTo>
                <a:close/>
              </a:path>
              <a:path w="309245" h="365760">
                <a:moveTo>
                  <a:pt x="52367" y="278130"/>
                </a:moveTo>
                <a:lnTo>
                  <a:pt x="51828" y="278130"/>
                </a:lnTo>
                <a:lnTo>
                  <a:pt x="51523" y="276860"/>
                </a:lnTo>
                <a:lnTo>
                  <a:pt x="52367" y="278130"/>
                </a:lnTo>
                <a:close/>
              </a:path>
              <a:path w="309245" h="365760">
                <a:moveTo>
                  <a:pt x="265874" y="309880"/>
                </a:moveTo>
                <a:lnTo>
                  <a:pt x="230835" y="309880"/>
                </a:lnTo>
                <a:lnTo>
                  <a:pt x="236194" y="304800"/>
                </a:lnTo>
                <a:lnTo>
                  <a:pt x="235762" y="304800"/>
                </a:lnTo>
                <a:lnTo>
                  <a:pt x="240906" y="299719"/>
                </a:lnTo>
                <a:lnTo>
                  <a:pt x="240499" y="299719"/>
                </a:lnTo>
                <a:lnTo>
                  <a:pt x="245427" y="294639"/>
                </a:lnTo>
                <a:lnTo>
                  <a:pt x="245046" y="294639"/>
                </a:lnTo>
                <a:lnTo>
                  <a:pt x="249745" y="289560"/>
                </a:lnTo>
                <a:lnTo>
                  <a:pt x="249389" y="289560"/>
                </a:lnTo>
                <a:lnTo>
                  <a:pt x="253860" y="283210"/>
                </a:lnTo>
                <a:lnTo>
                  <a:pt x="253530" y="283210"/>
                </a:lnTo>
                <a:lnTo>
                  <a:pt x="257746" y="276860"/>
                </a:lnTo>
                <a:lnTo>
                  <a:pt x="257441" y="278130"/>
                </a:lnTo>
                <a:lnTo>
                  <a:pt x="286560" y="278130"/>
                </a:lnTo>
                <a:lnTo>
                  <a:pt x="283248" y="284480"/>
                </a:lnTo>
                <a:lnTo>
                  <a:pt x="278993" y="290830"/>
                </a:lnTo>
                <a:lnTo>
                  <a:pt x="274447" y="298450"/>
                </a:lnTo>
                <a:lnTo>
                  <a:pt x="269633" y="304800"/>
                </a:lnTo>
                <a:lnTo>
                  <a:pt x="265874" y="309880"/>
                </a:lnTo>
                <a:close/>
              </a:path>
              <a:path w="309245" h="365760">
                <a:moveTo>
                  <a:pt x="79343" y="309880"/>
                </a:moveTo>
                <a:lnTo>
                  <a:pt x="78422" y="309880"/>
                </a:lnTo>
                <a:lnTo>
                  <a:pt x="77952" y="308610"/>
                </a:lnTo>
                <a:lnTo>
                  <a:pt x="79343" y="309880"/>
                </a:lnTo>
                <a:close/>
              </a:path>
              <a:path w="309245" h="365760">
                <a:moveTo>
                  <a:pt x="244342" y="331469"/>
                </a:moveTo>
                <a:lnTo>
                  <a:pt x="198005" y="331469"/>
                </a:lnTo>
                <a:lnTo>
                  <a:pt x="204444" y="327660"/>
                </a:lnTo>
                <a:lnTo>
                  <a:pt x="203822" y="327660"/>
                </a:lnTo>
                <a:lnTo>
                  <a:pt x="210108" y="325119"/>
                </a:lnTo>
                <a:lnTo>
                  <a:pt x="209511" y="325119"/>
                </a:lnTo>
                <a:lnTo>
                  <a:pt x="215633" y="321310"/>
                </a:lnTo>
                <a:lnTo>
                  <a:pt x="215074" y="321310"/>
                </a:lnTo>
                <a:lnTo>
                  <a:pt x="221018" y="317500"/>
                </a:lnTo>
                <a:lnTo>
                  <a:pt x="220484" y="317500"/>
                </a:lnTo>
                <a:lnTo>
                  <a:pt x="226237" y="313689"/>
                </a:lnTo>
                <a:lnTo>
                  <a:pt x="225742" y="313689"/>
                </a:lnTo>
                <a:lnTo>
                  <a:pt x="231305" y="308610"/>
                </a:lnTo>
                <a:lnTo>
                  <a:pt x="230835" y="309880"/>
                </a:lnTo>
                <a:lnTo>
                  <a:pt x="265874" y="309880"/>
                </a:lnTo>
                <a:lnTo>
                  <a:pt x="264934" y="311150"/>
                </a:lnTo>
                <a:lnTo>
                  <a:pt x="264553" y="311150"/>
                </a:lnTo>
                <a:lnTo>
                  <a:pt x="259219" y="317500"/>
                </a:lnTo>
                <a:lnTo>
                  <a:pt x="253631" y="322580"/>
                </a:lnTo>
                <a:lnTo>
                  <a:pt x="248259" y="327660"/>
                </a:lnTo>
                <a:lnTo>
                  <a:pt x="244342" y="331469"/>
                </a:lnTo>
                <a:close/>
              </a:path>
              <a:path w="309245" h="365760">
                <a:moveTo>
                  <a:pt x="113906" y="331469"/>
                </a:moveTo>
                <a:lnTo>
                  <a:pt x="111264" y="331469"/>
                </a:lnTo>
                <a:lnTo>
                  <a:pt x="110604" y="330200"/>
                </a:lnTo>
                <a:lnTo>
                  <a:pt x="113906" y="331469"/>
                </a:lnTo>
                <a:close/>
              </a:path>
              <a:path w="309245" h="365760">
                <a:moveTo>
                  <a:pt x="233464" y="340360"/>
                </a:moveTo>
                <a:lnTo>
                  <a:pt x="160782" y="340360"/>
                </a:lnTo>
                <a:lnTo>
                  <a:pt x="167995" y="339089"/>
                </a:lnTo>
                <a:lnTo>
                  <a:pt x="167233" y="339089"/>
                </a:lnTo>
                <a:lnTo>
                  <a:pt x="174332" y="337819"/>
                </a:lnTo>
                <a:lnTo>
                  <a:pt x="173583" y="337819"/>
                </a:lnTo>
                <a:lnTo>
                  <a:pt x="180581" y="336550"/>
                </a:lnTo>
                <a:lnTo>
                  <a:pt x="179844" y="336550"/>
                </a:lnTo>
                <a:lnTo>
                  <a:pt x="186715" y="335280"/>
                </a:lnTo>
                <a:lnTo>
                  <a:pt x="186004" y="335280"/>
                </a:lnTo>
                <a:lnTo>
                  <a:pt x="192735" y="332739"/>
                </a:lnTo>
                <a:lnTo>
                  <a:pt x="192062" y="332739"/>
                </a:lnTo>
                <a:lnTo>
                  <a:pt x="198653" y="330200"/>
                </a:lnTo>
                <a:lnTo>
                  <a:pt x="198005" y="331469"/>
                </a:lnTo>
                <a:lnTo>
                  <a:pt x="244342" y="331469"/>
                </a:lnTo>
                <a:lnTo>
                  <a:pt x="241731" y="334010"/>
                </a:lnTo>
                <a:lnTo>
                  <a:pt x="235966" y="337819"/>
                </a:lnTo>
                <a:lnTo>
                  <a:pt x="235445" y="339089"/>
                </a:lnTo>
                <a:lnTo>
                  <a:pt x="233464" y="340360"/>
                </a:lnTo>
                <a:close/>
              </a:path>
              <a:path w="309245" h="365760">
                <a:moveTo>
                  <a:pt x="215938" y="350519"/>
                </a:moveTo>
                <a:lnTo>
                  <a:pt x="93332" y="350519"/>
                </a:lnTo>
                <a:lnTo>
                  <a:pt x="87045" y="346710"/>
                </a:lnTo>
                <a:lnTo>
                  <a:pt x="86448" y="346710"/>
                </a:lnTo>
                <a:lnTo>
                  <a:pt x="80327" y="342900"/>
                </a:lnTo>
                <a:lnTo>
                  <a:pt x="228930" y="342900"/>
                </a:lnTo>
                <a:lnTo>
                  <a:pt x="222224" y="346710"/>
                </a:lnTo>
                <a:lnTo>
                  <a:pt x="215938" y="350519"/>
                </a:lnTo>
                <a:close/>
              </a:path>
              <a:path w="309245" h="365760">
                <a:moveTo>
                  <a:pt x="201612" y="356869"/>
                </a:moveTo>
                <a:lnTo>
                  <a:pt x="107645" y="356869"/>
                </a:lnTo>
                <a:lnTo>
                  <a:pt x="101053" y="354330"/>
                </a:lnTo>
                <a:lnTo>
                  <a:pt x="100393" y="354330"/>
                </a:lnTo>
                <a:lnTo>
                  <a:pt x="93954" y="350519"/>
                </a:lnTo>
                <a:lnTo>
                  <a:pt x="215315" y="350519"/>
                </a:lnTo>
                <a:lnTo>
                  <a:pt x="208216" y="354330"/>
                </a:lnTo>
                <a:lnTo>
                  <a:pt x="201612" y="356869"/>
                </a:lnTo>
                <a:close/>
              </a:path>
              <a:path w="309245" h="365760">
                <a:moveTo>
                  <a:pt x="194195" y="359410"/>
                </a:moveTo>
                <a:lnTo>
                  <a:pt x="115062" y="359410"/>
                </a:lnTo>
                <a:lnTo>
                  <a:pt x="108331" y="356869"/>
                </a:lnTo>
                <a:lnTo>
                  <a:pt x="200939" y="356869"/>
                </a:lnTo>
                <a:lnTo>
                  <a:pt x="194195" y="359410"/>
                </a:lnTo>
                <a:close/>
              </a:path>
              <a:path w="309245" h="365760">
                <a:moveTo>
                  <a:pt x="186626" y="361950"/>
                </a:moveTo>
                <a:lnTo>
                  <a:pt x="122643" y="361950"/>
                </a:lnTo>
                <a:lnTo>
                  <a:pt x="115773" y="359410"/>
                </a:lnTo>
                <a:lnTo>
                  <a:pt x="193497" y="359410"/>
                </a:lnTo>
                <a:lnTo>
                  <a:pt x="186626" y="361950"/>
                </a:lnTo>
                <a:close/>
              </a:path>
              <a:path w="309245" h="365760">
                <a:moveTo>
                  <a:pt x="178904" y="363219"/>
                </a:moveTo>
                <a:lnTo>
                  <a:pt x="130352" y="363219"/>
                </a:lnTo>
                <a:lnTo>
                  <a:pt x="123367" y="361950"/>
                </a:lnTo>
                <a:lnTo>
                  <a:pt x="185902" y="361950"/>
                </a:lnTo>
                <a:lnTo>
                  <a:pt x="178904" y="363219"/>
                </a:lnTo>
                <a:close/>
              </a:path>
              <a:path w="309245" h="365760">
                <a:moveTo>
                  <a:pt x="171056" y="364489"/>
                </a:moveTo>
                <a:lnTo>
                  <a:pt x="138201" y="364489"/>
                </a:lnTo>
                <a:lnTo>
                  <a:pt x="131102" y="363219"/>
                </a:lnTo>
                <a:lnTo>
                  <a:pt x="178155" y="363219"/>
                </a:lnTo>
                <a:lnTo>
                  <a:pt x="171056" y="364489"/>
                </a:lnTo>
                <a:close/>
              </a:path>
              <a:path w="309245" h="365760">
                <a:moveTo>
                  <a:pt x="162318" y="365760"/>
                </a:moveTo>
                <a:lnTo>
                  <a:pt x="146939" y="365760"/>
                </a:lnTo>
                <a:lnTo>
                  <a:pt x="146177" y="364489"/>
                </a:lnTo>
                <a:lnTo>
                  <a:pt x="163093" y="364489"/>
                </a:lnTo>
                <a:lnTo>
                  <a:pt x="162318" y="365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477985" y="54070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65019" y="539398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10346" y="54070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297202" y="539398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51850" y="5407050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39900" y="53940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95"/>
                </a:moveTo>
                <a:lnTo>
                  <a:pt x="12700" y="193395"/>
                </a:lnTo>
                <a:lnTo>
                  <a:pt x="10210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82" y="180695"/>
                </a:lnTo>
                <a:lnTo>
                  <a:pt x="193141" y="183172"/>
                </a:lnTo>
                <a:lnTo>
                  <a:pt x="183172" y="193141"/>
                </a:lnTo>
                <a:lnTo>
                  <a:pt x="180682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95"/>
                </a:lnTo>
                <a:lnTo>
                  <a:pt x="1806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180695"/>
                </a:moveTo>
                <a:lnTo>
                  <a:pt x="167982" y="180695"/>
                </a:lnTo>
                <a:lnTo>
                  <a:pt x="180682" y="167995"/>
                </a:lnTo>
                <a:lnTo>
                  <a:pt x="193382" y="167995"/>
                </a:lnTo>
                <a:lnTo>
                  <a:pt x="193382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984210" y="54070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971650" y="539398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88490" y="6074703"/>
            <a:ext cx="181610" cy="319405"/>
          </a:xfrm>
          <a:custGeom>
            <a:avLst/>
            <a:gdLst/>
            <a:ahLst/>
            <a:cxnLst/>
            <a:rect l="l" t="t" r="r" b="b"/>
            <a:pathLst>
              <a:path w="181609" h="319404">
                <a:moveTo>
                  <a:pt x="81673" y="116535"/>
                </a:moveTo>
                <a:lnTo>
                  <a:pt x="34594" y="116535"/>
                </a:lnTo>
                <a:lnTo>
                  <a:pt x="34594" y="69735"/>
                </a:lnTo>
                <a:lnTo>
                  <a:pt x="43091" y="37076"/>
                </a:lnTo>
                <a:lnTo>
                  <a:pt x="65100" y="15522"/>
                </a:lnTo>
                <a:lnTo>
                  <a:pt x="95395" y="3641"/>
                </a:lnTo>
                <a:lnTo>
                  <a:pt x="128752" y="0"/>
                </a:lnTo>
                <a:lnTo>
                  <a:pt x="152405" y="3433"/>
                </a:lnTo>
                <a:lnTo>
                  <a:pt x="168856" y="12420"/>
                </a:lnTo>
                <a:lnTo>
                  <a:pt x="171049" y="15290"/>
                </a:lnTo>
                <a:lnTo>
                  <a:pt x="127787" y="15290"/>
                </a:lnTo>
                <a:lnTo>
                  <a:pt x="115717" y="16813"/>
                </a:lnTo>
                <a:lnTo>
                  <a:pt x="100406" y="23887"/>
                </a:lnTo>
                <a:lnTo>
                  <a:pt x="87257" y="40274"/>
                </a:lnTo>
                <a:lnTo>
                  <a:pt x="81673" y="69735"/>
                </a:lnTo>
                <a:lnTo>
                  <a:pt x="81673" y="116535"/>
                </a:lnTo>
                <a:close/>
              </a:path>
              <a:path w="181609" h="319404">
                <a:moveTo>
                  <a:pt x="152768" y="66865"/>
                </a:moveTo>
                <a:lnTo>
                  <a:pt x="143549" y="65223"/>
                </a:lnTo>
                <a:lnTo>
                  <a:pt x="134512" y="60178"/>
                </a:lnTo>
                <a:lnTo>
                  <a:pt x="127636" y="51552"/>
                </a:lnTo>
                <a:lnTo>
                  <a:pt x="124904" y="39166"/>
                </a:lnTo>
                <a:lnTo>
                  <a:pt x="124904" y="30568"/>
                </a:lnTo>
                <a:lnTo>
                  <a:pt x="128752" y="21971"/>
                </a:lnTo>
                <a:lnTo>
                  <a:pt x="135470" y="16243"/>
                </a:lnTo>
                <a:lnTo>
                  <a:pt x="132587" y="15290"/>
                </a:lnTo>
                <a:lnTo>
                  <a:pt x="171049" y="15290"/>
                </a:lnTo>
                <a:lnTo>
                  <a:pt x="178462" y="24988"/>
                </a:lnTo>
                <a:lnTo>
                  <a:pt x="181584" y="39166"/>
                </a:lnTo>
                <a:lnTo>
                  <a:pt x="179109" y="51151"/>
                </a:lnTo>
                <a:lnTo>
                  <a:pt x="172581" y="59821"/>
                </a:lnTo>
                <a:lnTo>
                  <a:pt x="163351" y="65089"/>
                </a:lnTo>
                <a:lnTo>
                  <a:pt x="152768" y="66865"/>
                </a:lnTo>
                <a:close/>
              </a:path>
              <a:path w="181609" h="319404">
                <a:moveTo>
                  <a:pt x="137388" y="137553"/>
                </a:moveTo>
                <a:lnTo>
                  <a:pt x="0" y="137553"/>
                </a:lnTo>
                <a:lnTo>
                  <a:pt x="0" y="116535"/>
                </a:lnTo>
                <a:lnTo>
                  <a:pt x="137388" y="116535"/>
                </a:lnTo>
                <a:lnTo>
                  <a:pt x="137388" y="137553"/>
                </a:lnTo>
                <a:close/>
              </a:path>
              <a:path w="181609" h="319404">
                <a:moveTo>
                  <a:pt x="84556" y="297078"/>
                </a:moveTo>
                <a:lnTo>
                  <a:pt x="34594" y="297078"/>
                </a:lnTo>
                <a:lnTo>
                  <a:pt x="34594" y="137553"/>
                </a:lnTo>
                <a:lnTo>
                  <a:pt x="84556" y="137553"/>
                </a:lnTo>
                <a:lnTo>
                  <a:pt x="84556" y="297078"/>
                </a:lnTo>
                <a:close/>
              </a:path>
              <a:path w="181609" h="319404">
                <a:moveTo>
                  <a:pt x="2882" y="319049"/>
                </a:moveTo>
                <a:lnTo>
                  <a:pt x="2882" y="297078"/>
                </a:lnTo>
                <a:lnTo>
                  <a:pt x="123939" y="297078"/>
                </a:lnTo>
                <a:lnTo>
                  <a:pt x="123939" y="317144"/>
                </a:lnTo>
                <a:lnTo>
                  <a:pt x="60528" y="317144"/>
                </a:lnTo>
                <a:lnTo>
                  <a:pt x="44902" y="317308"/>
                </a:lnTo>
                <a:lnTo>
                  <a:pt x="29905" y="317739"/>
                </a:lnTo>
                <a:lnTo>
                  <a:pt x="15808" y="318349"/>
                </a:lnTo>
                <a:lnTo>
                  <a:pt x="2882" y="319049"/>
                </a:lnTo>
                <a:close/>
              </a:path>
              <a:path w="181609" h="319404">
                <a:moveTo>
                  <a:pt x="123939" y="319049"/>
                </a:moveTo>
                <a:lnTo>
                  <a:pt x="109573" y="317948"/>
                </a:lnTo>
                <a:lnTo>
                  <a:pt x="92595" y="317382"/>
                </a:lnTo>
                <a:lnTo>
                  <a:pt x="75436" y="317174"/>
                </a:lnTo>
                <a:lnTo>
                  <a:pt x="60528" y="317144"/>
                </a:lnTo>
                <a:lnTo>
                  <a:pt x="123939" y="317144"/>
                </a:lnTo>
                <a:lnTo>
                  <a:pt x="123939" y="3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250859" y="6238051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4">
                <a:moveTo>
                  <a:pt x="65341" y="202501"/>
                </a:moveTo>
                <a:lnTo>
                  <a:pt x="36486" y="196860"/>
                </a:lnTo>
                <a:lnTo>
                  <a:pt x="16097" y="181727"/>
                </a:lnTo>
                <a:lnTo>
                  <a:pt x="3994" y="159789"/>
                </a:lnTo>
                <a:lnTo>
                  <a:pt x="0" y="133730"/>
                </a:lnTo>
                <a:lnTo>
                  <a:pt x="2581" y="111194"/>
                </a:lnTo>
                <a:lnTo>
                  <a:pt x="24319" y="62536"/>
                </a:lnTo>
                <a:lnTo>
                  <a:pt x="70017" y="21758"/>
                </a:lnTo>
                <a:lnTo>
                  <a:pt x="123098" y="2118"/>
                </a:lnTo>
                <a:lnTo>
                  <a:pt x="148920" y="0"/>
                </a:lnTo>
                <a:lnTo>
                  <a:pt x="168540" y="1148"/>
                </a:lnTo>
                <a:lnTo>
                  <a:pt x="182668" y="4894"/>
                </a:lnTo>
                <a:lnTo>
                  <a:pt x="191212" y="11685"/>
                </a:lnTo>
                <a:lnTo>
                  <a:pt x="193280" y="19100"/>
                </a:lnTo>
                <a:lnTo>
                  <a:pt x="125869" y="19100"/>
                </a:lnTo>
                <a:lnTo>
                  <a:pt x="99700" y="21907"/>
                </a:lnTo>
                <a:lnTo>
                  <a:pt x="59575" y="43941"/>
                </a:lnTo>
                <a:lnTo>
                  <a:pt x="32679" y="95794"/>
                </a:lnTo>
                <a:lnTo>
                  <a:pt x="29781" y="119405"/>
                </a:lnTo>
                <a:lnTo>
                  <a:pt x="34061" y="144970"/>
                </a:lnTo>
                <a:lnTo>
                  <a:pt x="45999" y="164895"/>
                </a:lnTo>
                <a:lnTo>
                  <a:pt x="64242" y="177835"/>
                </a:lnTo>
                <a:lnTo>
                  <a:pt x="87439" y="182448"/>
                </a:lnTo>
                <a:lnTo>
                  <a:pt x="127092" y="182448"/>
                </a:lnTo>
                <a:lnTo>
                  <a:pt x="124245" y="184370"/>
                </a:lnTo>
                <a:lnTo>
                  <a:pt x="105451" y="193786"/>
                </a:lnTo>
                <a:lnTo>
                  <a:pt x="85576" y="200158"/>
                </a:lnTo>
                <a:lnTo>
                  <a:pt x="65341" y="202501"/>
                </a:lnTo>
                <a:close/>
              </a:path>
              <a:path w="194309" h="262254">
                <a:moveTo>
                  <a:pt x="147967" y="74510"/>
                </a:moveTo>
                <a:lnTo>
                  <a:pt x="144119" y="74510"/>
                </a:lnTo>
                <a:lnTo>
                  <a:pt x="144119" y="70688"/>
                </a:lnTo>
                <a:lnTo>
                  <a:pt x="145084" y="68770"/>
                </a:lnTo>
                <a:lnTo>
                  <a:pt x="147967" y="66865"/>
                </a:lnTo>
                <a:lnTo>
                  <a:pt x="150921" y="62913"/>
                </a:lnTo>
                <a:lnTo>
                  <a:pt x="156490" y="55286"/>
                </a:lnTo>
                <a:lnTo>
                  <a:pt x="161881" y="46045"/>
                </a:lnTo>
                <a:lnTo>
                  <a:pt x="164299" y="37249"/>
                </a:lnTo>
                <a:lnTo>
                  <a:pt x="164299" y="25793"/>
                </a:lnTo>
                <a:lnTo>
                  <a:pt x="156603" y="23875"/>
                </a:lnTo>
                <a:lnTo>
                  <a:pt x="151803" y="21970"/>
                </a:lnTo>
                <a:lnTo>
                  <a:pt x="144645" y="20718"/>
                </a:lnTo>
                <a:lnTo>
                  <a:pt x="137755" y="19821"/>
                </a:lnTo>
                <a:lnTo>
                  <a:pt x="131405" y="19281"/>
                </a:lnTo>
                <a:lnTo>
                  <a:pt x="125869" y="19100"/>
                </a:lnTo>
                <a:lnTo>
                  <a:pt x="193280" y="19100"/>
                </a:lnTo>
                <a:lnTo>
                  <a:pt x="194081" y="21970"/>
                </a:lnTo>
                <a:lnTo>
                  <a:pt x="189847" y="35822"/>
                </a:lnTo>
                <a:lnTo>
                  <a:pt x="178949" y="53255"/>
                </a:lnTo>
                <a:lnTo>
                  <a:pt x="164088" y="68182"/>
                </a:lnTo>
                <a:lnTo>
                  <a:pt x="147967" y="74510"/>
                </a:lnTo>
                <a:close/>
              </a:path>
              <a:path w="194309" h="262254">
                <a:moveTo>
                  <a:pt x="127092" y="182448"/>
                </a:moveTo>
                <a:lnTo>
                  <a:pt x="87439" y="182448"/>
                </a:lnTo>
                <a:lnTo>
                  <a:pt x="108904" y="178552"/>
                </a:lnTo>
                <a:lnTo>
                  <a:pt x="128027" y="167043"/>
                </a:lnTo>
                <a:lnTo>
                  <a:pt x="143909" y="148190"/>
                </a:lnTo>
                <a:lnTo>
                  <a:pt x="155651" y="122262"/>
                </a:lnTo>
                <a:lnTo>
                  <a:pt x="159959" y="115548"/>
                </a:lnTo>
                <a:lnTo>
                  <a:pt x="167060" y="110089"/>
                </a:lnTo>
                <a:lnTo>
                  <a:pt x="174701" y="106421"/>
                </a:lnTo>
                <a:lnTo>
                  <a:pt x="180632" y="105079"/>
                </a:lnTo>
                <a:lnTo>
                  <a:pt x="182549" y="105079"/>
                </a:lnTo>
                <a:lnTo>
                  <a:pt x="185432" y="106032"/>
                </a:lnTo>
                <a:lnTo>
                  <a:pt x="185432" y="107937"/>
                </a:lnTo>
                <a:lnTo>
                  <a:pt x="171983" y="156654"/>
                </a:lnTo>
                <a:lnTo>
                  <a:pt x="166120" y="172897"/>
                </a:lnTo>
                <a:lnTo>
                  <a:pt x="141236" y="172897"/>
                </a:lnTo>
                <a:lnTo>
                  <a:pt x="127092" y="182448"/>
                </a:lnTo>
                <a:close/>
              </a:path>
              <a:path w="194309" h="262254">
                <a:moveTo>
                  <a:pt x="118473" y="241668"/>
                </a:moveTo>
                <a:lnTo>
                  <a:pt x="87439" y="241668"/>
                </a:lnTo>
                <a:lnTo>
                  <a:pt x="95526" y="241176"/>
                </a:lnTo>
                <a:lnTo>
                  <a:pt x="103166" y="238445"/>
                </a:lnTo>
                <a:lnTo>
                  <a:pt x="127317" y="207014"/>
                </a:lnTo>
                <a:lnTo>
                  <a:pt x="141236" y="172897"/>
                </a:lnTo>
                <a:lnTo>
                  <a:pt x="166120" y="172897"/>
                </a:lnTo>
                <a:lnTo>
                  <a:pt x="163818" y="178863"/>
                </a:lnTo>
                <a:lnTo>
                  <a:pt x="158744" y="190505"/>
                </a:lnTo>
                <a:lnTo>
                  <a:pt x="152768" y="202501"/>
                </a:lnTo>
                <a:lnTo>
                  <a:pt x="133551" y="229089"/>
                </a:lnTo>
                <a:lnTo>
                  <a:pt x="118473" y="241668"/>
                </a:lnTo>
                <a:close/>
              </a:path>
              <a:path w="194309" h="262254">
                <a:moveTo>
                  <a:pt x="64376" y="261734"/>
                </a:moveTo>
                <a:lnTo>
                  <a:pt x="41839" y="259882"/>
                </a:lnTo>
                <a:lnTo>
                  <a:pt x="23179" y="255522"/>
                </a:lnTo>
                <a:lnTo>
                  <a:pt x="10464" y="250445"/>
                </a:lnTo>
                <a:lnTo>
                  <a:pt x="5765" y="246443"/>
                </a:lnTo>
                <a:lnTo>
                  <a:pt x="8603" y="241491"/>
                </a:lnTo>
                <a:lnTo>
                  <a:pt x="15495" y="236180"/>
                </a:lnTo>
                <a:lnTo>
                  <a:pt x="24009" y="231943"/>
                </a:lnTo>
                <a:lnTo>
                  <a:pt x="31711" y="230212"/>
                </a:lnTo>
                <a:lnTo>
                  <a:pt x="33629" y="230212"/>
                </a:lnTo>
                <a:lnTo>
                  <a:pt x="35547" y="231165"/>
                </a:lnTo>
                <a:lnTo>
                  <a:pt x="54060" y="237237"/>
                </a:lnTo>
                <a:lnTo>
                  <a:pt x="69780" y="240355"/>
                </a:lnTo>
                <a:lnTo>
                  <a:pt x="81356" y="241504"/>
                </a:lnTo>
                <a:lnTo>
                  <a:pt x="87439" y="241668"/>
                </a:lnTo>
                <a:lnTo>
                  <a:pt x="118473" y="241668"/>
                </a:lnTo>
                <a:lnTo>
                  <a:pt x="111453" y="247524"/>
                </a:lnTo>
                <a:lnTo>
                  <a:pt x="87915" y="258256"/>
                </a:lnTo>
                <a:lnTo>
                  <a:pt x="64376" y="261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97757" y="6408421"/>
            <a:ext cx="205104" cy="220979"/>
          </a:xfrm>
          <a:custGeom>
            <a:avLst/>
            <a:gdLst/>
            <a:ahLst/>
            <a:cxnLst/>
            <a:rect l="l" t="t" r="r" b="b"/>
            <a:pathLst>
              <a:path w="205105" h="220979">
                <a:moveTo>
                  <a:pt x="204736" y="77558"/>
                </a:moveTo>
                <a:lnTo>
                  <a:pt x="189915" y="77558"/>
                </a:lnTo>
                <a:lnTo>
                  <a:pt x="184835" y="51599"/>
                </a:lnTo>
                <a:lnTo>
                  <a:pt x="175018" y="31635"/>
                </a:lnTo>
                <a:lnTo>
                  <a:pt x="156486" y="18815"/>
                </a:lnTo>
                <a:lnTo>
                  <a:pt x="125260" y="14287"/>
                </a:lnTo>
                <a:lnTo>
                  <a:pt x="0" y="14287"/>
                </a:lnTo>
                <a:lnTo>
                  <a:pt x="0" y="0"/>
                </a:lnTo>
                <a:lnTo>
                  <a:pt x="194640" y="0"/>
                </a:lnTo>
                <a:lnTo>
                  <a:pt x="204736" y="77558"/>
                </a:lnTo>
                <a:close/>
              </a:path>
              <a:path w="205105" h="220979">
                <a:moveTo>
                  <a:pt x="80810" y="204787"/>
                </a:moveTo>
                <a:lnTo>
                  <a:pt x="35013" y="204787"/>
                </a:lnTo>
                <a:lnTo>
                  <a:pt x="35013" y="14287"/>
                </a:lnTo>
                <a:lnTo>
                  <a:pt x="80810" y="14287"/>
                </a:lnTo>
                <a:lnTo>
                  <a:pt x="80810" y="102057"/>
                </a:lnTo>
                <a:lnTo>
                  <a:pt x="145465" y="102057"/>
                </a:lnTo>
                <a:lnTo>
                  <a:pt x="145465" y="117017"/>
                </a:lnTo>
                <a:lnTo>
                  <a:pt x="80810" y="117017"/>
                </a:lnTo>
                <a:lnTo>
                  <a:pt x="80810" y="204787"/>
                </a:lnTo>
                <a:close/>
              </a:path>
              <a:path w="205105" h="220979">
                <a:moveTo>
                  <a:pt x="145465" y="102057"/>
                </a:moveTo>
                <a:lnTo>
                  <a:pt x="96304" y="102057"/>
                </a:lnTo>
                <a:lnTo>
                  <a:pt x="115023" y="99452"/>
                </a:lnTo>
                <a:lnTo>
                  <a:pt x="125349" y="91936"/>
                </a:lnTo>
                <a:lnTo>
                  <a:pt x="129740" y="79956"/>
                </a:lnTo>
                <a:lnTo>
                  <a:pt x="130657" y="63957"/>
                </a:lnTo>
                <a:lnTo>
                  <a:pt x="145465" y="63957"/>
                </a:lnTo>
                <a:lnTo>
                  <a:pt x="145465" y="102057"/>
                </a:lnTo>
                <a:close/>
              </a:path>
              <a:path w="205105" h="220979">
                <a:moveTo>
                  <a:pt x="145465" y="155117"/>
                </a:moveTo>
                <a:lnTo>
                  <a:pt x="130657" y="155117"/>
                </a:lnTo>
                <a:lnTo>
                  <a:pt x="129645" y="139118"/>
                </a:lnTo>
                <a:lnTo>
                  <a:pt x="125096" y="127138"/>
                </a:lnTo>
                <a:lnTo>
                  <a:pt x="114739" y="119622"/>
                </a:lnTo>
                <a:lnTo>
                  <a:pt x="96304" y="117017"/>
                </a:lnTo>
                <a:lnTo>
                  <a:pt x="145465" y="117017"/>
                </a:lnTo>
                <a:lnTo>
                  <a:pt x="145465" y="155117"/>
                </a:lnTo>
                <a:close/>
              </a:path>
              <a:path w="205105" h="220979">
                <a:moveTo>
                  <a:pt x="0" y="220433"/>
                </a:moveTo>
                <a:lnTo>
                  <a:pt x="0" y="204787"/>
                </a:lnTo>
                <a:lnTo>
                  <a:pt x="123913" y="204787"/>
                </a:lnTo>
                <a:lnTo>
                  <a:pt x="123913" y="219096"/>
                </a:lnTo>
                <a:lnTo>
                  <a:pt x="45171" y="219096"/>
                </a:lnTo>
                <a:lnTo>
                  <a:pt x="28535" y="219244"/>
                </a:lnTo>
                <a:lnTo>
                  <a:pt x="12277" y="219648"/>
                </a:lnTo>
                <a:lnTo>
                  <a:pt x="0" y="220433"/>
                </a:lnTo>
                <a:close/>
              </a:path>
              <a:path w="205105" h="220979">
                <a:moveTo>
                  <a:pt x="123913" y="220433"/>
                </a:moveTo>
                <a:lnTo>
                  <a:pt x="110016" y="219648"/>
                </a:lnTo>
                <a:lnTo>
                  <a:pt x="92011" y="219244"/>
                </a:lnTo>
                <a:lnTo>
                  <a:pt x="73625" y="219096"/>
                </a:lnTo>
                <a:lnTo>
                  <a:pt x="123913" y="219096"/>
                </a:lnTo>
                <a:lnTo>
                  <a:pt x="123913" y="220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urved Right Arrow 1">
            <a:extLst>
              <a:ext uri="{FF2B5EF4-FFF2-40B4-BE49-F238E27FC236}">
                <a16:creationId xmlns:a16="http://schemas.microsoft.com/office/drawing/2014/main" id="{73AE1240-E577-16C9-765D-83FAC0AE83D9}"/>
              </a:ext>
            </a:extLst>
          </p:cNvPr>
          <p:cNvSpPr/>
          <p:nvPr/>
        </p:nvSpPr>
        <p:spPr>
          <a:xfrm rot="5400000" flipV="1">
            <a:off x="6347384" y="2548667"/>
            <a:ext cx="507829" cy="49743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6057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9622" y="135457"/>
            <a:ext cx="5356378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dirty="0"/>
              <a:t>平均池化和最大池化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104578" y="1283537"/>
            <a:ext cx="1257585" cy="336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1277" y="2802760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60" h="341630">
                <a:moveTo>
                  <a:pt x="664463" y="341376"/>
                </a:moveTo>
                <a:lnTo>
                  <a:pt x="664463" y="256032"/>
                </a:lnTo>
                <a:lnTo>
                  <a:pt x="0" y="256032"/>
                </a:lnTo>
                <a:lnTo>
                  <a:pt x="0" y="85344"/>
                </a:lnTo>
                <a:lnTo>
                  <a:pt x="664463" y="85344"/>
                </a:lnTo>
                <a:lnTo>
                  <a:pt x="664463" y="0"/>
                </a:lnTo>
                <a:lnTo>
                  <a:pt x="835151" y="170688"/>
                </a:lnTo>
                <a:lnTo>
                  <a:pt x="664463" y="34137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6400" y="2798569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37"/>
                </a:lnTo>
                <a:lnTo>
                  <a:pt x="664819" y="3162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44"/>
                </a:lnTo>
                <a:lnTo>
                  <a:pt x="672680" y="1358"/>
                </a:lnTo>
                <a:lnTo>
                  <a:pt x="676059" y="4737"/>
                </a:lnTo>
                <a:lnTo>
                  <a:pt x="674077" y="4737"/>
                </a:lnTo>
                <a:lnTo>
                  <a:pt x="665949" y="8102"/>
                </a:lnTo>
                <a:lnTo>
                  <a:pt x="674077" y="16230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30"/>
                </a:moveTo>
                <a:lnTo>
                  <a:pt x="665949" y="8102"/>
                </a:lnTo>
                <a:lnTo>
                  <a:pt x="674077" y="4737"/>
                </a:lnTo>
                <a:lnTo>
                  <a:pt x="674077" y="16230"/>
                </a:lnTo>
                <a:close/>
              </a:path>
              <a:path w="844550" h="350519">
                <a:moveTo>
                  <a:pt x="832897" y="175050"/>
                </a:moveTo>
                <a:lnTo>
                  <a:pt x="674077" y="16230"/>
                </a:lnTo>
                <a:lnTo>
                  <a:pt x="674077" y="4737"/>
                </a:lnTo>
                <a:lnTo>
                  <a:pt x="676059" y="4737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897" y="175050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83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24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22"/>
                </a:moveTo>
                <a:lnTo>
                  <a:pt x="832897" y="175050"/>
                </a:lnTo>
                <a:lnTo>
                  <a:pt x="836269" y="171678"/>
                </a:lnTo>
                <a:lnTo>
                  <a:pt x="836269" y="178422"/>
                </a:lnTo>
                <a:close/>
              </a:path>
              <a:path w="844550" h="350519">
                <a:moveTo>
                  <a:pt x="843000" y="178422"/>
                </a:moveTo>
                <a:lnTo>
                  <a:pt x="836269" y="178422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15"/>
                </a:lnTo>
                <a:lnTo>
                  <a:pt x="843000" y="178422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897" y="175050"/>
                </a:lnTo>
                <a:lnTo>
                  <a:pt x="836269" y="178422"/>
                </a:lnTo>
                <a:lnTo>
                  <a:pt x="843000" y="178422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5438" y="523546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2699" y="52221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78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8091" y="523546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037" y="52221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09887" y="523546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96665" y="522216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92538" y="523546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79698" y="52221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5438" y="536195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22699" y="53486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18091" y="536195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6037" y="534863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78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09887" y="536195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96665" y="534866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92538" y="536195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79698" y="53486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35438" y="548234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22699" y="547023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09887" y="5482349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96665" y="547025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92538" y="548234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79698" y="547023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22663" y="5480826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09682" y="546845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35438" y="561189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22826" y="55992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19614" y="5611890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06164" y="55992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76"/>
                </a:moveTo>
                <a:lnTo>
                  <a:pt x="12700" y="142176"/>
                </a:lnTo>
                <a:lnTo>
                  <a:pt x="10210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189" y="129476"/>
                </a:lnTo>
                <a:lnTo>
                  <a:pt x="141947" y="131965"/>
                </a:lnTo>
                <a:lnTo>
                  <a:pt x="131965" y="141935"/>
                </a:lnTo>
                <a:lnTo>
                  <a:pt x="129489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76"/>
                </a:lnTo>
                <a:lnTo>
                  <a:pt x="1294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7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129476"/>
                </a:moveTo>
                <a:lnTo>
                  <a:pt x="116789" y="129476"/>
                </a:lnTo>
                <a:lnTo>
                  <a:pt x="129489" y="116776"/>
                </a:lnTo>
                <a:lnTo>
                  <a:pt x="142189" y="116776"/>
                </a:lnTo>
                <a:lnTo>
                  <a:pt x="142189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09887" y="5611890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96792" y="559931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2538" y="561189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9825" y="55992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35438" y="574295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22699" y="57302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18091" y="574295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06037" y="57302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09887" y="5742954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6665" y="573026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2538" y="574295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79698" y="57302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35438" y="586944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22699" y="585675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18091" y="586944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06037" y="585674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09887" y="5869446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96665" y="585678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92538" y="586944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79698" y="585674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35438" y="5991366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22699" y="597834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09887" y="599136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96665" y="597837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2538" y="5991366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79698" y="597833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22663" y="598984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09682" y="597656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35438" y="611938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22826" y="610740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9614" y="611938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06164" y="610739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10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09887" y="611938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96792" y="610743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92538" y="611938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79825" y="610739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60295" y="5257444"/>
            <a:ext cx="937094" cy="1022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20378" y="6368898"/>
            <a:ext cx="251460" cy="221615"/>
          </a:xfrm>
          <a:custGeom>
            <a:avLst/>
            <a:gdLst/>
            <a:ahLst/>
            <a:cxnLst/>
            <a:rect l="l" t="t" r="r" b="b"/>
            <a:pathLst>
              <a:path w="251459" h="221614">
                <a:moveTo>
                  <a:pt x="0" y="221310"/>
                </a:moveTo>
                <a:lnTo>
                  <a:pt x="0" y="206070"/>
                </a:lnTo>
                <a:lnTo>
                  <a:pt x="6680" y="206070"/>
                </a:lnTo>
                <a:lnTo>
                  <a:pt x="19210" y="204300"/>
                </a:lnTo>
                <a:lnTo>
                  <a:pt x="47536" y="162563"/>
                </a:lnTo>
                <a:lnTo>
                  <a:pt x="73149" y="104210"/>
                </a:lnTo>
                <a:lnTo>
                  <a:pt x="112941" y="8610"/>
                </a:lnTo>
                <a:lnTo>
                  <a:pt x="114947" y="2654"/>
                </a:lnTo>
                <a:lnTo>
                  <a:pt x="116281" y="0"/>
                </a:lnTo>
                <a:lnTo>
                  <a:pt x="135001" y="0"/>
                </a:lnTo>
                <a:lnTo>
                  <a:pt x="138341" y="8610"/>
                </a:lnTo>
                <a:lnTo>
                  <a:pt x="158315" y="56984"/>
                </a:lnTo>
                <a:lnTo>
                  <a:pt x="110934" y="56984"/>
                </a:lnTo>
                <a:lnTo>
                  <a:pt x="74853" y="145110"/>
                </a:lnTo>
                <a:lnTo>
                  <a:pt x="194703" y="145110"/>
                </a:lnTo>
                <a:lnTo>
                  <a:pt x="200996" y="160350"/>
                </a:lnTo>
                <a:lnTo>
                  <a:pt x="68173" y="160350"/>
                </a:lnTo>
                <a:lnTo>
                  <a:pt x="52133" y="198119"/>
                </a:lnTo>
                <a:lnTo>
                  <a:pt x="52133" y="198780"/>
                </a:lnTo>
                <a:lnTo>
                  <a:pt x="50787" y="202095"/>
                </a:lnTo>
                <a:lnTo>
                  <a:pt x="55183" y="204631"/>
                </a:lnTo>
                <a:lnTo>
                  <a:pt x="64904" y="207478"/>
                </a:lnTo>
                <a:lnTo>
                  <a:pt x="74752" y="212437"/>
                </a:lnTo>
                <a:lnTo>
                  <a:pt x="78827" y="220010"/>
                </a:lnTo>
                <a:lnTo>
                  <a:pt x="47387" y="220010"/>
                </a:lnTo>
                <a:lnTo>
                  <a:pt x="29042" y="220102"/>
                </a:lnTo>
                <a:lnTo>
                  <a:pt x="19465" y="220402"/>
                </a:lnTo>
                <a:lnTo>
                  <a:pt x="0" y="221310"/>
                </a:lnTo>
                <a:close/>
              </a:path>
              <a:path w="251459" h="221614">
                <a:moveTo>
                  <a:pt x="194703" y="145110"/>
                </a:moveTo>
                <a:lnTo>
                  <a:pt x="147688" y="145110"/>
                </a:lnTo>
                <a:lnTo>
                  <a:pt x="110934" y="56984"/>
                </a:lnTo>
                <a:lnTo>
                  <a:pt x="158315" y="56984"/>
                </a:lnTo>
                <a:lnTo>
                  <a:pt x="194703" y="145110"/>
                </a:lnTo>
                <a:close/>
              </a:path>
              <a:path w="251459" h="221614">
                <a:moveTo>
                  <a:pt x="219875" y="206070"/>
                </a:moveTo>
                <a:lnTo>
                  <a:pt x="173088" y="206070"/>
                </a:lnTo>
                <a:lnTo>
                  <a:pt x="153708" y="160350"/>
                </a:lnTo>
                <a:lnTo>
                  <a:pt x="200996" y="160350"/>
                </a:lnTo>
                <a:lnTo>
                  <a:pt x="219875" y="206070"/>
                </a:lnTo>
                <a:close/>
              </a:path>
              <a:path w="251459" h="221614">
                <a:moveTo>
                  <a:pt x="142341" y="221310"/>
                </a:moveTo>
                <a:lnTo>
                  <a:pt x="142341" y="206070"/>
                </a:lnTo>
                <a:lnTo>
                  <a:pt x="251282" y="206070"/>
                </a:lnTo>
                <a:lnTo>
                  <a:pt x="251282" y="220010"/>
                </a:lnTo>
                <a:lnTo>
                  <a:pt x="186138" y="220010"/>
                </a:lnTo>
                <a:lnTo>
                  <a:pt x="170245" y="220154"/>
                </a:lnTo>
                <a:lnTo>
                  <a:pt x="154602" y="220546"/>
                </a:lnTo>
                <a:lnTo>
                  <a:pt x="142341" y="221310"/>
                </a:lnTo>
                <a:close/>
              </a:path>
              <a:path w="251459" h="221614">
                <a:moveTo>
                  <a:pt x="79527" y="221310"/>
                </a:moveTo>
                <a:lnTo>
                  <a:pt x="69566" y="220546"/>
                </a:lnTo>
                <a:lnTo>
                  <a:pt x="58477" y="220154"/>
                </a:lnTo>
                <a:lnTo>
                  <a:pt x="47387" y="220010"/>
                </a:lnTo>
                <a:lnTo>
                  <a:pt x="78827" y="220010"/>
                </a:lnTo>
                <a:lnTo>
                  <a:pt x="79527" y="221310"/>
                </a:lnTo>
                <a:close/>
              </a:path>
              <a:path w="251459" h="221614">
                <a:moveTo>
                  <a:pt x="251282" y="221310"/>
                </a:moveTo>
                <a:lnTo>
                  <a:pt x="240127" y="220546"/>
                </a:lnTo>
                <a:lnTo>
                  <a:pt x="225715" y="220154"/>
                </a:lnTo>
                <a:lnTo>
                  <a:pt x="211053" y="220010"/>
                </a:lnTo>
                <a:lnTo>
                  <a:pt x="251282" y="220010"/>
                </a:lnTo>
                <a:lnTo>
                  <a:pt x="251282" y="2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27893" y="1543253"/>
            <a:ext cx="919480" cy="2449195"/>
          </a:xfrm>
          <a:custGeom>
            <a:avLst/>
            <a:gdLst/>
            <a:ahLst/>
            <a:cxnLst/>
            <a:rect l="l" t="t" r="r" b="b"/>
            <a:pathLst>
              <a:path w="919479" h="2449195">
                <a:moveTo>
                  <a:pt x="17783" y="2449068"/>
                </a:moveTo>
                <a:lnTo>
                  <a:pt x="0" y="757085"/>
                </a:lnTo>
                <a:lnTo>
                  <a:pt x="244" y="754761"/>
                </a:lnTo>
                <a:lnTo>
                  <a:pt x="894400" y="2590"/>
                </a:lnTo>
                <a:lnTo>
                  <a:pt x="901335" y="0"/>
                </a:lnTo>
                <a:lnTo>
                  <a:pt x="903836" y="241"/>
                </a:lnTo>
                <a:lnTo>
                  <a:pt x="912651" y="11150"/>
                </a:lnTo>
                <a:lnTo>
                  <a:pt x="890425" y="11150"/>
                </a:lnTo>
                <a:lnTo>
                  <a:pt x="890517" y="34834"/>
                </a:lnTo>
                <a:lnTo>
                  <a:pt x="28457" y="757085"/>
                </a:lnTo>
                <a:lnTo>
                  <a:pt x="22215" y="757085"/>
                </a:lnTo>
                <a:lnTo>
                  <a:pt x="18240" y="765644"/>
                </a:lnTo>
                <a:lnTo>
                  <a:pt x="22248" y="765644"/>
                </a:lnTo>
                <a:lnTo>
                  <a:pt x="28613" y="2414220"/>
                </a:lnTo>
                <a:lnTo>
                  <a:pt x="10455" y="2429433"/>
                </a:lnTo>
                <a:lnTo>
                  <a:pt x="28705" y="2437917"/>
                </a:lnTo>
                <a:lnTo>
                  <a:pt x="34947" y="2437917"/>
                </a:lnTo>
                <a:lnTo>
                  <a:pt x="24730" y="2446477"/>
                </a:lnTo>
                <a:lnTo>
                  <a:pt x="22634" y="2447861"/>
                </a:lnTo>
                <a:lnTo>
                  <a:pt x="20272" y="2448737"/>
                </a:lnTo>
                <a:lnTo>
                  <a:pt x="17783" y="2449068"/>
                </a:lnTo>
                <a:close/>
              </a:path>
              <a:path w="919479" h="2449195">
                <a:moveTo>
                  <a:pt x="890517" y="34834"/>
                </a:moveTo>
                <a:lnTo>
                  <a:pt x="890425" y="11150"/>
                </a:lnTo>
                <a:lnTo>
                  <a:pt x="908675" y="19621"/>
                </a:lnTo>
                <a:lnTo>
                  <a:pt x="890517" y="34834"/>
                </a:lnTo>
                <a:close/>
              </a:path>
              <a:path w="919479" h="2449195">
                <a:moveTo>
                  <a:pt x="919131" y="1691982"/>
                </a:moveTo>
                <a:lnTo>
                  <a:pt x="896915" y="1691982"/>
                </a:lnTo>
                <a:lnTo>
                  <a:pt x="900890" y="1683410"/>
                </a:lnTo>
                <a:lnTo>
                  <a:pt x="896882" y="1683410"/>
                </a:lnTo>
                <a:lnTo>
                  <a:pt x="890517" y="34834"/>
                </a:lnTo>
                <a:lnTo>
                  <a:pt x="908675" y="19621"/>
                </a:lnTo>
                <a:lnTo>
                  <a:pt x="890425" y="11150"/>
                </a:lnTo>
                <a:lnTo>
                  <a:pt x="912651" y="11150"/>
                </a:lnTo>
                <a:lnTo>
                  <a:pt x="919107" y="1683410"/>
                </a:lnTo>
                <a:lnTo>
                  <a:pt x="900890" y="1683410"/>
                </a:lnTo>
                <a:lnTo>
                  <a:pt x="896895" y="1686757"/>
                </a:lnTo>
                <a:lnTo>
                  <a:pt x="919120" y="1686757"/>
                </a:lnTo>
                <a:lnTo>
                  <a:pt x="919131" y="1691982"/>
                </a:lnTo>
                <a:close/>
              </a:path>
              <a:path w="919479" h="2449195">
                <a:moveTo>
                  <a:pt x="18240" y="765644"/>
                </a:moveTo>
                <a:lnTo>
                  <a:pt x="22215" y="757085"/>
                </a:lnTo>
                <a:lnTo>
                  <a:pt x="22235" y="762297"/>
                </a:lnTo>
                <a:lnTo>
                  <a:pt x="18240" y="765644"/>
                </a:lnTo>
                <a:close/>
              </a:path>
              <a:path w="919479" h="2449195">
                <a:moveTo>
                  <a:pt x="22235" y="762297"/>
                </a:moveTo>
                <a:lnTo>
                  <a:pt x="22215" y="757085"/>
                </a:lnTo>
                <a:lnTo>
                  <a:pt x="28457" y="757085"/>
                </a:lnTo>
                <a:lnTo>
                  <a:pt x="22235" y="762297"/>
                </a:lnTo>
                <a:close/>
              </a:path>
              <a:path w="919479" h="2449195">
                <a:moveTo>
                  <a:pt x="22248" y="765644"/>
                </a:moveTo>
                <a:lnTo>
                  <a:pt x="18240" y="765644"/>
                </a:lnTo>
                <a:lnTo>
                  <a:pt x="22235" y="762297"/>
                </a:lnTo>
                <a:lnTo>
                  <a:pt x="22248" y="765644"/>
                </a:lnTo>
                <a:close/>
              </a:path>
              <a:path w="919479" h="2449195">
                <a:moveTo>
                  <a:pt x="896915" y="1691982"/>
                </a:moveTo>
                <a:lnTo>
                  <a:pt x="896895" y="1686757"/>
                </a:lnTo>
                <a:lnTo>
                  <a:pt x="900890" y="1683410"/>
                </a:lnTo>
                <a:lnTo>
                  <a:pt x="896915" y="1691982"/>
                </a:lnTo>
                <a:close/>
              </a:path>
              <a:path w="919479" h="2449195">
                <a:moveTo>
                  <a:pt x="34947" y="2437917"/>
                </a:moveTo>
                <a:lnTo>
                  <a:pt x="28705" y="2437917"/>
                </a:lnTo>
                <a:lnTo>
                  <a:pt x="28613" y="2414220"/>
                </a:lnTo>
                <a:lnTo>
                  <a:pt x="896895" y="1686757"/>
                </a:lnTo>
                <a:lnTo>
                  <a:pt x="896915" y="1691982"/>
                </a:lnTo>
                <a:lnTo>
                  <a:pt x="919131" y="1691982"/>
                </a:lnTo>
                <a:lnTo>
                  <a:pt x="918886" y="1694307"/>
                </a:lnTo>
                <a:lnTo>
                  <a:pt x="918099" y="1696618"/>
                </a:lnTo>
                <a:lnTo>
                  <a:pt x="916841" y="1698701"/>
                </a:lnTo>
                <a:lnTo>
                  <a:pt x="915165" y="1700453"/>
                </a:lnTo>
                <a:lnTo>
                  <a:pt x="34947" y="2437917"/>
                </a:lnTo>
                <a:close/>
              </a:path>
              <a:path w="919479" h="2449195">
                <a:moveTo>
                  <a:pt x="28705" y="2437917"/>
                </a:moveTo>
                <a:lnTo>
                  <a:pt x="10455" y="2429433"/>
                </a:lnTo>
                <a:lnTo>
                  <a:pt x="28613" y="2414220"/>
                </a:lnTo>
                <a:lnTo>
                  <a:pt x="28705" y="243791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68740" y="2634309"/>
            <a:ext cx="309245" cy="365760"/>
          </a:xfrm>
          <a:custGeom>
            <a:avLst/>
            <a:gdLst/>
            <a:ahLst/>
            <a:cxnLst/>
            <a:rect l="l" t="t" r="r" b="b"/>
            <a:pathLst>
              <a:path w="309245" h="365760">
                <a:moveTo>
                  <a:pt x="178155" y="1269"/>
                </a:moveTo>
                <a:lnTo>
                  <a:pt x="131102" y="1269"/>
                </a:lnTo>
                <a:lnTo>
                  <a:pt x="138201" y="0"/>
                </a:lnTo>
                <a:lnTo>
                  <a:pt x="171056" y="0"/>
                </a:lnTo>
                <a:lnTo>
                  <a:pt x="178155" y="1269"/>
                </a:lnTo>
                <a:close/>
              </a:path>
              <a:path w="309245" h="365760">
                <a:moveTo>
                  <a:pt x="193497" y="5080"/>
                </a:moveTo>
                <a:lnTo>
                  <a:pt x="115773" y="5080"/>
                </a:lnTo>
                <a:lnTo>
                  <a:pt x="122643" y="3810"/>
                </a:lnTo>
                <a:lnTo>
                  <a:pt x="123367" y="2539"/>
                </a:lnTo>
                <a:lnTo>
                  <a:pt x="130352" y="1269"/>
                </a:lnTo>
                <a:lnTo>
                  <a:pt x="178904" y="1269"/>
                </a:lnTo>
                <a:lnTo>
                  <a:pt x="185902" y="2539"/>
                </a:lnTo>
                <a:lnTo>
                  <a:pt x="186626" y="3810"/>
                </a:lnTo>
                <a:lnTo>
                  <a:pt x="193497" y="5080"/>
                </a:lnTo>
                <a:close/>
              </a:path>
              <a:path w="309245" h="365760">
                <a:moveTo>
                  <a:pt x="200939" y="7619"/>
                </a:moveTo>
                <a:lnTo>
                  <a:pt x="108331" y="7619"/>
                </a:lnTo>
                <a:lnTo>
                  <a:pt x="115062" y="5080"/>
                </a:lnTo>
                <a:lnTo>
                  <a:pt x="194195" y="5080"/>
                </a:lnTo>
                <a:lnTo>
                  <a:pt x="200939" y="7619"/>
                </a:lnTo>
                <a:close/>
              </a:path>
              <a:path w="309245" h="365760">
                <a:moveTo>
                  <a:pt x="215315" y="13969"/>
                </a:moveTo>
                <a:lnTo>
                  <a:pt x="93954" y="13969"/>
                </a:lnTo>
                <a:lnTo>
                  <a:pt x="100393" y="11430"/>
                </a:lnTo>
                <a:lnTo>
                  <a:pt x="101053" y="10160"/>
                </a:lnTo>
                <a:lnTo>
                  <a:pt x="107645" y="7619"/>
                </a:lnTo>
                <a:lnTo>
                  <a:pt x="201612" y="7619"/>
                </a:lnTo>
                <a:lnTo>
                  <a:pt x="208216" y="10160"/>
                </a:lnTo>
                <a:lnTo>
                  <a:pt x="215315" y="13969"/>
                </a:lnTo>
                <a:close/>
              </a:path>
              <a:path w="309245" h="365760">
                <a:moveTo>
                  <a:pt x="228930" y="21589"/>
                </a:moveTo>
                <a:lnTo>
                  <a:pt x="80327" y="21589"/>
                </a:lnTo>
                <a:lnTo>
                  <a:pt x="86448" y="17780"/>
                </a:lnTo>
                <a:lnTo>
                  <a:pt x="87045" y="17780"/>
                </a:lnTo>
                <a:lnTo>
                  <a:pt x="93332" y="13969"/>
                </a:lnTo>
                <a:lnTo>
                  <a:pt x="215938" y="13969"/>
                </a:lnTo>
                <a:lnTo>
                  <a:pt x="222224" y="17780"/>
                </a:lnTo>
                <a:lnTo>
                  <a:pt x="228930" y="21589"/>
                </a:lnTo>
                <a:close/>
              </a:path>
              <a:path w="309245" h="365760">
                <a:moveTo>
                  <a:pt x="229501" y="342900"/>
                </a:moveTo>
                <a:lnTo>
                  <a:pt x="79768" y="342900"/>
                </a:lnTo>
                <a:lnTo>
                  <a:pt x="73291" y="337819"/>
                </a:lnTo>
                <a:lnTo>
                  <a:pt x="44704" y="311150"/>
                </a:lnTo>
                <a:lnTo>
                  <a:pt x="44323" y="311150"/>
                </a:lnTo>
                <a:lnTo>
                  <a:pt x="39624" y="304800"/>
                </a:lnTo>
                <a:lnTo>
                  <a:pt x="34810" y="298450"/>
                </a:lnTo>
                <a:lnTo>
                  <a:pt x="29972" y="290830"/>
                </a:lnTo>
                <a:lnTo>
                  <a:pt x="26009" y="284480"/>
                </a:lnTo>
                <a:lnTo>
                  <a:pt x="21793" y="275589"/>
                </a:lnTo>
                <a:lnTo>
                  <a:pt x="18148" y="267969"/>
                </a:lnTo>
                <a:lnTo>
                  <a:pt x="4699" y="227330"/>
                </a:lnTo>
                <a:lnTo>
                  <a:pt x="0" y="182880"/>
                </a:lnTo>
                <a:lnTo>
                  <a:pt x="190" y="172719"/>
                </a:lnTo>
                <a:lnTo>
                  <a:pt x="6718" y="128269"/>
                </a:lnTo>
                <a:lnTo>
                  <a:pt x="15011" y="104139"/>
                </a:lnTo>
                <a:lnTo>
                  <a:pt x="18376" y="95250"/>
                </a:lnTo>
                <a:lnTo>
                  <a:pt x="21793" y="88900"/>
                </a:lnTo>
                <a:lnTo>
                  <a:pt x="26009" y="81280"/>
                </a:lnTo>
                <a:lnTo>
                  <a:pt x="29972" y="73660"/>
                </a:lnTo>
                <a:lnTo>
                  <a:pt x="34810" y="66039"/>
                </a:lnTo>
                <a:lnTo>
                  <a:pt x="39624" y="59689"/>
                </a:lnTo>
                <a:lnTo>
                  <a:pt x="44323" y="54610"/>
                </a:lnTo>
                <a:lnTo>
                  <a:pt x="44704" y="53339"/>
                </a:lnTo>
                <a:lnTo>
                  <a:pt x="73291" y="26669"/>
                </a:lnTo>
                <a:lnTo>
                  <a:pt x="79768" y="21589"/>
                </a:lnTo>
                <a:lnTo>
                  <a:pt x="229501" y="21589"/>
                </a:lnTo>
                <a:lnTo>
                  <a:pt x="232473" y="24130"/>
                </a:lnTo>
                <a:lnTo>
                  <a:pt x="154241" y="24130"/>
                </a:lnTo>
                <a:lnTo>
                  <a:pt x="154629" y="24197"/>
                </a:lnTo>
                <a:lnTo>
                  <a:pt x="147713" y="25400"/>
                </a:lnTo>
                <a:lnTo>
                  <a:pt x="142036" y="25400"/>
                </a:lnTo>
                <a:lnTo>
                  <a:pt x="134937" y="26669"/>
                </a:lnTo>
                <a:lnTo>
                  <a:pt x="135674" y="26669"/>
                </a:lnTo>
                <a:lnTo>
                  <a:pt x="128689" y="27939"/>
                </a:lnTo>
                <a:lnTo>
                  <a:pt x="129413" y="27939"/>
                </a:lnTo>
                <a:lnTo>
                  <a:pt x="122555" y="29210"/>
                </a:lnTo>
                <a:lnTo>
                  <a:pt x="123253" y="29210"/>
                </a:lnTo>
                <a:lnTo>
                  <a:pt x="116522" y="31750"/>
                </a:lnTo>
                <a:lnTo>
                  <a:pt x="117208" y="31750"/>
                </a:lnTo>
                <a:lnTo>
                  <a:pt x="110604" y="34289"/>
                </a:lnTo>
                <a:lnTo>
                  <a:pt x="111264" y="34289"/>
                </a:lnTo>
                <a:lnTo>
                  <a:pt x="104813" y="36830"/>
                </a:lnTo>
                <a:lnTo>
                  <a:pt x="105448" y="36830"/>
                </a:lnTo>
                <a:lnTo>
                  <a:pt x="101257" y="39369"/>
                </a:lnTo>
                <a:lnTo>
                  <a:pt x="99745" y="39369"/>
                </a:lnTo>
                <a:lnTo>
                  <a:pt x="93624" y="43180"/>
                </a:lnTo>
                <a:lnTo>
                  <a:pt x="94195" y="43180"/>
                </a:lnTo>
                <a:lnTo>
                  <a:pt x="88252" y="46989"/>
                </a:lnTo>
                <a:lnTo>
                  <a:pt x="88785" y="46989"/>
                </a:lnTo>
                <a:lnTo>
                  <a:pt x="83019" y="50800"/>
                </a:lnTo>
                <a:lnTo>
                  <a:pt x="83515" y="50800"/>
                </a:lnTo>
                <a:lnTo>
                  <a:pt x="79343" y="54610"/>
                </a:lnTo>
                <a:lnTo>
                  <a:pt x="78422" y="54610"/>
                </a:lnTo>
                <a:lnTo>
                  <a:pt x="73063" y="59689"/>
                </a:lnTo>
                <a:lnTo>
                  <a:pt x="73507" y="59689"/>
                </a:lnTo>
                <a:lnTo>
                  <a:pt x="68351" y="64769"/>
                </a:lnTo>
                <a:lnTo>
                  <a:pt x="68757" y="64769"/>
                </a:lnTo>
                <a:lnTo>
                  <a:pt x="63830" y="69850"/>
                </a:lnTo>
                <a:lnTo>
                  <a:pt x="64211" y="69850"/>
                </a:lnTo>
                <a:lnTo>
                  <a:pt x="60451" y="74930"/>
                </a:lnTo>
                <a:lnTo>
                  <a:pt x="59867" y="74930"/>
                </a:lnTo>
                <a:lnTo>
                  <a:pt x="55410" y="81280"/>
                </a:lnTo>
                <a:lnTo>
                  <a:pt x="55740" y="81280"/>
                </a:lnTo>
                <a:lnTo>
                  <a:pt x="52367" y="86360"/>
                </a:lnTo>
                <a:lnTo>
                  <a:pt x="51828" y="86360"/>
                </a:lnTo>
                <a:lnTo>
                  <a:pt x="48526" y="92710"/>
                </a:lnTo>
                <a:lnTo>
                  <a:pt x="48145" y="92710"/>
                </a:lnTo>
                <a:lnTo>
                  <a:pt x="45065" y="99060"/>
                </a:lnTo>
                <a:lnTo>
                  <a:pt x="44704" y="99060"/>
                </a:lnTo>
                <a:lnTo>
                  <a:pt x="41287" y="106680"/>
                </a:lnTo>
                <a:lnTo>
                  <a:pt x="41516" y="106680"/>
                </a:lnTo>
                <a:lnTo>
                  <a:pt x="38379" y="113030"/>
                </a:lnTo>
                <a:lnTo>
                  <a:pt x="38582" y="113030"/>
                </a:lnTo>
                <a:lnTo>
                  <a:pt x="35737" y="120650"/>
                </a:lnTo>
                <a:lnTo>
                  <a:pt x="35915" y="120650"/>
                </a:lnTo>
                <a:lnTo>
                  <a:pt x="33798" y="127000"/>
                </a:lnTo>
                <a:lnTo>
                  <a:pt x="33540" y="127000"/>
                </a:lnTo>
                <a:lnTo>
                  <a:pt x="31305" y="134619"/>
                </a:lnTo>
                <a:lnTo>
                  <a:pt x="31445" y="134619"/>
                </a:lnTo>
                <a:lnTo>
                  <a:pt x="29527" y="142239"/>
                </a:lnTo>
                <a:lnTo>
                  <a:pt x="28054" y="149860"/>
                </a:lnTo>
                <a:lnTo>
                  <a:pt x="27076" y="157480"/>
                </a:lnTo>
                <a:lnTo>
                  <a:pt x="26060" y="166369"/>
                </a:lnTo>
                <a:lnTo>
                  <a:pt x="25577" y="173989"/>
                </a:lnTo>
                <a:lnTo>
                  <a:pt x="25425" y="181610"/>
                </a:lnTo>
                <a:lnTo>
                  <a:pt x="25577" y="190500"/>
                </a:lnTo>
                <a:lnTo>
                  <a:pt x="26111" y="199389"/>
                </a:lnTo>
                <a:lnTo>
                  <a:pt x="26962" y="207010"/>
                </a:lnTo>
                <a:lnTo>
                  <a:pt x="28143" y="214630"/>
                </a:lnTo>
                <a:lnTo>
                  <a:pt x="29641" y="222250"/>
                </a:lnTo>
                <a:lnTo>
                  <a:pt x="31445" y="229869"/>
                </a:lnTo>
                <a:lnTo>
                  <a:pt x="31305" y="229869"/>
                </a:lnTo>
                <a:lnTo>
                  <a:pt x="33540" y="237489"/>
                </a:lnTo>
                <a:lnTo>
                  <a:pt x="33375" y="237489"/>
                </a:lnTo>
                <a:lnTo>
                  <a:pt x="35915" y="245110"/>
                </a:lnTo>
                <a:lnTo>
                  <a:pt x="36211" y="245110"/>
                </a:lnTo>
                <a:lnTo>
                  <a:pt x="38582" y="251460"/>
                </a:lnTo>
                <a:lnTo>
                  <a:pt x="38379" y="251460"/>
                </a:lnTo>
                <a:lnTo>
                  <a:pt x="41516" y="259080"/>
                </a:lnTo>
                <a:lnTo>
                  <a:pt x="41857" y="259080"/>
                </a:lnTo>
                <a:lnTo>
                  <a:pt x="44704" y="265430"/>
                </a:lnTo>
                <a:lnTo>
                  <a:pt x="45065" y="265430"/>
                </a:lnTo>
                <a:lnTo>
                  <a:pt x="48145" y="271780"/>
                </a:lnTo>
                <a:lnTo>
                  <a:pt x="48526" y="271780"/>
                </a:lnTo>
                <a:lnTo>
                  <a:pt x="51828" y="278130"/>
                </a:lnTo>
                <a:lnTo>
                  <a:pt x="52367" y="278130"/>
                </a:lnTo>
                <a:lnTo>
                  <a:pt x="55740" y="283210"/>
                </a:lnTo>
                <a:lnTo>
                  <a:pt x="55410" y="283210"/>
                </a:lnTo>
                <a:lnTo>
                  <a:pt x="59867" y="289560"/>
                </a:lnTo>
                <a:lnTo>
                  <a:pt x="59512" y="289560"/>
                </a:lnTo>
                <a:lnTo>
                  <a:pt x="64211" y="294639"/>
                </a:lnTo>
                <a:lnTo>
                  <a:pt x="63830" y="294639"/>
                </a:lnTo>
                <a:lnTo>
                  <a:pt x="68757" y="299719"/>
                </a:lnTo>
                <a:lnTo>
                  <a:pt x="68351" y="299719"/>
                </a:lnTo>
                <a:lnTo>
                  <a:pt x="73507" y="304800"/>
                </a:lnTo>
                <a:lnTo>
                  <a:pt x="73063" y="304800"/>
                </a:lnTo>
                <a:lnTo>
                  <a:pt x="78422" y="309880"/>
                </a:lnTo>
                <a:lnTo>
                  <a:pt x="79343" y="309880"/>
                </a:lnTo>
                <a:lnTo>
                  <a:pt x="83515" y="313689"/>
                </a:lnTo>
                <a:lnTo>
                  <a:pt x="83019" y="313689"/>
                </a:lnTo>
                <a:lnTo>
                  <a:pt x="88785" y="317500"/>
                </a:lnTo>
                <a:lnTo>
                  <a:pt x="88252" y="317500"/>
                </a:lnTo>
                <a:lnTo>
                  <a:pt x="94195" y="321310"/>
                </a:lnTo>
                <a:lnTo>
                  <a:pt x="93624" y="321310"/>
                </a:lnTo>
                <a:lnTo>
                  <a:pt x="99745" y="325119"/>
                </a:lnTo>
                <a:lnTo>
                  <a:pt x="99161" y="325119"/>
                </a:lnTo>
                <a:lnTo>
                  <a:pt x="105448" y="327660"/>
                </a:lnTo>
                <a:lnTo>
                  <a:pt x="104813" y="327660"/>
                </a:lnTo>
                <a:lnTo>
                  <a:pt x="111264" y="331469"/>
                </a:lnTo>
                <a:lnTo>
                  <a:pt x="113906" y="331469"/>
                </a:lnTo>
                <a:lnTo>
                  <a:pt x="117208" y="332739"/>
                </a:lnTo>
                <a:lnTo>
                  <a:pt x="116522" y="332739"/>
                </a:lnTo>
                <a:lnTo>
                  <a:pt x="123253" y="335280"/>
                </a:lnTo>
                <a:lnTo>
                  <a:pt x="122555" y="335280"/>
                </a:lnTo>
                <a:lnTo>
                  <a:pt x="129413" y="336550"/>
                </a:lnTo>
                <a:lnTo>
                  <a:pt x="128689" y="336550"/>
                </a:lnTo>
                <a:lnTo>
                  <a:pt x="135674" y="337819"/>
                </a:lnTo>
                <a:lnTo>
                  <a:pt x="134937" y="337819"/>
                </a:lnTo>
                <a:lnTo>
                  <a:pt x="142036" y="339089"/>
                </a:lnTo>
                <a:lnTo>
                  <a:pt x="141274" y="339089"/>
                </a:lnTo>
                <a:lnTo>
                  <a:pt x="148488" y="340360"/>
                </a:lnTo>
                <a:lnTo>
                  <a:pt x="233464" y="340360"/>
                </a:lnTo>
                <a:lnTo>
                  <a:pt x="229501" y="342900"/>
                </a:lnTo>
                <a:close/>
              </a:path>
              <a:path w="309245" h="365760">
                <a:moveTo>
                  <a:pt x="154629" y="24197"/>
                </a:moveTo>
                <a:lnTo>
                  <a:pt x="154241" y="24130"/>
                </a:lnTo>
                <a:lnTo>
                  <a:pt x="155016" y="24130"/>
                </a:lnTo>
                <a:lnTo>
                  <a:pt x="154629" y="24197"/>
                </a:lnTo>
                <a:close/>
              </a:path>
              <a:path w="309245" h="365760">
                <a:moveTo>
                  <a:pt x="235445" y="26669"/>
                </a:moveTo>
                <a:lnTo>
                  <a:pt x="174332" y="26669"/>
                </a:lnTo>
                <a:lnTo>
                  <a:pt x="167233" y="25400"/>
                </a:lnTo>
                <a:lnTo>
                  <a:pt x="161556" y="25400"/>
                </a:lnTo>
                <a:lnTo>
                  <a:pt x="154629" y="24197"/>
                </a:lnTo>
                <a:lnTo>
                  <a:pt x="155016" y="24130"/>
                </a:lnTo>
                <a:lnTo>
                  <a:pt x="232473" y="24130"/>
                </a:lnTo>
                <a:lnTo>
                  <a:pt x="235445" y="26669"/>
                </a:lnTo>
                <a:close/>
              </a:path>
              <a:path w="309245" h="365760">
                <a:moveTo>
                  <a:pt x="247789" y="36830"/>
                </a:moveTo>
                <a:lnTo>
                  <a:pt x="204444" y="36830"/>
                </a:lnTo>
                <a:lnTo>
                  <a:pt x="198005" y="34289"/>
                </a:lnTo>
                <a:lnTo>
                  <a:pt x="198653" y="34289"/>
                </a:lnTo>
                <a:lnTo>
                  <a:pt x="192062" y="31750"/>
                </a:lnTo>
                <a:lnTo>
                  <a:pt x="192735" y="31750"/>
                </a:lnTo>
                <a:lnTo>
                  <a:pt x="186004" y="29210"/>
                </a:lnTo>
                <a:lnTo>
                  <a:pt x="186715" y="29210"/>
                </a:lnTo>
                <a:lnTo>
                  <a:pt x="179844" y="27939"/>
                </a:lnTo>
                <a:lnTo>
                  <a:pt x="180581" y="27939"/>
                </a:lnTo>
                <a:lnTo>
                  <a:pt x="173583" y="26669"/>
                </a:lnTo>
                <a:lnTo>
                  <a:pt x="235966" y="26669"/>
                </a:lnTo>
                <a:lnTo>
                  <a:pt x="241731" y="30480"/>
                </a:lnTo>
                <a:lnTo>
                  <a:pt x="247789" y="36830"/>
                </a:lnTo>
                <a:close/>
              </a:path>
              <a:path w="309245" h="365760">
                <a:moveTo>
                  <a:pt x="210108" y="40639"/>
                </a:moveTo>
                <a:lnTo>
                  <a:pt x="203822" y="36830"/>
                </a:lnTo>
                <a:lnTo>
                  <a:pt x="248259" y="36830"/>
                </a:lnTo>
                <a:lnTo>
                  <a:pt x="250945" y="39369"/>
                </a:lnTo>
                <a:lnTo>
                  <a:pt x="209511" y="39369"/>
                </a:lnTo>
                <a:lnTo>
                  <a:pt x="210108" y="40639"/>
                </a:lnTo>
                <a:close/>
              </a:path>
              <a:path w="309245" h="365760">
                <a:moveTo>
                  <a:pt x="99161" y="40639"/>
                </a:moveTo>
                <a:lnTo>
                  <a:pt x="99745" y="39369"/>
                </a:lnTo>
                <a:lnTo>
                  <a:pt x="101257" y="39369"/>
                </a:lnTo>
                <a:lnTo>
                  <a:pt x="99161" y="40639"/>
                </a:lnTo>
                <a:close/>
              </a:path>
              <a:path w="309245" h="365760">
                <a:moveTo>
                  <a:pt x="231305" y="55880"/>
                </a:moveTo>
                <a:lnTo>
                  <a:pt x="225742" y="50800"/>
                </a:lnTo>
                <a:lnTo>
                  <a:pt x="226237" y="50800"/>
                </a:lnTo>
                <a:lnTo>
                  <a:pt x="220484" y="46989"/>
                </a:lnTo>
                <a:lnTo>
                  <a:pt x="221018" y="46989"/>
                </a:lnTo>
                <a:lnTo>
                  <a:pt x="215074" y="43180"/>
                </a:lnTo>
                <a:lnTo>
                  <a:pt x="215633" y="43180"/>
                </a:lnTo>
                <a:lnTo>
                  <a:pt x="209511" y="39369"/>
                </a:lnTo>
                <a:lnTo>
                  <a:pt x="250945" y="39369"/>
                </a:lnTo>
                <a:lnTo>
                  <a:pt x="253631" y="41910"/>
                </a:lnTo>
                <a:lnTo>
                  <a:pt x="259219" y="46989"/>
                </a:lnTo>
                <a:lnTo>
                  <a:pt x="264553" y="53339"/>
                </a:lnTo>
                <a:lnTo>
                  <a:pt x="264934" y="54610"/>
                </a:lnTo>
                <a:lnTo>
                  <a:pt x="230835" y="54610"/>
                </a:lnTo>
                <a:lnTo>
                  <a:pt x="231305" y="55880"/>
                </a:lnTo>
                <a:close/>
              </a:path>
              <a:path w="309245" h="365760">
                <a:moveTo>
                  <a:pt x="77952" y="55880"/>
                </a:moveTo>
                <a:lnTo>
                  <a:pt x="78422" y="54610"/>
                </a:lnTo>
                <a:lnTo>
                  <a:pt x="79343" y="54610"/>
                </a:lnTo>
                <a:lnTo>
                  <a:pt x="77952" y="55880"/>
                </a:lnTo>
                <a:close/>
              </a:path>
              <a:path w="309245" h="365760">
                <a:moveTo>
                  <a:pt x="249745" y="76200"/>
                </a:moveTo>
                <a:lnTo>
                  <a:pt x="245046" y="69850"/>
                </a:lnTo>
                <a:lnTo>
                  <a:pt x="245427" y="69850"/>
                </a:lnTo>
                <a:lnTo>
                  <a:pt x="240499" y="64769"/>
                </a:lnTo>
                <a:lnTo>
                  <a:pt x="240906" y="64769"/>
                </a:lnTo>
                <a:lnTo>
                  <a:pt x="235762" y="59689"/>
                </a:lnTo>
                <a:lnTo>
                  <a:pt x="236194" y="59689"/>
                </a:lnTo>
                <a:lnTo>
                  <a:pt x="230835" y="54610"/>
                </a:lnTo>
                <a:lnTo>
                  <a:pt x="264934" y="54610"/>
                </a:lnTo>
                <a:lnTo>
                  <a:pt x="269989" y="60960"/>
                </a:lnTo>
                <a:lnTo>
                  <a:pt x="274447" y="66039"/>
                </a:lnTo>
                <a:lnTo>
                  <a:pt x="279743" y="74930"/>
                </a:lnTo>
                <a:lnTo>
                  <a:pt x="249389" y="74930"/>
                </a:lnTo>
                <a:lnTo>
                  <a:pt x="249745" y="76200"/>
                </a:lnTo>
                <a:close/>
              </a:path>
              <a:path w="309245" h="365760">
                <a:moveTo>
                  <a:pt x="59512" y="76200"/>
                </a:moveTo>
                <a:lnTo>
                  <a:pt x="59867" y="74930"/>
                </a:lnTo>
                <a:lnTo>
                  <a:pt x="60451" y="74930"/>
                </a:lnTo>
                <a:lnTo>
                  <a:pt x="59512" y="76200"/>
                </a:lnTo>
                <a:close/>
              </a:path>
              <a:path w="309245" h="365760">
                <a:moveTo>
                  <a:pt x="257746" y="87630"/>
                </a:moveTo>
                <a:lnTo>
                  <a:pt x="253530" y="81280"/>
                </a:lnTo>
                <a:lnTo>
                  <a:pt x="253860" y="81280"/>
                </a:lnTo>
                <a:lnTo>
                  <a:pt x="249389" y="74930"/>
                </a:lnTo>
                <a:lnTo>
                  <a:pt x="279743" y="74930"/>
                </a:lnTo>
                <a:lnTo>
                  <a:pt x="283527" y="81280"/>
                </a:lnTo>
                <a:lnTo>
                  <a:pt x="286484" y="86360"/>
                </a:lnTo>
                <a:lnTo>
                  <a:pt x="257441" y="86360"/>
                </a:lnTo>
                <a:lnTo>
                  <a:pt x="257746" y="87630"/>
                </a:lnTo>
                <a:close/>
              </a:path>
              <a:path w="309245" h="365760">
                <a:moveTo>
                  <a:pt x="51523" y="87630"/>
                </a:moveTo>
                <a:lnTo>
                  <a:pt x="51828" y="86360"/>
                </a:lnTo>
                <a:lnTo>
                  <a:pt x="52367" y="86360"/>
                </a:lnTo>
                <a:lnTo>
                  <a:pt x="51523" y="87630"/>
                </a:lnTo>
                <a:close/>
              </a:path>
              <a:path w="309245" h="365760">
                <a:moveTo>
                  <a:pt x="261391" y="93980"/>
                </a:moveTo>
                <a:lnTo>
                  <a:pt x="257441" y="86360"/>
                </a:lnTo>
                <a:lnTo>
                  <a:pt x="286484" y="86360"/>
                </a:lnTo>
                <a:lnTo>
                  <a:pt x="287223" y="87630"/>
                </a:lnTo>
                <a:lnTo>
                  <a:pt x="289661" y="92710"/>
                </a:lnTo>
                <a:lnTo>
                  <a:pt x="261124" y="92710"/>
                </a:lnTo>
                <a:lnTo>
                  <a:pt x="261391" y="93980"/>
                </a:lnTo>
                <a:close/>
              </a:path>
              <a:path w="309245" h="365760">
                <a:moveTo>
                  <a:pt x="47866" y="93980"/>
                </a:moveTo>
                <a:lnTo>
                  <a:pt x="48145" y="92710"/>
                </a:lnTo>
                <a:lnTo>
                  <a:pt x="48526" y="92710"/>
                </a:lnTo>
                <a:lnTo>
                  <a:pt x="47866" y="93980"/>
                </a:lnTo>
                <a:close/>
              </a:path>
              <a:path w="309245" h="365760">
                <a:moveTo>
                  <a:pt x="264807" y="100330"/>
                </a:moveTo>
                <a:lnTo>
                  <a:pt x="261124" y="92710"/>
                </a:lnTo>
                <a:lnTo>
                  <a:pt x="289661" y="92710"/>
                </a:lnTo>
                <a:lnTo>
                  <a:pt x="290880" y="95250"/>
                </a:lnTo>
                <a:lnTo>
                  <a:pt x="292410" y="99060"/>
                </a:lnTo>
                <a:lnTo>
                  <a:pt x="264566" y="99060"/>
                </a:lnTo>
                <a:lnTo>
                  <a:pt x="264807" y="100330"/>
                </a:lnTo>
                <a:close/>
              </a:path>
              <a:path w="309245" h="365760">
                <a:moveTo>
                  <a:pt x="44450" y="100330"/>
                </a:moveTo>
                <a:lnTo>
                  <a:pt x="44704" y="99060"/>
                </a:lnTo>
                <a:lnTo>
                  <a:pt x="45065" y="99060"/>
                </a:lnTo>
                <a:lnTo>
                  <a:pt x="44450" y="100330"/>
                </a:lnTo>
                <a:close/>
              </a:path>
              <a:path w="309245" h="365760">
                <a:moveTo>
                  <a:pt x="275882" y="128269"/>
                </a:moveTo>
                <a:lnTo>
                  <a:pt x="273342" y="120650"/>
                </a:lnTo>
                <a:lnTo>
                  <a:pt x="273519" y="120650"/>
                </a:lnTo>
                <a:lnTo>
                  <a:pt x="270687" y="113030"/>
                </a:lnTo>
                <a:lnTo>
                  <a:pt x="270891" y="113030"/>
                </a:lnTo>
                <a:lnTo>
                  <a:pt x="267754" y="106680"/>
                </a:lnTo>
                <a:lnTo>
                  <a:pt x="267982" y="106680"/>
                </a:lnTo>
                <a:lnTo>
                  <a:pt x="264566" y="99060"/>
                </a:lnTo>
                <a:lnTo>
                  <a:pt x="292410" y="99060"/>
                </a:lnTo>
                <a:lnTo>
                  <a:pt x="294449" y="104139"/>
                </a:lnTo>
                <a:lnTo>
                  <a:pt x="297294" y="111760"/>
                </a:lnTo>
                <a:lnTo>
                  <a:pt x="300177" y="120650"/>
                </a:lnTo>
                <a:lnTo>
                  <a:pt x="302039" y="127000"/>
                </a:lnTo>
                <a:lnTo>
                  <a:pt x="275729" y="127000"/>
                </a:lnTo>
                <a:lnTo>
                  <a:pt x="275882" y="128269"/>
                </a:lnTo>
                <a:close/>
              </a:path>
              <a:path w="309245" h="365760">
                <a:moveTo>
                  <a:pt x="33375" y="128269"/>
                </a:moveTo>
                <a:lnTo>
                  <a:pt x="33540" y="127000"/>
                </a:lnTo>
                <a:lnTo>
                  <a:pt x="33798" y="127000"/>
                </a:lnTo>
                <a:lnTo>
                  <a:pt x="33375" y="128269"/>
                </a:lnTo>
                <a:close/>
              </a:path>
              <a:path w="309245" h="365760">
                <a:moveTo>
                  <a:pt x="309235" y="182880"/>
                </a:moveTo>
                <a:lnTo>
                  <a:pt x="283870" y="182880"/>
                </a:lnTo>
                <a:lnTo>
                  <a:pt x="283870" y="181610"/>
                </a:lnTo>
                <a:lnTo>
                  <a:pt x="283679" y="173989"/>
                </a:lnTo>
                <a:lnTo>
                  <a:pt x="283614" y="172719"/>
                </a:lnTo>
                <a:lnTo>
                  <a:pt x="283159" y="166369"/>
                </a:lnTo>
                <a:lnTo>
                  <a:pt x="282295" y="157480"/>
                </a:lnTo>
                <a:lnTo>
                  <a:pt x="281114" y="149860"/>
                </a:lnTo>
                <a:lnTo>
                  <a:pt x="279628" y="142239"/>
                </a:lnTo>
                <a:lnTo>
                  <a:pt x="277825" y="134619"/>
                </a:lnTo>
                <a:lnTo>
                  <a:pt x="277964" y="134619"/>
                </a:lnTo>
                <a:lnTo>
                  <a:pt x="275729" y="127000"/>
                </a:lnTo>
                <a:lnTo>
                  <a:pt x="302039" y="127000"/>
                </a:lnTo>
                <a:lnTo>
                  <a:pt x="302412" y="128269"/>
                </a:lnTo>
                <a:lnTo>
                  <a:pt x="309079" y="172719"/>
                </a:lnTo>
                <a:lnTo>
                  <a:pt x="309257" y="181610"/>
                </a:lnTo>
                <a:lnTo>
                  <a:pt x="309235" y="182880"/>
                </a:lnTo>
                <a:close/>
              </a:path>
              <a:path w="309245" h="365760">
                <a:moveTo>
                  <a:pt x="26898" y="158750"/>
                </a:moveTo>
                <a:lnTo>
                  <a:pt x="26962" y="157480"/>
                </a:lnTo>
                <a:lnTo>
                  <a:pt x="26898" y="158750"/>
                </a:lnTo>
                <a:close/>
              </a:path>
              <a:path w="309245" h="365760">
                <a:moveTo>
                  <a:pt x="282371" y="158750"/>
                </a:moveTo>
                <a:lnTo>
                  <a:pt x="282192" y="157480"/>
                </a:lnTo>
                <a:lnTo>
                  <a:pt x="282371" y="158750"/>
                </a:lnTo>
                <a:close/>
              </a:path>
              <a:path w="309245" h="365760">
                <a:moveTo>
                  <a:pt x="25412" y="182244"/>
                </a:moveTo>
                <a:lnTo>
                  <a:pt x="25400" y="181610"/>
                </a:lnTo>
                <a:lnTo>
                  <a:pt x="25412" y="182244"/>
                </a:lnTo>
                <a:close/>
              </a:path>
              <a:path w="309245" h="365760">
                <a:moveTo>
                  <a:pt x="283856" y="182244"/>
                </a:moveTo>
                <a:lnTo>
                  <a:pt x="283843" y="181610"/>
                </a:lnTo>
                <a:lnTo>
                  <a:pt x="283856" y="182244"/>
                </a:lnTo>
                <a:close/>
              </a:path>
              <a:path w="309245" h="365760">
                <a:moveTo>
                  <a:pt x="25425" y="182880"/>
                </a:moveTo>
                <a:lnTo>
                  <a:pt x="25412" y="182244"/>
                </a:lnTo>
                <a:lnTo>
                  <a:pt x="25425" y="182880"/>
                </a:lnTo>
                <a:close/>
              </a:path>
              <a:path w="309245" h="365760">
                <a:moveTo>
                  <a:pt x="308590" y="199389"/>
                </a:moveTo>
                <a:lnTo>
                  <a:pt x="283159" y="199389"/>
                </a:lnTo>
                <a:lnTo>
                  <a:pt x="283705" y="190500"/>
                </a:lnTo>
                <a:lnTo>
                  <a:pt x="283856" y="182244"/>
                </a:lnTo>
                <a:lnTo>
                  <a:pt x="283870" y="182880"/>
                </a:lnTo>
                <a:lnTo>
                  <a:pt x="309235" y="182880"/>
                </a:lnTo>
                <a:lnTo>
                  <a:pt x="309079" y="191769"/>
                </a:lnTo>
                <a:lnTo>
                  <a:pt x="308590" y="199389"/>
                </a:lnTo>
                <a:close/>
              </a:path>
              <a:path w="309245" h="365760">
                <a:moveTo>
                  <a:pt x="26189" y="199389"/>
                </a:moveTo>
                <a:lnTo>
                  <a:pt x="26060" y="198119"/>
                </a:lnTo>
                <a:lnTo>
                  <a:pt x="26189" y="199389"/>
                </a:lnTo>
                <a:close/>
              </a:path>
              <a:path w="309245" h="365760">
                <a:moveTo>
                  <a:pt x="299765" y="245110"/>
                </a:moveTo>
                <a:lnTo>
                  <a:pt x="273342" y="245110"/>
                </a:lnTo>
                <a:lnTo>
                  <a:pt x="275882" y="237489"/>
                </a:lnTo>
                <a:lnTo>
                  <a:pt x="275729" y="237489"/>
                </a:lnTo>
                <a:lnTo>
                  <a:pt x="277964" y="229869"/>
                </a:lnTo>
                <a:lnTo>
                  <a:pt x="277825" y="229869"/>
                </a:lnTo>
                <a:lnTo>
                  <a:pt x="279730" y="222250"/>
                </a:lnTo>
                <a:lnTo>
                  <a:pt x="281203" y="214630"/>
                </a:lnTo>
                <a:lnTo>
                  <a:pt x="282371" y="207010"/>
                </a:lnTo>
                <a:lnTo>
                  <a:pt x="283197" y="198119"/>
                </a:lnTo>
                <a:lnTo>
                  <a:pt x="283159" y="199389"/>
                </a:lnTo>
                <a:lnTo>
                  <a:pt x="308590" y="199389"/>
                </a:lnTo>
                <a:lnTo>
                  <a:pt x="308508" y="200660"/>
                </a:lnTo>
                <a:lnTo>
                  <a:pt x="300177" y="243839"/>
                </a:lnTo>
                <a:lnTo>
                  <a:pt x="299765" y="245110"/>
                </a:lnTo>
                <a:close/>
              </a:path>
              <a:path w="309245" h="365760">
                <a:moveTo>
                  <a:pt x="36211" y="245110"/>
                </a:moveTo>
                <a:lnTo>
                  <a:pt x="35915" y="245110"/>
                </a:lnTo>
                <a:lnTo>
                  <a:pt x="35737" y="243839"/>
                </a:lnTo>
                <a:lnTo>
                  <a:pt x="36211" y="245110"/>
                </a:lnTo>
                <a:close/>
              </a:path>
              <a:path w="309245" h="365760">
                <a:moveTo>
                  <a:pt x="295117" y="259080"/>
                </a:moveTo>
                <a:lnTo>
                  <a:pt x="267754" y="259080"/>
                </a:lnTo>
                <a:lnTo>
                  <a:pt x="270891" y="251460"/>
                </a:lnTo>
                <a:lnTo>
                  <a:pt x="270687" y="251460"/>
                </a:lnTo>
                <a:lnTo>
                  <a:pt x="273519" y="243839"/>
                </a:lnTo>
                <a:lnTo>
                  <a:pt x="273342" y="245110"/>
                </a:lnTo>
                <a:lnTo>
                  <a:pt x="299765" y="245110"/>
                </a:lnTo>
                <a:lnTo>
                  <a:pt x="297294" y="252730"/>
                </a:lnTo>
                <a:lnTo>
                  <a:pt x="295117" y="259080"/>
                </a:lnTo>
                <a:close/>
              </a:path>
              <a:path w="309245" h="365760">
                <a:moveTo>
                  <a:pt x="41857" y="259080"/>
                </a:moveTo>
                <a:lnTo>
                  <a:pt x="41516" y="259080"/>
                </a:lnTo>
                <a:lnTo>
                  <a:pt x="41287" y="257810"/>
                </a:lnTo>
                <a:lnTo>
                  <a:pt x="41857" y="259080"/>
                </a:lnTo>
                <a:close/>
              </a:path>
              <a:path w="309245" h="365760">
                <a:moveTo>
                  <a:pt x="292364" y="265430"/>
                </a:moveTo>
                <a:lnTo>
                  <a:pt x="264566" y="265430"/>
                </a:lnTo>
                <a:lnTo>
                  <a:pt x="267982" y="257810"/>
                </a:lnTo>
                <a:lnTo>
                  <a:pt x="267754" y="259080"/>
                </a:lnTo>
                <a:lnTo>
                  <a:pt x="295117" y="259080"/>
                </a:lnTo>
                <a:lnTo>
                  <a:pt x="294246" y="261619"/>
                </a:lnTo>
                <a:lnTo>
                  <a:pt x="292364" y="265430"/>
                </a:lnTo>
                <a:close/>
              </a:path>
              <a:path w="309245" h="365760">
                <a:moveTo>
                  <a:pt x="45065" y="265430"/>
                </a:moveTo>
                <a:lnTo>
                  <a:pt x="44704" y="265430"/>
                </a:lnTo>
                <a:lnTo>
                  <a:pt x="44450" y="264160"/>
                </a:lnTo>
                <a:lnTo>
                  <a:pt x="45065" y="265430"/>
                </a:lnTo>
                <a:close/>
              </a:path>
              <a:path w="309245" h="365760">
                <a:moveTo>
                  <a:pt x="289443" y="271780"/>
                </a:moveTo>
                <a:lnTo>
                  <a:pt x="261124" y="271780"/>
                </a:lnTo>
                <a:lnTo>
                  <a:pt x="264807" y="264160"/>
                </a:lnTo>
                <a:lnTo>
                  <a:pt x="264566" y="265430"/>
                </a:lnTo>
                <a:lnTo>
                  <a:pt x="292364" y="265430"/>
                </a:lnTo>
                <a:lnTo>
                  <a:pt x="291109" y="267969"/>
                </a:lnTo>
                <a:lnTo>
                  <a:pt x="289443" y="271780"/>
                </a:lnTo>
                <a:close/>
              </a:path>
              <a:path w="309245" h="365760">
                <a:moveTo>
                  <a:pt x="48526" y="271780"/>
                </a:moveTo>
                <a:lnTo>
                  <a:pt x="48145" y="271780"/>
                </a:lnTo>
                <a:lnTo>
                  <a:pt x="47866" y="270510"/>
                </a:lnTo>
                <a:lnTo>
                  <a:pt x="48526" y="271780"/>
                </a:lnTo>
                <a:close/>
              </a:path>
              <a:path w="309245" h="365760">
                <a:moveTo>
                  <a:pt x="286560" y="278130"/>
                </a:moveTo>
                <a:lnTo>
                  <a:pt x="257441" y="278130"/>
                </a:lnTo>
                <a:lnTo>
                  <a:pt x="261391" y="270510"/>
                </a:lnTo>
                <a:lnTo>
                  <a:pt x="261124" y="271780"/>
                </a:lnTo>
                <a:lnTo>
                  <a:pt x="289443" y="271780"/>
                </a:lnTo>
                <a:lnTo>
                  <a:pt x="287223" y="276860"/>
                </a:lnTo>
                <a:lnTo>
                  <a:pt x="286560" y="278130"/>
                </a:lnTo>
                <a:close/>
              </a:path>
              <a:path w="309245" h="365760">
                <a:moveTo>
                  <a:pt x="52367" y="278130"/>
                </a:moveTo>
                <a:lnTo>
                  <a:pt x="51828" y="278130"/>
                </a:lnTo>
                <a:lnTo>
                  <a:pt x="51523" y="276860"/>
                </a:lnTo>
                <a:lnTo>
                  <a:pt x="52367" y="278130"/>
                </a:lnTo>
                <a:close/>
              </a:path>
              <a:path w="309245" h="365760">
                <a:moveTo>
                  <a:pt x="265874" y="309880"/>
                </a:moveTo>
                <a:lnTo>
                  <a:pt x="230835" y="309880"/>
                </a:lnTo>
                <a:lnTo>
                  <a:pt x="236194" y="304800"/>
                </a:lnTo>
                <a:lnTo>
                  <a:pt x="235762" y="304800"/>
                </a:lnTo>
                <a:lnTo>
                  <a:pt x="240906" y="299719"/>
                </a:lnTo>
                <a:lnTo>
                  <a:pt x="240499" y="299719"/>
                </a:lnTo>
                <a:lnTo>
                  <a:pt x="245427" y="294639"/>
                </a:lnTo>
                <a:lnTo>
                  <a:pt x="245046" y="294639"/>
                </a:lnTo>
                <a:lnTo>
                  <a:pt x="249745" y="289560"/>
                </a:lnTo>
                <a:lnTo>
                  <a:pt x="249389" y="289560"/>
                </a:lnTo>
                <a:lnTo>
                  <a:pt x="253860" y="283210"/>
                </a:lnTo>
                <a:lnTo>
                  <a:pt x="253530" y="283210"/>
                </a:lnTo>
                <a:lnTo>
                  <a:pt x="257746" y="276860"/>
                </a:lnTo>
                <a:lnTo>
                  <a:pt x="257441" y="278130"/>
                </a:lnTo>
                <a:lnTo>
                  <a:pt x="286560" y="278130"/>
                </a:lnTo>
                <a:lnTo>
                  <a:pt x="283248" y="284480"/>
                </a:lnTo>
                <a:lnTo>
                  <a:pt x="278993" y="290830"/>
                </a:lnTo>
                <a:lnTo>
                  <a:pt x="274447" y="298450"/>
                </a:lnTo>
                <a:lnTo>
                  <a:pt x="269633" y="304800"/>
                </a:lnTo>
                <a:lnTo>
                  <a:pt x="265874" y="309880"/>
                </a:lnTo>
                <a:close/>
              </a:path>
              <a:path w="309245" h="365760">
                <a:moveTo>
                  <a:pt x="79343" y="309880"/>
                </a:moveTo>
                <a:lnTo>
                  <a:pt x="78422" y="309880"/>
                </a:lnTo>
                <a:lnTo>
                  <a:pt x="77952" y="308610"/>
                </a:lnTo>
                <a:lnTo>
                  <a:pt x="79343" y="309880"/>
                </a:lnTo>
                <a:close/>
              </a:path>
              <a:path w="309245" h="365760">
                <a:moveTo>
                  <a:pt x="244342" y="331469"/>
                </a:moveTo>
                <a:lnTo>
                  <a:pt x="198005" y="331469"/>
                </a:lnTo>
                <a:lnTo>
                  <a:pt x="204444" y="327660"/>
                </a:lnTo>
                <a:lnTo>
                  <a:pt x="203822" y="327660"/>
                </a:lnTo>
                <a:lnTo>
                  <a:pt x="210108" y="325119"/>
                </a:lnTo>
                <a:lnTo>
                  <a:pt x="209511" y="325119"/>
                </a:lnTo>
                <a:lnTo>
                  <a:pt x="215633" y="321310"/>
                </a:lnTo>
                <a:lnTo>
                  <a:pt x="215074" y="321310"/>
                </a:lnTo>
                <a:lnTo>
                  <a:pt x="221018" y="317500"/>
                </a:lnTo>
                <a:lnTo>
                  <a:pt x="220484" y="317500"/>
                </a:lnTo>
                <a:lnTo>
                  <a:pt x="226237" y="313689"/>
                </a:lnTo>
                <a:lnTo>
                  <a:pt x="225742" y="313689"/>
                </a:lnTo>
                <a:lnTo>
                  <a:pt x="231305" y="308610"/>
                </a:lnTo>
                <a:lnTo>
                  <a:pt x="230835" y="309880"/>
                </a:lnTo>
                <a:lnTo>
                  <a:pt x="265874" y="309880"/>
                </a:lnTo>
                <a:lnTo>
                  <a:pt x="264934" y="311150"/>
                </a:lnTo>
                <a:lnTo>
                  <a:pt x="264553" y="311150"/>
                </a:lnTo>
                <a:lnTo>
                  <a:pt x="259219" y="317500"/>
                </a:lnTo>
                <a:lnTo>
                  <a:pt x="253631" y="322580"/>
                </a:lnTo>
                <a:lnTo>
                  <a:pt x="248259" y="327660"/>
                </a:lnTo>
                <a:lnTo>
                  <a:pt x="244342" y="331469"/>
                </a:lnTo>
                <a:close/>
              </a:path>
              <a:path w="309245" h="365760">
                <a:moveTo>
                  <a:pt x="113906" y="331469"/>
                </a:moveTo>
                <a:lnTo>
                  <a:pt x="111264" y="331469"/>
                </a:lnTo>
                <a:lnTo>
                  <a:pt x="110604" y="330200"/>
                </a:lnTo>
                <a:lnTo>
                  <a:pt x="113906" y="331469"/>
                </a:lnTo>
                <a:close/>
              </a:path>
              <a:path w="309245" h="365760">
                <a:moveTo>
                  <a:pt x="233464" y="340360"/>
                </a:moveTo>
                <a:lnTo>
                  <a:pt x="160782" y="340360"/>
                </a:lnTo>
                <a:lnTo>
                  <a:pt x="167995" y="339089"/>
                </a:lnTo>
                <a:lnTo>
                  <a:pt x="167233" y="339089"/>
                </a:lnTo>
                <a:lnTo>
                  <a:pt x="174332" y="337819"/>
                </a:lnTo>
                <a:lnTo>
                  <a:pt x="173583" y="337819"/>
                </a:lnTo>
                <a:lnTo>
                  <a:pt x="180581" y="336550"/>
                </a:lnTo>
                <a:lnTo>
                  <a:pt x="179844" y="336550"/>
                </a:lnTo>
                <a:lnTo>
                  <a:pt x="186715" y="335280"/>
                </a:lnTo>
                <a:lnTo>
                  <a:pt x="186004" y="335280"/>
                </a:lnTo>
                <a:lnTo>
                  <a:pt x="192735" y="332739"/>
                </a:lnTo>
                <a:lnTo>
                  <a:pt x="192062" y="332739"/>
                </a:lnTo>
                <a:lnTo>
                  <a:pt x="198653" y="330200"/>
                </a:lnTo>
                <a:lnTo>
                  <a:pt x="198005" y="331469"/>
                </a:lnTo>
                <a:lnTo>
                  <a:pt x="244342" y="331469"/>
                </a:lnTo>
                <a:lnTo>
                  <a:pt x="241731" y="334010"/>
                </a:lnTo>
                <a:lnTo>
                  <a:pt x="235966" y="337819"/>
                </a:lnTo>
                <a:lnTo>
                  <a:pt x="235445" y="339089"/>
                </a:lnTo>
                <a:lnTo>
                  <a:pt x="233464" y="340360"/>
                </a:lnTo>
                <a:close/>
              </a:path>
              <a:path w="309245" h="365760">
                <a:moveTo>
                  <a:pt x="215938" y="350519"/>
                </a:moveTo>
                <a:lnTo>
                  <a:pt x="93332" y="350519"/>
                </a:lnTo>
                <a:lnTo>
                  <a:pt x="87045" y="346710"/>
                </a:lnTo>
                <a:lnTo>
                  <a:pt x="86448" y="346710"/>
                </a:lnTo>
                <a:lnTo>
                  <a:pt x="80327" y="342900"/>
                </a:lnTo>
                <a:lnTo>
                  <a:pt x="228930" y="342900"/>
                </a:lnTo>
                <a:lnTo>
                  <a:pt x="222224" y="346710"/>
                </a:lnTo>
                <a:lnTo>
                  <a:pt x="215938" y="350519"/>
                </a:lnTo>
                <a:close/>
              </a:path>
              <a:path w="309245" h="365760">
                <a:moveTo>
                  <a:pt x="201612" y="356869"/>
                </a:moveTo>
                <a:lnTo>
                  <a:pt x="107645" y="356869"/>
                </a:lnTo>
                <a:lnTo>
                  <a:pt x="101053" y="354330"/>
                </a:lnTo>
                <a:lnTo>
                  <a:pt x="100393" y="354330"/>
                </a:lnTo>
                <a:lnTo>
                  <a:pt x="93954" y="350519"/>
                </a:lnTo>
                <a:lnTo>
                  <a:pt x="215315" y="350519"/>
                </a:lnTo>
                <a:lnTo>
                  <a:pt x="208216" y="354330"/>
                </a:lnTo>
                <a:lnTo>
                  <a:pt x="201612" y="356869"/>
                </a:lnTo>
                <a:close/>
              </a:path>
              <a:path w="309245" h="365760">
                <a:moveTo>
                  <a:pt x="194195" y="359410"/>
                </a:moveTo>
                <a:lnTo>
                  <a:pt x="115062" y="359410"/>
                </a:lnTo>
                <a:lnTo>
                  <a:pt x="108331" y="356869"/>
                </a:lnTo>
                <a:lnTo>
                  <a:pt x="200939" y="356869"/>
                </a:lnTo>
                <a:lnTo>
                  <a:pt x="194195" y="359410"/>
                </a:lnTo>
                <a:close/>
              </a:path>
              <a:path w="309245" h="365760">
                <a:moveTo>
                  <a:pt x="186626" y="361950"/>
                </a:moveTo>
                <a:lnTo>
                  <a:pt x="122643" y="361950"/>
                </a:lnTo>
                <a:lnTo>
                  <a:pt x="115773" y="359410"/>
                </a:lnTo>
                <a:lnTo>
                  <a:pt x="193497" y="359410"/>
                </a:lnTo>
                <a:lnTo>
                  <a:pt x="186626" y="361950"/>
                </a:lnTo>
                <a:close/>
              </a:path>
              <a:path w="309245" h="365760">
                <a:moveTo>
                  <a:pt x="178904" y="363219"/>
                </a:moveTo>
                <a:lnTo>
                  <a:pt x="130352" y="363219"/>
                </a:lnTo>
                <a:lnTo>
                  <a:pt x="123367" y="361950"/>
                </a:lnTo>
                <a:lnTo>
                  <a:pt x="185902" y="361950"/>
                </a:lnTo>
                <a:lnTo>
                  <a:pt x="178904" y="363219"/>
                </a:lnTo>
                <a:close/>
              </a:path>
              <a:path w="309245" h="365760">
                <a:moveTo>
                  <a:pt x="171056" y="364489"/>
                </a:moveTo>
                <a:lnTo>
                  <a:pt x="138201" y="364489"/>
                </a:lnTo>
                <a:lnTo>
                  <a:pt x="131102" y="363219"/>
                </a:lnTo>
                <a:lnTo>
                  <a:pt x="178155" y="363219"/>
                </a:lnTo>
                <a:lnTo>
                  <a:pt x="171056" y="364489"/>
                </a:lnTo>
                <a:close/>
              </a:path>
              <a:path w="309245" h="365760">
                <a:moveTo>
                  <a:pt x="162318" y="365760"/>
                </a:moveTo>
                <a:lnTo>
                  <a:pt x="146939" y="365760"/>
                </a:lnTo>
                <a:lnTo>
                  <a:pt x="146177" y="364489"/>
                </a:lnTo>
                <a:lnTo>
                  <a:pt x="163093" y="364489"/>
                </a:lnTo>
                <a:lnTo>
                  <a:pt x="162318" y="365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477985" y="54070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65019" y="539398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10346" y="54070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297202" y="539398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51850" y="5407050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39900" y="53940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95"/>
                </a:moveTo>
                <a:lnTo>
                  <a:pt x="12700" y="193395"/>
                </a:lnTo>
                <a:lnTo>
                  <a:pt x="10210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82" y="180695"/>
                </a:lnTo>
                <a:lnTo>
                  <a:pt x="193141" y="183172"/>
                </a:lnTo>
                <a:lnTo>
                  <a:pt x="183172" y="193141"/>
                </a:lnTo>
                <a:lnTo>
                  <a:pt x="180682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95"/>
                </a:lnTo>
                <a:lnTo>
                  <a:pt x="1806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180695"/>
                </a:moveTo>
                <a:lnTo>
                  <a:pt x="167982" y="180695"/>
                </a:lnTo>
                <a:lnTo>
                  <a:pt x="180682" y="167995"/>
                </a:lnTo>
                <a:lnTo>
                  <a:pt x="193382" y="167995"/>
                </a:lnTo>
                <a:lnTo>
                  <a:pt x="193382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984210" y="54070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971650" y="539398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88490" y="6074703"/>
            <a:ext cx="181610" cy="319405"/>
          </a:xfrm>
          <a:custGeom>
            <a:avLst/>
            <a:gdLst/>
            <a:ahLst/>
            <a:cxnLst/>
            <a:rect l="l" t="t" r="r" b="b"/>
            <a:pathLst>
              <a:path w="181609" h="319404">
                <a:moveTo>
                  <a:pt x="81673" y="116535"/>
                </a:moveTo>
                <a:lnTo>
                  <a:pt x="34594" y="116535"/>
                </a:lnTo>
                <a:lnTo>
                  <a:pt x="34594" y="69735"/>
                </a:lnTo>
                <a:lnTo>
                  <a:pt x="43091" y="37076"/>
                </a:lnTo>
                <a:lnTo>
                  <a:pt x="65100" y="15522"/>
                </a:lnTo>
                <a:lnTo>
                  <a:pt x="95395" y="3641"/>
                </a:lnTo>
                <a:lnTo>
                  <a:pt x="128752" y="0"/>
                </a:lnTo>
                <a:lnTo>
                  <a:pt x="152405" y="3433"/>
                </a:lnTo>
                <a:lnTo>
                  <a:pt x="168856" y="12420"/>
                </a:lnTo>
                <a:lnTo>
                  <a:pt x="171049" y="15290"/>
                </a:lnTo>
                <a:lnTo>
                  <a:pt x="127787" y="15290"/>
                </a:lnTo>
                <a:lnTo>
                  <a:pt x="115717" y="16813"/>
                </a:lnTo>
                <a:lnTo>
                  <a:pt x="100406" y="23887"/>
                </a:lnTo>
                <a:lnTo>
                  <a:pt x="87257" y="40274"/>
                </a:lnTo>
                <a:lnTo>
                  <a:pt x="81673" y="69735"/>
                </a:lnTo>
                <a:lnTo>
                  <a:pt x="81673" y="116535"/>
                </a:lnTo>
                <a:close/>
              </a:path>
              <a:path w="181609" h="319404">
                <a:moveTo>
                  <a:pt x="152768" y="66865"/>
                </a:moveTo>
                <a:lnTo>
                  <a:pt x="143549" y="65223"/>
                </a:lnTo>
                <a:lnTo>
                  <a:pt x="134512" y="60178"/>
                </a:lnTo>
                <a:lnTo>
                  <a:pt x="127636" y="51552"/>
                </a:lnTo>
                <a:lnTo>
                  <a:pt x="124904" y="39166"/>
                </a:lnTo>
                <a:lnTo>
                  <a:pt x="124904" y="30568"/>
                </a:lnTo>
                <a:lnTo>
                  <a:pt x="128752" y="21971"/>
                </a:lnTo>
                <a:lnTo>
                  <a:pt x="135470" y="16243"/>
                </a:lnTo>
                <a:lnTo>
                  <a:pt x="132587" y="15290"/>
                </a:lnTo>
                <a:lnTo>
                  <a:pt x="171049" y="15290"/>
                </a:lnTo>
                <a:lnTo>
                  <a:pt x="178462" y="24988"/>
                </a:lnTo>
                <a:lnTo>
                  <a:pt x="181584" y="39166"/>
                </a:lnTo>
                <a:lnTo>
                  <a:pt x="179109" y="51151"/>
                </a:lnTo>
                <a:lnTo>
                  <a:pt x="172581" y="59821"/>
                </a:lnTo>
                <a:lnTo>
                  <a:pt x="163351" y="65089"/>
                </a:lnTo>
                <a:lnTo>
                  <a:pt x="152768" y="66865"/>
                </a:lnTo>
                <a:close/>
              </a:path>
              <a:path w="181609" h="319404">
                <a:moveTo>
                  <a:pt x="137388" y="137553"/>
                </a:moveTo>
                <a:lnTo>
                  <a:pt x="0" y="137553"/>
                </a:lnTo>
                <a:lnTo>
                  <a:pt x="0" y="116535"/>
                </a:lnTo>
                <a:lnTo>
                  <a:pt x="137388" y="116535"/>
                </a:lnTo>
                <a:lnTo>
                  <a:pt x="137388" y="137553"/>
                </a:lnTo>
                <a:close/>
              </a:path>
              <a:path w="181609" h="319404">
                <a:moveTo>
                  <a:pt x="84556" y="297078"/>
                </a:moveTo>
                <a:lnTo>
                  <a:pt x="34594" y="297078"/>
                </a:lnTo>
                <a:lnTo>
                  <a:pt x="34594" y="137553"/>
                </a:lnTo>
                <a:lnTo>
                  <a:pt x="84556" y="137553"/>
                </a:lnTo>
                <a:lnTo>
                  <a:pt x="84556" y="297078"/>
                </a:lnTo>
                <a:close/>
              </a:path>
              <a:path w="181609" h="319404">
                <a:moveTo>
                  <a:pt x="2882" y="319049"/>
                </a:moveTo>
                <a:lnTo>
                  <a:pt x="2882" y="297078"/>
                </a:lnTo>
                <a:lnTo>
                  <a:pt x="123939" y="297078"/>
                </a:lnTo>
                <a:lnTo>
                  <a:pt x="123939" y="317144"/>
                </a:lnTo>
                <a:lnTo>
                  <a:pt x="60528" y="317144"/>
                </a:lnTo>
                <a:lnTo>
                  <a:pt x="44902" y="317308"/>
                </a:lnTo>
                <a:lnTo>
                  <a:pt x="29905" y="317739"/>
                </a:lnTo>
                <a:lnTo>
                  <a:pt x="15808" y="318349"/>
                </a:lnTo>
                <a:lnTo>
                  <a:pt x="2882" y="319049"/>
                </a:lnTo>
                <a:close/>
              </a:path>
              <a:path w="181609" h="319404">
                <a:moveTo>
                  <a:pt x="123939" y="319049"/>
                </a:moveTo>
                <a:lnTo>
                  <a:pt x="109573" y="317948"/>
                </a:lnTo>
                <a:lnTo>
                  <a:pt x="92595" y="317382"/>
                </a:lnTo>
                <a:lnTo>
                  <a:pt x="75436" y="317174"/>
                </a:lnTo>
                <a:lnTo>
                  <a:pt x="60528" y="317144"/>
                </a:lnTo>
                <a:lnTo>
                  <a:pt x="123939" y="317144"/>
                </a:lnTo>
                <a:lnTo>
                  <a:pt x="123939" y="3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250859" y="6238051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4">
                <a:moveTo>
                  <a:pt x="65341" y="202501"/>
                </a:moveTo>
                <a:lnTo>
                  <a:pt x="36486" y="196860"/>
                </a:lnTo>
                <a:lnTo>
                  <a:pt x="16097" y="181727"/>
                </a:lnTo>
                <a:lnTo>
                  <a:pt x="3994" y="159789"/>
                </a:lnTo>
                <a:lnTo>
                  <a:pt x="0" y="133730"/>
                </a:lnTo>
                <a:lnTo>
                  <a:pt x="2581" y="111194"/>
                </a:lnTo>
                <a:lnTo>
                  <a:pt x="24319" y="62536"/>
                </a:lnTo>
                <a:lnTo>
                  <a:pt x="70017" y="21758"/>
                </a:lnTo>
                <a:lnTo>
                  <a:pt x="123098" y="2118"/>
                </a:lnTo>
                <a:lnTo>
                  <a:pt x="148920" y="0"/>
                </a:lnTo>
                <a:lnTo>
                  <a:pt x="168540" y="1148"/>
                </a:lnTo>
                <a:lnTo>
                  <a:pt x="182668" y="4894"/>
                </a:lnTo>
                <a:lnTo>
                  <a:pt x="191212" y="11685"/>
                </a:lnTo>
                <a:lnTo>
                  <a:pt x="193280" y="19100"/>
                </a:lnTo>
                <a:lnTo>
                  <a:pt x="125869" y="19100"/>
                </a:lnTo>
                <a:lnTo>
                  <a:pt x="99700" y="21907"/>
                </a:lnTo>
                <a:lnTo>
                  <a:pt x="59575" y="43941"/>
                </a:lnTo>
                <a:lnTo>
                  <a:pt x="32679" y="95794"/>
                </a:lnTo>
                <a:lnTo>
                  <a:pt x="29781" y="119405"/>
                </a:lnTo>
                <a:lnTo>
                  <a:pt x="34061" y="144970"/>
                </a:lnTo>
                <a:lnTo>
                  <a:pt x="45999" y="164895"/>
                </a:lnTo>
                <a:lnTo>
                  <a:pt x="64242" y="177835"/>
                </a:lnTo>
                <a:lnTo>
                  <a:pt x="87439" y="182448"/>
                </a:lnTo>
                <a:lnTo>
                  <a:pt x="127092" y="182448"/>
                </a:lnTo>
                <a:lnTo>
                  <a:pt x="124245" y="184370"/>
                </a:lnTo>
                <a:lnTo>
                  <a:pt x="105451" y="193786"/>
                </a:lnTo>
                <a:lnTo>
                  <a:pt x="85576" y="200158"/>
                </a:lnTo>
                <a:lnTo>
                  <a:pt x="65341" y="202501"/>
                </a:lnTo>
                <a:close/>
              </a:path>
              <a:path w="194309" h="262254">
                <a:moveTo>
                  <a:pt x="147967" y="74510"/>
                </a:moveTo>
                <a:lnTo>
                  <a:pt x="144119" y="74510"/>
                </a:lnTo>
                <a:lnTo>
                  <a:pt x="144119" y="70688"/>
                </a:lnTo>
                <a:lnTo>
                  <a:pt x="145084" y="68770"/>
                </a:lnTo>
                <a:lnTo>
                  <a:pt x="147967" y="66865"/>
                </a:lnTo>
                <a:lnTo>
                  <a:pt x="150921" y="62913"/>
                </a:lnTo>
                <a:lnTo>
                  <a:pt x="156490" y="55286"/>
                </a:lnTo>
                <a:lnTo>
                  <a:pt x="161881" y="46045"/>
                </a:lnTo>
                <a:lnTo>
                  <a:pt x="164299" y="37249"/>
                </a:lnTo>
                <a:lnTo>
                  <a:pt x="164299" y="25793"/>
                </a:lnTo>
                <a:lnTo>
                  <a:pt x="156603" y="23875"/>
                </a:lnTo>
                <a:lnTo>
                  <a:pt x="151803" y="21970"/>
                </a:lnTo>
                <a:lnTo>
                  <a:pt x="144645" y="20718"/>
                </a:lnTo>
                <a:lnTo>
                  <a:pt x="137755" y="19821"/>
                </a:lnTo>
                <a:lnTo>
                  <a:pt x="131405" y="19281"/>
                </a:lnTo>
                <a:lnTo>
                  <a:pt x="125869" y="19100"/>
                </a:lnTo>
                <a:lnTo>
                  <a:pt x="193280" y="19100"/>
                </a:lnTo>
                <a:lnTo>
                  <a:pt x="194081" y="21970"/>
                </a:lnTo>
                <a:lnTo>
                  <a:pt x="189847" y="35822"/>
                </a:lnTo>
                <a:lnTo>
                  <a:pt x="178949" y="53255"/>
                </a:lnTo>
                <a:lnTo>
                  <a:pt x="164088" y="68182"/>
                </a:lnTo>
                <a:lnTo>
                  <a:pt x="147967" y="74510"/>
                </a:lnTo>
                <a:close/>
              </a:path>
              <a:path w="194309" h="262254">
                <a:moveTo>
                  <a:pt x="127092" y="182448"/>
                </a:moveTo>
                <a:lnTo>
                  <a:pt x="87439" y="182448"/>
                </a:lnTo>
                <a:lnTo>
                  <a:pt x="108904" y="178552"/>
                </a:lnTo>
                <a:lnTo>
                  <a:pt x="128027" y="167043"/>
                </a:lnTo>
                <a:lnTo>
                  <a:pt x="143909" y="148190"/>
                </a:lnTo>
                <a:lnTo>
                  <a:pt x="155651" y="122262"/>
                </a:lnTo>
                <a:lnTo>
                  <a:pt x="159959" y="115548"/>
                </a:lnTo>
                <a:lnTo>
                  <a:pt x="167060" y="110089"/>
                </a:lnTo>
                <a:lnTo>
                  <a:pt x="174701" y="106421"/>
                </a:lnTo>
                <a:lnTo>
                  <a:pt x="180632" y="105079"/>
                </a:lnTo>
                <a:lnTo>
                  <a:pt x="182549" y="105079"/>
                </a:lnTo>
                <a:lnTo>
                  <a:pt x="185432" y="106032"/>
                </a:lnTo>
                <a:lnTo>
                  <a:pt x="185432" y="107937"/>
                </a:lnTo>
                <a:lnTo>
                  <a:pt x="171983" y="156654"/>
                </a:lnTo>
                <a:lnTo>
                  <a:pt x="166120" y="172897"/>
                </a:lnTo>
                <a:lnTo>
                  <a:pt x="141236" y="172897"/>
                </a:lnTo>
                <a:lnTo>
                  <a:pt x="127092" y="182448"/>
                </a:lnTo>
                <a:close/>
              </a:path>
              <a:path w="194309" h="262254">
                <a:moveTo>
                  <a:pt x="118473" y="241668"/>
                </a:moveTo>
                <a:lnTo>
                  <a:pt x="87439" y="241668"/>
                </a:lnTo>
                <a:lnTo>
                  <a:pt x="95526" y="241176"/>
                </a:lnTo>
                <a:lnTo>
                  <a:pt x="103166" y="238445"/>
                </a:lnTo>
                <a:lnTo>
                  <a:pt x="127317" y="207014"/>
                </a:lnTo>
                <a:lnTo>
                  <a:pt x="141236" y="172897"/>
                </a:lnTo>
                <a:lnTo>
                  <a:pt x="166120" y="172897"/>
                </a:lnTo>
                <a:lnTo>
                  <a:pt x="163818" y="178863"/>
                </a:lnTo>
                <a:lnTo>
                  <a:pt x="158744" y="190505"/>
                </a:lnTo>
                <a:lnTo>
                  <a:pt x="152768" y="202501"/>
                </a:lnTo>
                <a:lnTo>
                  <a:pt x="133551" y="229089"/>
                </a:lnTo>
                <a:lnTo>
                  <a:pt x="118473" y="241668"/>
                </a:lnTo>
                <a:close/>
              </a:path>
              <a:path w="194309" h="262254">
                <a:moveTo>
                  <a:pt x="64376" y="261734"/>
                </a:moveTo>
                <a:lnTo>
                  <a:pt x="41839" y="259882"/>
                </a:lnTo>
                <a:lnTo>
                  <a:pt x="23179" y="255522"/>
                </a:lnTo>
                <a:lnTo>
                  <a:pt x="10464" y="250445"/>
                </a:lnTo>
                <a:lnTo>
                  <a:pt x="5765" y="246443"/>
                </a:lnTo>
                <a:lnTo>
                  <a:pt x="8603" y="241491"/>
                </a:lnTo>
                <a:lnTo>
                  <a:pt x="15495" y="236180"/>
                </a:lnTo>
                <a:lnTo>
                  <a:pt x="24009" y="231943"/>
                </a:lnTo>
                <a:lnTo>
                  <a:pt x="31711" y="230212"/>
                </a:lnTo>
                <a:lnTo>
                  <a:pt x="33629" y="230212"/>
                </a:lnTo>
                <a:lnTo>
                  <a:pt x="35547" y="231165"/>
                </a:lnTo>
                <a:lnTo>
                  <a:pt x="54060" y="237237"/>
                </a:lnTo>
                <a:lnTo>
                  <a:pt x="69780" y="240355"/>
                </a:lnTo>
                <a:lnTo>
                  <a:pt x="81356" y="241504"/>
                </a:lnTo>
                <a:lnTo>
                  <a:pt x="87439" y="241668"/>
                </a:lnTo>
                <a:lnTo>
                  <a:pt x="118473" y="241668"/>
                </a:lnTo>
                <a:lnTo>
                  <a:pt x="111453" y="247524"/>
                </a:lnTo>
                <a:lnTo>
                  <a:pt x="87915" y="258256"/>
                </a:lnTo>
                <a:lnTo>
                  <a:pt x="64376" y="261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97757" y="6408421"/>
            <a:ext cx="205104" cy="220979"/>
          </a:xfrm>
          <a:custGeom>
            <a:avLst/>
            <a:gdLst/>
            <a:ahLst/>
            <a:cxnLst/>
            <a:rect l="l" t="t" r="r" b="b"/>
            <a:pathLst>
              <a:path w="205105" h="220979">
                <a:moveTo>
                  <a:pt x="204736" y="77558"/>
                </a:moveTo>
                <a:lnTo>
                  <a:pt x="189915" y="77558"/>
                </a:lnTo>
                <a:lnTo>
                  <a:pt x="184835" y="51599"/>
                </a:lnTo>
                <a:lnTo>
                  <a:pt x="175018" y="31635"/>
                </a:lnTo>
                <a:lnTo>
                  <a:pt x="156486" y="18815"/>
                </a:lnTo>
                <a:lnTo>
                  <a:pt x="125260" y="14287"/>
                </a:lnTo>
                <a:lnTo>
                  <a:pt x="0" y="14287"/>
                </a:lnTo>
                <a:lnTo>
                  <a:pt x="0" y="0"/>
                </a:lnTo>
                <a:lnTo>
                  <a:pt x="194640" y="0"/>
                </a:lnTo>
                <a:lnTo>
                  <a:pt x="204736" y="77558"/>
                </a:lnTo>
                <a:close/>
              </a:path>
              <a:path w="205105" h="220979">
                <a:moveTo>
                  <a:pt x="80810" y="204787"/>
                </a:moveTo>
                <a:lnTo>
                  <a:pt x="35013" y="204787"/>
                </a:lnTo>
                <a:lnTo>
                  <a:pt x="35013" y="14287"/>
                </a:lnTo>
                <a:lnTo>
                  <a:pt x="80810" y="14287"/>
                </a:lnTo>
                <a:lnTo>
                  <a:pt x="80810" y="102057"/>
                </a:lnTo>
                <a:lnTo>
                  <a:pt x="145465" y="102057"/>
                </a:lnTo>
                <a:lnTo>
                  <a:pt x="145465" y="117017"/>
                </a:lnTo>
                <a:lnTo>
                  <a:pt x="80810" y="117017"/>
                </a:lnTo>
                <a:lnTo>
                  <a:pt x="80810" y="204787"/>
                </a:lnTo>
                <a:close/>
              </a:path>
              <a:path w="205105" h="220979">
                <a:moveTo>
                  <a:pt x="145465" y="102057"/>
                </a:moveTo>
                <a:lnTo>
                  <a:pt x="96304" y="102057"/>
                </a:lnTo>
                <a:lnTo>
                  <a:pt x="115023" y="99452"/>
                </a:lnTo>
                <a:lnTo>
                  <a:pt x="125349" y="91936"/>
                </a:lnTo>
                <a:lnTo>
                  <a:pt x="129740" y="79956"/>
                </a:lnTo>
                <a:lnTo>
                  <a:pt x="130657" y="63957"/>
                </a:lnTo>
                <a:lnTo>
                  <a:pt x="145465" y="63957"/>
                </a:lnTo>
                <a:lnTo>
                  <a:pt x="145465" y="102057"/>
                </a:lnTo>
                <a:close/>
              </a:path>
              <a:path w="205105" h="220979">
                <a:moveTo>
                  <a:pt x="145465" y="155117"/>
                </a:moveTo>
                <a:lnTo>
                  <a:pt x="130657" y="155117"/>
                </a:lnTo>
                <a:lnTo>
                  <a:pt x="129645" y="139118"/>
                </a:lnTo>
                <a:lnTo>
                  <a:pt x="125096" y="127138"/>
                </a:lnTo>
                <a:lnTo>
                  <a:pt x="114739" y="119622"/>
                </a:lnTo>
                <a:lnTo>
                  <a:pt x="96304" y="117017"/>
                </a:lnTo>
                <a:lnTo>
                  <a:pt x="145465" y="117017"/>
                </a:lnTo>
                <a:lnTo>
                  <a:pt x="145465" y="155117"/>
                </a:lnTo>
                <a:close/>
              </a:path>
              <a:path w="205105" h="220979">
                <a:moveTo>
                  <a:pt x="0" y="220433"/>
                </a:moveTo>
                <a:lnTo>
                  <a:pt x="0" y="204787"/>
                </a:lnTo>
                <a:lnTo>
                  <a:pt x="123913" y="204787"/>
                </a:lnTo>
                <a:lnTo>
                  <a:pt x="123913" y="219096"/>
                </a:lnTo>
                <a:lnTo>
                  <a:pt x="45171" y="219096"/>
                </a:lnTo>
                <a:lnTo>
                  <a:pt x="28535" y="219244"/>
                </a:lnTo>
                <a:lnTo>
                  <a:pt x="12277" y="219648"/>
                </a:lnTo>
                <a:lnTo>
                  <a:pt x="0" y="220433"/>
                </a:lnTo>
                <a:close/>
              </a:path>
              <a:path w="205105" h="220979">
                <a:moveTo>
                  <a:pt x="123913" y="220433"/>
                </a:moveTo>
                <a:lnTo>
                  <a:pt x="110016" y="219648"/>
                </a:lnTo>
                <a:lnTo>
                  <a:pt x="92011" y="219244"/>
                </a:lnTo>
                <a:lnTo>
                  <a:pt x="73625" y="219096"/>
                </a:lnTo>
                <a:lnTo>
                  <a:pt x="123913" y="219096"/>
                </a:lnTo>
                <a:lnTo>
                  <a:pt x="123913" y="220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urved Right Arrow 1">
            <a:extLst>
              <a:ext uri="{FF2B5EF4-FFF2-40B4-BE49-F238E27FC236}">
                <a16:creationId xmlns:a16="http://schemas.microsoft.com/office/drawing/2014/main" id="{73AE1240-E577-16C9-765D-83FAC0AE83D9}"/>
              </a:ext>
            </a:extLst>
          </p:cNvPr>
          <p:cNvSpPr/>
          <p:nvPr/>
        </p:nvSpPr>
        <p:spPr>
          <a:xfrm rot="5400000" flipV="1">
            <a:off x="6347384" y="2548667"/>
            <a:ext cx="507829" cy="49743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91" name="图片 7" descr="\documentclass{article}&#10;\usepackage{amsmath}&#10;\pagestyle{empty}&#10;\begin{document}&#10;$\mathbf{f}_{\mathcal{G}} [i] = \text{avg} (\mathbf{F}_{:, i})$&#10;&#10;&#10;&#10;\end{document}" title="IguanaTex Bitmap Display">
            <a:extLst>
              <a:ext uri="{FF2B5EF4-FFF2-40B4-BE49-F238E27FC236}">
                <a16:creationId xmlns:a16="http://schemas.microsoft.com/office/drawing/2014/main" id="{96852B2A-2D7B-2421-F418-986616D7E2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84" y="4139247"/>
            <a:ext cx="2825426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410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9622" y="135457"/>
            <a:ext cx="5356378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dirty="0"/>
              <a:t>平均池化和最大池化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104578" y="1283537"/>
            <a:ext cx="1257585" cy="3364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1277" y="2802760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60" h="341630">
                <a:moveTo>
                  <a:pt x="664463" y="341376"/>
                </a:moveTo>
                <a:lnTo>
                  <a:pt x="664463" y="256032"/>
                </a:lnTo>
                <a:lnTo>
                  <a:pt x="0" y="256032"/>
                </a:lnTo>
                <a:lnTo>
                  <a:pt x="0" y="85344"/>
                </a:lnTo>
                <a:lnTo>
                  <a:pt x="664463" y="85344"/>
                </a:lnTo>
                <a:lnTo>
                  <a:pt x="664463" y="0"/>
                </a:lnTo>
                <a:lnTo>
                  <a:pt x="835151" y="170688"/>
                </a:lnTo>
                <a:lnTo>
                  <a:pt x="664463" y="34137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6400" y="2798569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37"/>
                </a:lnTo>
                <a:lnTo>
                  <a:pt x="664819" y="3162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44"/>
                </a:lnTo>
                <a:lnTo>
                  <a:pt x="672680" y="1358"/>
                </a:lnTo>
                <a:lnTo>
                  <a:pt x="676059" y="4737"/>
                </a:lnTo>
                <a:lnTo>
                  <a:pt x="674077" y="4737"/>
                </a:lnTo>
                <a:lnTo>
                  <a:pt x="665949" y="8102"/>
                </a:lnTo>
                <a:lnTo>
                  <a:pt x="674077" y="16230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30"/>
                </a:moveTo>
                <a:lnTo>
                  <a:pt x="665949" y="8102"/>
                </a:lnTo>
                <a:lnTo>
                  <a:pt x="674077" y="4737"/>
                </a:lnTo>
                <a:lnTo>
                  <a:pt x="674077" y="16230"/>
                </a:lnTo>
                <a:close/>
              </a:path>
              <a:path w="844550" h="350519">
                <a:moveTo>
                  <a:pt x="832897" y="175050"/>
                </a:moveTo>
                <a:lnTo>
                  <a:pt x="674077" y="16230"/>
                </a:lnTo>
                <a:lnTo>
                  <a:pt x="674077" y="4737"/>
                </a:lnTo>
                <a:lnTo>
                  <a:pt x="676059" y="4737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897" y="175050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83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24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22"/>
                </a:moveTo>
                <a:lnTo>
                  <a:pt x="832897" y="175050"/>
                </a:lnTo>
                <a:lnTo>
                  <a:pt x="836269" y="171678"/>
                </a:lnTo>
                <a:lnTo>
                  <a:pt x="836269" y="178422"/>
                </a:lnTo>
                <a:close/>
              </a:path>
              <a:path w="844550" h="350519">
                <a:moveTo>
                  <a:pt x="843000" y="178422"/>
                </a:moveTo>
                <a:lnTo>
                  <a:pt x="836269" y="178422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15"/>
                </a:lnTo>
                <a:lnTo>
                  <a:pt x="843000" y="178422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897" y="175050"/>
                </a:lnTo>
                <a:lnTo>
                  <a:pt x="836269" y="178422"/>
                </a:lnTo>
                <a:lnTo>
                  <a:pt x="843000" y="178422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5438" y="523546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2699" y="52221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78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8091" y="523546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037" y="52221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09887" y="523546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96665" y="522216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92538" y="523546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79698" y="52221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5438" y="536195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22699" y="53486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18091" y="536195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6037" y="534863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78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09887" y="536195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96665" y="534866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92538" y="536195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79698" y="53486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35438" y="548234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22699" y="547023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09887" y="5482349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96665" y="547025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92538" y="548234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79698" y="547023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22663" y="5480826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09682" y="546845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35438" y="561189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22826" y="55992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19614" y="5611890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06164" y="55992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76"/>
                </a:moveTo>
                <a:lnTo>
                  <a:pt x="12700" y="142176"/>
                </a:lnTo>
                <a:lnTo>
                  <a:pt x="10210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189" y="129476"/>
                </a:lnTo>
                <a:lnTo>
                  <a:pt x="141947" y="131965"/>
                </a:lnTo>
                <a:lnTo>
                  <a:pt x="131965" y="141935"/>
                </a:lnTo>
                <a:lnTo>
                  <a:pt x="129489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76"/>
                </a:lnTo>
                <a:lnTo>
                  <a:pt x="1294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7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129476"/>
                </a:moveTo>
                <a:lnTo>
                  <a:pt x="116789" y="129476"/>
                </a:lnTo>
                <a:lnTo>
                  <a:pt x="129489" y="116776"/>
                </a:lnTo>
                <a:lnTo>
                  <a:pt x="142189" y="116776"/>
                </a:lnTo>
                <a:lnTo>
                  <a:pt x="142189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09887" y="5611890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96792" y="559931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92538" y="561189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9825" y="55992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35438" y="574295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22699" y="57302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18091" y="574295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06037" y="57302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09887" y="5742954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6665" y="573026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2538" y="574295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79698" y="57302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35438" y="586944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22699" y="585675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18091" y="586944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06037" y="585674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09887" y="5869446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96665" y="585678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92538" y="586944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79698" y="585674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35438" y="5991366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22699" y="597834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09887" y="599136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96665" y="597837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2538" y="5991366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79698" y="597833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22663" y="598984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09682" y="597656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35438" y="611938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22826" y="610740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9614" y="611938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06164" y="610739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10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09887" y="611938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96792" y="610743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92538" y="611938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79825" y="610739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60295" y="5257444"/>
            <a:ext cx="937094" cy="1022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20378" y="6368898"/>
            <a:ext cx="251460" cy="221615"/>
          </a:xfrm>
          <a:custGeom>
            <a:avLst/>
            <a:gdLst/>
            <a:ahLst/>
            <a:cxnLst/>
            <a:rect l="l" t="t" r="r" b="b"/>
            <a:pathLst>
              <a:path w="251459" h="221614">
                <a:moveTo>
                  <a:pt x="0" y="221310"/>
                </a:moveTo>
                <a:lnTo>
                  <a:pt x="0" y="206070"/>
                </a:lnTo>
                <a:lnTo>
                  <a:pt x="6680" y="206070"/>
                </a:lnTo>
                <a:lnTo>
                  <a:pt x="19210" y="204300"/>
                </a:lnTo>
                <a:lnTo>
                  <a:pt x="47536" y="162563"/>
                </a:lnTo>
                <a:lnTo>
                  <a:pt x="73149" y="104210"/>
                </a:lnTo>
                <a:lnTo>
                  <a:pt x="112941" y="8610"/>
                </a:lnTo>
                <a:lnTo>
                  <a:pt x="114947" y="2654"/>
                </a:lnTo>
                <a:lnTo>
                  <a:pt x="116281" y="0"/>
                </a:lnTo>
                <a:lnTo>
                  <a:pt x="135001" y="0"/>
                </a:lnTo>
                <a:lnTo>
                  <a:pt x="138341" y="8610"/>
                </a:lnTo>
                <a:lnTo>
                  <a:pt x="158315" y="56984"/>
                </a:lnTo>
                <a:lnTo>
                  <a:pt x="110934" y="56984"/>
                </a:lnTo>
                <a:lnTo>
                  <a:pt x="74853" y="145110"/>
                </a:lnTo>
                <a:lnTo>
                  <a:pt x="194703" y="145110"/>
                </a:lnTo>
                <a:lnTo>
                  <a:pt x="200996" y="160350"/>
                </a:lnTo>
                <a:lnTo>
                  <a:pt x="68173" y="160350"/>
                </a:lnTo>
                <a:lnTo>
                  <a:pt x="52133" y="198119"/>
                </a:lnTo>
                <a:lnTo>
                  <a:pt x="52133" y="198780"/>
                </a:lnTo>
                <a:lnTo>
                  <a:pt x="50787" y="202095"/>
                </a:lnTo>
                <a:lnTo>
                  <a:pt x="55183" y="204631"/>
                </a:lnTo>
                <a:lnTo>
                  <a:pt x="64904" y="207478"/>
                </a:lnTo>
                <a:lnTo>
                  <a:pt x="74752" y="212437"/>
                </a:lnTo>
                <a:lnTo>
                  <a:pt x="78827" y="220010"/>
                </a:lnTo>
                <a:lnTo>
                  <a:pt x="47387" y="220010"/>
                </a:lnTo>
                <a:lnTo>
                  <a:pt x="29042" y="220102"/>
                </a:lnTo>
                <a:lnTo>
                  <a:pt x="19465" y="220402"/>
                </a:lnTo>
                <a:lnTo>
                  <a:pt x="0" y="221310"/>
                </a:lnTo>
                <a:close/>
              </a:path>
              <a:path w="251459" h="221614">
                <a:moveTo>
                  <a:pt x="194703" y="145110"/>
                </a:moveTo>
                <a:lnTo>
                  <a:pt x="147688" y="145110"/>
                </a:lnTo>
                <a:lnTo>
                  <a:pt x="110934" y="56984"/>
                </a:lnTo>
                <a:lnTo>
                  <a:pt x="158315" y="56984"/>
                </a:lnTo>
                <a:lnTo>
                  <a:pt x="194703" y="145110"/>
                </a:lnTo>
                <a:close/>
              </a:path>
              <a:path w="251459" h="221614">
                <a:moveTo>
                  <a:pt x="219875" y="206070"/>
                </a:moveTo>
                <a:lnTo>
                  <a:pt x="173088" y="206070"/>
                </a:lnTo>
                <a:lnTo>
                  <a:pt x="153708" y="160350"/>
                </a:lnTo>
                <a:lnTo>
                  <a:pt x="200996" y="160350"/>
                </a:lnTo>
                <a:lnTo>
                  <a:pt x="219875" y="206070"/>
                </a:lnTo>
                <a:close/>
              </a:path>
              <a:path w="251459" h="221614">
                <a:moveTo>
                  <a:pt x="142341" y="221310"/>
                </a:moveTo>
                <a:lnTo>
                  <a:pt x="142341" y="206070"/>
                </a:lnTo>
                <a:lnTo>
                  <a:pt x="251282" y="206070"/>
                </a:lnTo>
                <a:lnTo>
                  <a:pt x="251282" y="220010"/>
                </a:lnTo>
                <a:lnTo>
                  <a:pt x="186138" y="220010"/>
                </a:lnTo>
                <a:lnTo>
                  <a:pt x="170245" y="220154"/>
                </a:lnTo>
                <a:lnTo>
                  <a:pt x="154602" y="220546"/>
                </a:lnTo>
                <a:lnTo>
                  <a:pt x="142341" y="221310"/>
                </a:lnTo>
                <a:close/>
              </a:path>
              <a:path w="251459" h="221614">
                <a:moveTo>
                  <a:pt x="79527" y="221310"/>
                </a:moveTo>
                <a:lnTo>
                  <a:pt x="69566" y="220546"/>
                </a:lnTo>
                <a:lnTo>
                  <a:pt x="58477" y="220154"/>
                </a:lnTo>
                <a:lnTo>
                  <a:pt x="47387" y="220010"/>
                </a:lnTo>
                <a:lnTo>
                  <a:pt x="78827" y="220010"/>
                </a:lnTo>
                <a:lnTo>
                  <a:pt x="79527" y="221310"/>
                </a:lnTo>
                <a:close/>
              </a:path>
              <a:path w="251459" h="221614">
                <a:moveTo>
                  <a:pt x="251282" y="221310"/>
                </a:moveTo>
                <a:lnTo>
                  <a:pt x="240127" y="220546"/>
                </a:lnTo>
                <a:lnTo>
                  <a:pt x="225715" y="220154"/>
                </a:lnTo>
                <a:lnTo>
                  <a:pt x="211053" y="220010"/>
                </a:lnTo>
                <a:lnTo>
                  <a:pt x="251282" y="220010"/>
                </a:lnTo>
                <a:lnTo>
                  <a:pt x="251282" y="2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27893" y="1543253"/>
            <a:ext cx="919480" cy="2449195"/>
          </a:xfrm>
          <a:custGeom>
            <a:avLst/>
            <a:gdLst/>
            <a:ahLst/>
            <a:cxnLst/>
            <a:rect l="l" t="t" r="r" b="b"/>
            <a:pathLst>
              <a:path w="919479" h="2449195">
                <a:moveTo>
                  <a:pt x="17783" y="2449068"/>
                </a:moveTo>
                <a:lnTo>
                  <a:pt x="0" y="757085"/>
                </a:lnTo>
                <a:lnTo>
                  <a:pt x="244" y="754761"/>
                </a:lnTo>
                <a:lnTo>
                  <a:pt x="894400" y="2590"/>
                </a:lnTo>
                <a:lnTo>
                  <a:pt x="901335" y="0"/>
                </a:lnTo>
                <a:lnTo>
                  <a:pt x="903836" y="241"/>
                </a:lnTo>
                <a:lnTo>
                  <a:pt x="912651" y="11150"/>
                </a:lnTo>
                <a:lnTo>
                  <a:pt x="890425" y="11150"/>
                </a:lnTo>
                <a:lnTo>
                  <a:pt x="890517" y="34834"/>
                </a:lnTo>
                <a:lnTo>
                  <a:pt x="28457" y="757085"/>
                </a:lnTo>
                <a:lnTo>
                  <a:pt x="22215" y="757085"/>
                </a:lnTo>
                <a:lnTo>
                  <a:pt x="18240" y="765644"/>
                </a:lnTo>
                <a:lnTo>
                  <a:pt x="22248" y="765644"/>
                </a:lnTo>
                <a:lnTo>
                  <a:pt x="28613" y="2414220"/>
                </a:lnTo>
                <a:lnTo>
                  <a:pt x="10455" y="2429433"/>
                </a:lnTo>
                <a:lnTo>
                  <a:pt x="28705" y="2437917"/>
                </a:lnTo>
                <a:lnTo>
                  <a:pt x="34947" y="2437917"/>
                </a:lnTo>
                <a:lnTo>
                  <a:pt x="24730" y="2446477"/>
                </a:lnTo>
                <a:lnTo>
                  <a:pt x="22634" y="2447861"/>
                </a:lnTo>
                <a:lnTo>
                  <a:pt x="20272" y="2448737"/>
                </a:lnTo>
                <a:lnTo>
                  <a:pt x="17783" y="2449068"/>
                </a:lnTo>
                <a:close/>
              </a:path>
              <a:path w="919479" h="2449195">
                <a:moveTo>
                  <a:pt x="890517" y="34834"/>
                </a:moveTo>
                <a:lnTo>
                  <a:pt x="890425" y="11150"/>
                </a:lnTo>
                <a:lnTo>
                  <a:pt x="908675" y="19621"/>
                </a:lnTo>
                <a:lnTo>
                  <a:pt x="890517" y="34834"/>
                </a:lnTo>
                <a:close/>
              </a:path>
              <a:path w="919479" h="2449195">
                <a:moveTo>
                  <a:pt x="919131" y="1691982"/>
                </a:moveTo>
                <a:lnTo>
                  <a:pt x="896915" y="1691982"/>
                </a:lnTo>
                <a:lnTo>
                  <a:pt x="900890" y="1683410"/>
                </a:lnTo>
                <a:lnTo>
                  <a:pt x="896882" y="1683410"/>
                </a:lnTo>
                <a:lnTo>
                  <a:pt x="890517" y="34834"/>
                </a:lnTo>
                <a:lnTo>
                  <a:pt x="908675" y="19621"/>
                </a:lnTo>
                <a:lnTo>
                  <a:pt x="890425" y="11150"/>
                </a:lnTo>
                <a:lnTo>
                  <a:pt x="912651" y="11150"/>
                </a:lnTo>
                <a:lnTo>
                  <a:pt x="919107" y="1683410"/>
                </a:lnTo>
                <a:lnTo>
                  <a:pt x="900890" y="1683410"/>
                </a:lnTo>
                <a:lnTo>
                  <a:pt x="896895" y="1686757"/>
                </a:lnTo>
                <a:lnTo>
                  <a:pt x="919120" y="1686757"/>
                </a:lnTo>
                <a:lnTo>
                  <a:pt x="919131" y="1691982"/>
                </a:lnTo>
                <a:close/>
              </a:path>
              <a:path w="919479" h="2449195">
                <a:moveTo>
                  <a:pt x="18240" y="765644"/>
                </a:moveTo>
                <a:lnTo>
                  <a:pt x="22215" y="757085"/>
                </a:lnTo>
                <a:lnTo>
                  <a:pt x="22235" y="762297"/>
                </a:lnTo>
                <a:lnTo>
                  <a:pt x="18240" y="765644"/>
                </a:lnTo>
                <a:close/>
              </a:path>
              <a:path w="919479" h="2449195">
                <a:moveTo>
                  <a:pt x="22235" y="762297"/>
                </a:moveTo>
                <a:lnTo>
                  <a:pt x="22215" y="757085"/>
                </a:lnTo>
                <a:lnTo>
                  <a:pt x="28457" y="757085"/>
                </a:lnTo>
                <a:lnTo>
                  <a:pt x="22235" y="762297"/>
                </a:lnTo>
                <a:close/>
              </a:path>
              <a:path w="919479" h="2449195">
                <a:moveTo>
                  <a:pt x="22248" y="765644"/>
                </a:moveTo>
                <a:lnTo>
                  <a:pt x="18240" y="765644"/>
                </a:lnTo>
                <a:lnTo>
                  <a:pt x="22235" y="762297"/>
                </a:lnTo>
                <a:lnTo>
                  <a:pt x="22248" y="765644"/>
                </a:lnTo>
                <a:close/>
              </a:path>
              <a:path w="919479" h="2449195">
                <a:moveTo>
                  <a:pt x="896915" y="1691982"/>
                </a:moveTo>
                <a:lnTo>
                  <a:pt x="896895" y="1686757"/>
                </a:lnTo>
                <a:lnTo>
                  <a:pt x="900890" y="1683410"/>
                </a:lnTo>
                <a:lnTo>
                  <a:pt x="896915" y="1691982"/>
                </a:lnTo>
                <a:close/>
              </a:path>
              <a:path w="919479" h="2449195">
                <a:moveTo>
                  <a:pt x="34947" y="2437917"/>
                </a:moveTo>
                <a:lnTo>
                  <a:pt x="28705" y="2437917"/>
                </a:lnTo>
                <a:lnTo>
                  <a:pt x="28613" y="2414220"/>
                </a:lnTo>
                <a:lnTo>
                  <a:pt x="896895" y="1686757"/>
                </a:lnTo>
                <a:lnTo>
                  <a:pt x="896915" y="1691982"/>
                </a:lnTo>
                <a:lnTo>
                  <a:pt x="919131" y="1691982"/>
                </a:lnTo>
                <a:lnTo>
                  <a:pt x="918886" y="1694307"/>
                </a:lnTo>
                <a:lnTo>
                  <a:pt x="918099" y="1696618"/>
                </a:lnTo>
                <a:lnTo>
                  <a:pt x="916841" y="1698701"/>
                </a:lnTo>
                <a:lnTo>
                  <a:pt x="915165" y="1700453"/>
                </a:lnTo>
                <a:lnTo>
                  <a:pt x="34947" y="2437917"/>
                </a:lnTo>
                <a:close/>
              </a:path>
              <a:path w="919479" h="2449195">
                <a:moveTo>
                  <a:pt x="28705" y="2437917"/>
                </a:moveTo>
                <a:lnTo>
                  <a:pt x="10455" y="2429433"/>
                </a:lnTo>
                <a:lnTo>
                  <a:pt x="28613" y="2414220"/>
                </a:lnTo>
                <a:lnTo>
                  <a:pt x="28705" y="243791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68740" y="2634309"/>
            <a:ext cx="309245" cy="365760"/>
          </a:xfrm>
          <a:custGeom>
            <a:avLst/>
            <a:gdLst/>
            <a:ahLst/>
            <a:cxnLst/>
            <a:rect l="l" t="t" r="r" b="b"/>
            <a:pathLst>
              <a:path w="309245" h="365760">
                <a:moveTo>
                  <a:pt x="178155" y="1269"/>
                </a:moveTo>
                <a:lnTo>
                  <a:pt x="131102" y="1269"/>
                </a:lnTo>
                <a:lnTo>
                  <a:pt x="138201" y="0"/>
                </a:lnTo>
                <a:lnTo>
                  <a:pt x="171056" y="0"/>
                </a:lnTo>
                <a:lnTo>
                  <a:pt x="178155" y="1269"/>
                </a:lnTo>
                <a:close/>
              </a:path>
              <a:path w="309245" h="365760">
                <a:moveTo>
                  <a:pt x="193497" y="5080"/>
                </a:moveTo>
                <a:lnTo>
                  <a:pt x="115773" y="5080"/>
                </a:lnTo>
                <a:lnTo>
                  <a:pt x="122643" y="3810"/>
                </a:lnTo>
                <a:lnTo>
                  <a:pt x="123367" y="2539"/>
                </a:lnTo>
                <a:lnTo>
                  <a:pt x="130352" y="1269"/>
                </a:lnTo>
                <a:lnTo>
                  <a:pt x="178904" y="1269"/>
                </a:lnTo>
                <a:lnTo>
                  <a:pt x="185902" y="2539"/>
                </a:lnTo>
                <a:lnTo>
                  <a:pt x="186626" y="3810"/>
                </a:lnTo>
                <a:lnTo>
                  <a:pt x="193497" y="5080"/>
                </a:lnTo>
                <a:close/>
              </a:path>
              <a:path w="309245" h="365760">
                <a:moveTo>
                  <a:pt x="200939" y="7619"/>
                </a:moveTo>
                <a:lnTo>
                  <a:pt x="108331" y="7619"/>
                </a:lnTo>
                <a:lnTo>
                  <a:pt x="115062" y="5080"/>
                </a:lnTo>
                <a:lnTo>
                  <a:pt x="194195" y="5080"/>
                </a:lnTo>
                <a:lnTo>
                  <a:pt x="200939" y="7619"/>
                </a:lnTo>
                <a:close/>
              </a:path>
              <a:path w="309245" h="365760">
                <a:moveTo>
                  <a:pt x="215315" y="13969"/>
                </a:moveTo>
                <a:lnTo>
                  <a:pt x="93954" y="13969"/>
                </a:lnTo>
                <a:lnTo>
                  <a:pt x="100393" y="11430"/>
                </a:lnTo>
                <a:lnTo>
                  <a:pt x="101053" y="10160"/>
                </a:lnTo>
                <a:lnTo>
                  <a:pt x="107645" y="7619"/>
                </a:lnTo>
                <a:lnTo>
                  <a:pt x="201612" y="7619"/>
                </a:lnTo>
                <a:lnTo>
                  <a:pt x="208216" y="10160"/>
                </a:lnTo>
                <a:lnTo>
                  <a:pt x="215315" y="13969"/>
                </a:lnTo>
                <a:close/>
              </a:path>
              <a:path w="309245" h="365760">
                <a:moveTo>
                  <a:pt x="228930" y="21589"/>
                </a:moveTo>
                <a:lnTo>
                  <a:pt x="80327" y="21589"/>
                </a:lnTo>
                <a:lnTo>
                  <a:pt x="86448" y="17780"/>
                </a:lnTo>
                <a:lnTo>
                  <a:pt x="87045" y="17780"/>
                </a:lnTo>
                <a:lnTo>
                  <a:pt x="93332" y="13969"/>
                </a:lnTo>
                <a:lnTo>
                  <a:pt x="215938" y="13969"/>
                </a:lnTo>
                <a:lnTo>
                  <a:pt x="222224" y="17780"/>
                </a:lnTo>
                <a:lnTo>
                  <a:pt x="228930" y="21589"/>
                </a:lnTo>
                <a:close/>
              </a:path>
              <a:path w="309245" h="365760">
                <a:moveTo>
                  <a:pt x="229501" y="342900"/>
                </a:moveTo>
                <a:lnTo>
                  <a:pt x="79768" y="342900"/>
                </a:lnTo>
                <a:lnTo>
                  <a:pt x="73291" y="337819"/>
                </a:lnTo>
                <a:lnTo>
                  <a:pt x="44704" y="311150"/>
                </a:lnTo>
                <a:lnTo>
                  <a:pt x="44323" y="311150"/>
                </a:lnTo>
                <a:lnTo>
                  <a:pt x="39624" y="304800"/>
                </a:lnTo>
                <a:lnTo>
                  <a:pt x="34810" y="298450"/>
                </a:lnTo>
                <a:lnTo>
                  <a:pt x="29972" y="290830"/>
                </a:lnTo>
                <a:lnTo>
                  <a:pt x="26009" y="284480"/>
                </a:lnTo>
                <a:lnTo>
                  <a:pt x="21793" y="275589"/>
                </a:lnTo>
                <a:lnTo>
                  <a:pt x="18148" y="267969"/>
                </a:lnTo>
                <a:lnTo>
                  <a:pt x="4699" y="227330"/>
                </a:lnTo>
                <a:lnTo>
                  <a:pt x="0" y="182880"/>
                </a:lnTo>
                <a:lnTo>
                  <a:pt x="190" y="172719"/>
                </a:lnTo>
                <a:lnTo>
                  <a:pt x="6718" y="128269"/>
                </a:lnTo>
                <a:lnTo>
                  <a:pt x="15011" y="104139"/>
                </a:lnTo>
                <a:lnTo>
                  <a:pt x="18376" y="95250"/>
                </a:lnTo>
                <a:lnTo>
                  <a:pt x="21793" y="88900"/>
                </a:lnTo>
                <a:lnTo>
                  <a:pt x="26009" y="81280"/>
                </a:lnTo>
                <a:lnTo>
                  <a:pt x="29972" y="73660"/>
                </a:lnTo>
                <a:lnTo>
                  <a:pt x="34810" y="66039"/>
                </a:lnTo>
                <a:lnTo>
                  <a:pt x="39624" y="59689"/>
                </a:lnTo>
                <a:lnTo>
                  <a:pt x="44323" y="54610"/>
                </a:lnTo>
                <a:lnTo>
                  <a:pt x="44704" y="53339"/>
                </a:lnTo>
                <a:lnTo>
                  <a:pt x="73291" y="26669"/>
                </a:lnTo>
                <a:lnTo>
                  <a:pt x="79768" y="21589"/>
                </a:lnTo>
                <a:lnTo>
                  <a:pt x="229501" y="21589"/>
                </a:lnTo>
                <a:lnTo>
                  <a:pt x="232473" y="24130"/>
                </a:lnTo>
                <a:lnTo>
                  <a:pt x="154241" y="24130"/>
                </a:lnTo>
                <a:lnTo>
                  <a:pt x="154629" y="24197"/>
                </a:lnTo>
                <a:lnTo>
                  <a:pt x="147713" y="25400"/>
                </a:lnTo>
                <a:lnTo>
                  <a:pt x="142036" y="25400"/>
                </a:lnTo>
                <a:lnTo>
                  <a:pt x="134937" y="26669"/>
                </a:lnTo>
                <a:lnTo>
                  <a:pt x="135674" y="26669"/>
                </a:lnTo>
                <a:lnTo>
                  <a:pt x="128689" y="27939"/>
                </a:lnTo>
                <a:lnTo>
                  <a:pt x="129413" y="27939"/>
                </a:lnTo>
                <a:lnTo>
                  <a:pt x="122555" y="29210"/>
                </a:lnTo>
                <a:lnTo>
                  <a:pt x="123253" y="29210"/>
                </a:lnTo>
                <a:lnTo>
                  <a:pt x="116522" y="31750"/>
                </a:lnTo>
                <a:lnTo>
                  <a:pt x="117208" y="31750"/>
                </a:lnTo>
                <a:lnTo>
                  <a:pt x="110604" y="34289"/>
                </a:lnTo>
                <a:lnTo>
                  <a:pt x="111264" y="34289"/>
                </a:lnTo>
                <a:lnTo>
                  <a:pt x="104813" y="36830"/>
                </a:lnTo>
                <a:lnTo>
                  <a:pt x="105448" y="36830"/>
                </a:lnTo>
                <a:lnTo>
                  <a:pt x="101257" y="39369"/>
                </a:lnTo>
                <a:lnTo>
                  <a:pt x="99745" y="39369"/>
                </a:lnTo>
                <a:lnTo>
                  <a:pt x="93624" y="43180"/>
                </a:lnTo>
                <a:lnTo>
                  <a:pt x="94195" y="43180"/>
                </a:lnTo>
                <a:lnTo>
                  <a:pt x="88252" y="46989"/>
                </a:lnTo>
                <a:lnTo>
                  <a:pt x="88785" y="46989"/>
                </a:lnTo>
                <a:lnTo>
                  <a:pt x="83019" y="50800"/>
                </a:lnTo>
                <a:lnTo>
                  <a:pt x="83515" y="50800"/>
                </a:lnTo>
                <a:lnTo>
                  <a:pt x="79343" y="54610"/>
                </a:lnTo>
                <a:lnTo>
                  <a:pt x="78422" y="54610"/>
                </a:lnTo>
                <a:lnTo>
                  <a:pt x="73063" y="59689"/>
                </a:lnTo>
                <a:lnTo>
                  <a:pt x="73507" y="59689"/>
                </a:lnTo>
                <a:lnTo>
                  <a:pt x="68351" y="64769"/>
                </a:lnTo>
                <a:lnTo>
                  <a:pt x="68757" y="64769"/>
                </a:lnTo>
                <a:lnTo>
                  <a:pt x="63830" y="69850"/>
                </a:lnTo>
                <a:lnTo>
                  <a:pt x="64211" y="69850"/>
                </a:lnTo>
                <a:lnTo>
                  <a:pt x="60451" y="74930"/>
                </a:lnTo>
                <a:lnTo>
                  <a:pt x="59867" y="74930"/>
                </a:lnTo>
                <a:lnTo>
                  <a:pt x="55410" y="81280"/>
                </a:lnTo>
                <a:lnTo>
                  <a:pt x="55740" y="81280"/>
                </a:lnTo>
                <a:lnTo>
                  <a:pt x="52367" y="86360"/>
                </a:lnTo>
                <a:lnTo>
                  <a:pt x="51828" y="86360"/>
                </a:lnTo>
                <a:lnTo>
                  <a:pt x="48526" y="92710"/>
                </a:lnTo>
                <a:lnTo>
                  <a:pt x="48145" y="92710"/>
                </a:lnTo>
                <a:lnTo>
                  <a:pt x="45065" y="99060"/>
                </a:lnTo>
                <a:lnTo>
                  <a:pt x="44704" y="99060"/>
                </a:lnTo>
                <a:lnTo>
                  <a:pt x="41287" y="106680"/>
                </a:lnTo>
                <a:lnTo>
                  <a:pt x="41516" y="106680"/>
                </a:lnTo>
                <a:lnTo>
                  <a:pt x="38379" y="113030"/>
                </a:lnTo>
                <a:lnTo>
                  <a:pt x="38582" y="113030"/>
                </a:lnTo>
                <a:lnTo>
                  <a:pt x="35737" y="120650"/>
                </a:lnTo>
                <a:lnTo>
                  <a:pt x="35915" y="120650"/>
                </a:lnTo>
                <a:lnTo>
                  <a:pt x="33798" y="127000"/>
                </a:lnTo>
                <a:lnTo>
                  <a:pt x="33540" y="127000"/>
                </a:lnTo>
                <a:lnTo>
                  <a:pt x="31305" y="134619"/>
                </a:lnTo>
                <a:lnTo>
                  <a:pt x="31445" y="134619"/>
                </a:lnTo>
                <a:lnTo>
                  <a:pt x="29527" y="142239"/>
                </a:lnTo>
                <a:lnTo>
                  <a:pt x="28054" y="149860"/>
                </a:lnTo>
                <a:lnTo>
                  <a:pt x="27076" y="157480"/>
                </a:lnTo>
                <a:lnTo>
                  <a:pt x="26060" y="166369"/>
                </a:lnTo>
                <a:lnTo>
                  <a:pt x="25577" y="173989"/>
                </a:lnTo>
                <a:lnTo>
                  <a:pt x="25425" y="181610"/>
                </a:lnTo>
                <a:lnTo>
                  <a:pt x="25577" y="190500"/>
                </a:lnTo>
                <a:lnTo>
                  <a:pt x="26111" y="199389"/>
                </a:lnTo>
                <a:lnTo>
                  <a:pt x="26962" y="207010"/>
                </a:lnTo>
                <a:lnTo>
                  <a:pt x="28143" y="214630"/>
                </a:lnTo>
                <a:lnTo>
                  <a:pt x="29641" y="222250"/>
                </a:lnTo>
                <a:lnTo>
                  <a:pt x="31445" y="229869"/>
                </a:lnTo>
                <a:lnTo>
                  <a:pt x="31305" y="229869"/>
                </a:lnTo>
                <a:lnTo>
                  <a:pt x="33540" y="237489"/>
                </a:lnTo>
                <a:lnTo>
                  <a:pt x="33375" y="237489"/>
                </a:lnTo>
                <a:lnTo>
                  <a:pt x="35915" y="245110"/>
                </a:lnTo>
                <a:lnTo>
                  <a:pt x="36211" y="245110"/>
                </a:lnTo>
                <a:lnTo>
                  <a:pt x="38582" y="251460"/>
                </a:lnTo>
                <a:lnTo>
                  <a:pt x="38379" y="251460"/>
                </a:lnTo>
                <a:lnTo>
                  <a:pt x="41516" y="259080"/>
                </a:lnTo>
                <a:lnTo>
                  <a:pt x="41857" y="259080"/>
                </a:lnTo>
                <a:lnTo>
                  <a:pt x="44704" y="265430"/>
                </a:lnTo>
                <a:lnTo>
                  <a:pt x="45065" y="265430"/>
                </a:lnTo>
                <a:lnTo>
                  <a:pt x="48145" y="271780"/>
                </a:lnTo>
                <a:lnTo>
                  <a:pt x="48526" y="271780"/>
                </a:lnTo>
                <a:lnTo>
                  <a:pt x="51828" y="278130"/>
                </a:lnTo>
                <a:lnTo>
                  <a:pt x="52367" y="278130"/>
                </a:lnTo>
                <a:lnTo>
                  <a:pt x="55740" y="283210"/>
                </a:lnTo>
                <a:lnTo>
                  <a:pt x="55410" y="283210"/>
                </a:lnTo>
                <a:lnTo>
                  <a:pt x="59867" y="289560"/>
                </a:lnTo>
                <a:lnTo>
                  <a:pt x="59512" y="289560"/>
                </a:lnTo>
                <a:lnTo>
                  <a:pt x="64211" y="294639"/>
                </a:lnTo>
                <a:lnTo>
                  <a:pt x="63830" y="294639"/>
                </a:lnTo>
                <a:lnTo>
                  <a:pt x="68757" y="299719"/>
                </a:lnTo>
                <a:lnTo>
                  <a:pt x="68351" y="299719"/>
                </a:lnTo>
                <a:lnTo>
                  <a:pt x="73507" y="304800"/>
                </a:lnTo>
                <a:lnTo>
                  <a:pt x="73063" y="304800"/>
                </a:lnTo>
                <a:lnTo>
                  <a:pt x="78422" y="309880"/>
                </a:lnTo>
                <a:lnTo>
                  <a:pt x="79343" y="309880"/>
                </a:lnTo>
                <a:lnTo>
                  <a:pt x="83515" y="313689"/>
                </a:lnTo>
                <a:lnTo>
                  <a:pt x="83019" y="313689"/>
                </a:lnTo>
                <a:lnTo>
                  <a:pt x="88785" y="317500"/>
                </a:lnTo>
                <a:lnTo>
                  <a:pt x="88252" y="317500"/>
                </a:lnTo>
                <a:lnTo>
                  <a:pt x="94195" y="321310"/>
                </a:lnTo>
                <a:lnTo>
                  <a:pt x="93624" y="321310"/>
                </a:lnTo>
                <a:lnTo>
                  <a:pt x="99745" y="325119"/>
                </a:lnTo>
                <a:lnTo>
                  <a:pt x="99161" y="325119"/>
                </a:lnTo>
                <a:lnTo>
                  <a:pt x="105448" y="327660"/>
                </a:lnTo>
                <a:lnTo>
                  <a:pt x="104813" y="327660"/>
                </a:lnTo>
                <a:lnTo>
                  <a:pt x="111264" y="331469"/>
                </a:lnTo>
                <a:lnTo>
                  <a:pt x="113906" y="331469"/>
                </a:lnTo>
                <a:lnTo>
                  <a:pt x="117208" y="332739"/>
                </a:lnTo>
                <a:lnTo>
                  <a:pt x="116522" y="332739"/>
                </a:lnTo>
                <a:lnTo>
                  <a:pt x="123253" y="335280"/>
                </a:lnTo>
                <a:lnTo>
                  <a:pt x="122555" y="335280"/>
                </a:lnTo>
                <a:lnTo>
                  <a:pt x="129413" y="336550"/>
                </a:lnTo>
                <a:lnTo>
                  <a:pt x="128689" y="336550"/>
                </a:lnTo>
                <a:lnTo>
                  <a:pt x="135674" y="337819"/>
                </a:lnTo>
                <a:lnTo>
                  <a:pt x="134937" y="337819"/>
                </a:lnTo>
                <a:lnTo>
                  <a:pt x="142036" y="339089"/>
                </a:lnTo>
                <a:lnTo>
                  <a:pt x="141274" y="339089"/>
                </a:lnTo>
                <a:lnTo>
                  <a:pt x="148488" y="340360"/>
                </a:lnTo>
                <a:lnTo>
                  <a:pt x="233464" y="340360"/>
                </a:lnTo>
                <a:lnTo>
                  <a:pt x="229501" y="342900"/>
                </a:lnTo>
                <a:close/>
              </a:path>
              <a:path w="309245" h="365760">
                <a:moveTo>
                  <a:pt x="154629" y="24197"/>
                </a:moveTo>
                <a:lnTo>
                  <a:pt x="154241" y="24130"/>
                </a:lnTo>
                <a:lnTo>
                  <a:pt x="155016" y="24130"/>
                </a:lnTo>
                <a:lnTo>
                  <a:pt x="154629" y="24197"/>
                </a:lnTo>
                <a:close/>
              </a:path>
              <a:path w="309245" h="365760">
                <a:moveTo>
                  <a:pt x="235445" y="26669"/>
                </a:moveTo>
                <a:lnTo>
                  <a:pt x="174332" y="26669"/>
                </a:lnTo>
                <a:lnTo>
                  <a:pt x="167233" y="25400"/>
                </a:lnTo>
                <a:lnTo>
                  <a:pt x="161556" y="25400"/>
                </a:lnTo>
                <a:lnTo>
                  <a:pt x="154629" y="24197"/>
                </a:lnTo>
                <a:lnTo>
                  <a:pt x="155016" y="24130"/>
                </a:lnTo>
                <a:lnTo>
                  <a:pt x="232473" y="24130"/>
                </a:lnTo>
                <a:lnTo>
                  <a:pt x="235445" y="26669"/>
                </a:lnTo>
                <a:close/>
              </a:path>
              <a:path w="309245" h="365760">
                <a:moveTo>
                  <a:pt x="247789" y="36830"/>
                </a:moveTo>
                <a:lnTo>
                  <a:pt x="204444" y="36830"/>
                </a:lnTo>
                <a:lnTo>
                  <a:pt x="198005" y="34289"/>
                </a:lnTo>
                <a:lnTo>
                  <a:pt x="198653" y="34289"/>
                </a:lnTo>
                <a:lnTo>
                  <a:pt x="192062" y="31750"/>
                </a:lnTo>
                <a:lnTo>
                  <a:pt x="192735" y="31750"/>
                </a:lnTo>
                <a:lnTo>
                  <a:pt x="186004" y="29210"/>
                </a:lnTo>
                <a:lnTo>
                  <a:pt x="186715" y="29210"/>
                </a:lnTo>
                <a:lnTo>
                  <a:pt x="179844" y="27939"/>
                </a:lnTo>
                <a:lnTo>
                  <a:pt x="180581" y="27939"/>
                </a:lnTo>
                <a:lnTo>
                  <a:pt x="173583" y="26669"/>
                </a:lnTo>
                <a:lnTo>
                  <a:pt x="235966" y="26669"/>
                </a:lnTo>
                <a:lnTo>
                  <a:pt x="241731" y="30480"/>
                </a:lnTo>
                <a:lnTo>
                  <a:pt x="247789" y="36830"/>
                </a:lnTo>
                <a:close/>
              </a:path>
              <a:path w="309245" h="365760">
                <a:moveTo>
                  <a:pt x="210108" y="40639"/>
                </a:moveTo>
                <a:lnTo>
                  <a:pt x="203822" y="36830"/>
                </a:lnTo>
                <a:lnTo>
                  <a:pt x="248259" y="36830"/>
                </a:lnTo>
                <a:lnTo>
                  <a:pt x="250945" y="39369"/>
                </a:lnTo>
                <a:lnTo>
                  <a:pt x="209511" y="39369"/>
                </a:lnTo>
                <a:lnTo>
                  <a:pt x="210108" y="40639"/>
                </a:lnTo>
                <a:close/>
              </a:path>
              <a:path w="309245" h="365760">
                <a:moveTo>
                  <a:pt x="99161" y="40639"/>
                </a:moveTo>
                <a:lnTo>
                  <a:pt x="99745" y="39369"/>
                </a:lnTo>
                <a:lnTo>
                  <a:pt x="101257" y="39369"/>
                </a:lnTo>
                <a:lnTo>
                  <a:pt x="99161" y="40639"/>
                </a:lnTo>
                <a:close/>
              </a:path>
              <a:path w="309245" h="365760">
                <a:moveTo>
                  <a:pt x="231305" y="55880"/>
                </a:moveTo>
                <a:lnTo>
                  <a:pt x="225742" y="50800"/>
                </a:lnTo>
                <a:lnTo>
                  <a:pt x="226237" y="50800"/>
                </a:lnTo>
                <a:lnTo>
                  <a:pt x="220484" y="46989"/>
                </a:lnTo>
                <a:lnTo>
                  <a:pt x="221018" y="46989"/>
                </a:lnTo>
                <a:lnTo>
                  <a:pt x="215074" y="43180"/>
                </a:lnTo>
                <a:lnTo>
                  <a:pt x="215633" y="43180"/>
                </a:lnTo>
                <a:lnTo>
                  <a:pt x="209511" y="39369"/>
                </a:lnTo>
                <a:lnTo>
                  <a:pt x="250945" y="39369"/>
                </a:lnTo>
                <a:lnTo>
                  <a:pt x="253631" y="41910"/>
                </a:lnTo>
                <a:lnTo>
                  <a:pt x="259219" y="46989"/>
                </a:lnTo>
                <a:lnTo>
                  <a:pt x="264553" y="53339"/>
                </a:lnTo>
                <a:lnTo>
                  <a:pt x="264934" y="54610"/>
                </a:lnTo>
                <a:lnTo>
                  <a:pt x="230835" y="54610"/>
                </a:lnTo>
                <a:lnTo>
                  <a:pt x="231305" y="55880"/>
                </a:lnTo>
                <a:close/>
              </a:path>
              <a:path w="309245" h="365760">
                <a:moveTo>
                  <a:pt x="77952" y="55880"/>
                </a:moveTo>
                <a:lnTo>
                  <a:pt x="78422" y="54610"/>
                </a:lnTo>
                <a:lnTo>
                  <a:pt x="79343" y="54610"/>
                </a:lnTo>
                <a:lnTo>
                  <a:pt x="77952" y="55880"/>
                </a:lnTo>
                <a:close/>
              </a:path>
              <a:path w="309245" h="365760">
                <a:moveTo>
                  <a:pt x="249745" y="76200"/>
                </a:moveTo>
                <a:lnTo>
                  <a:pt x="245046" y="69850"/>
                </a:lnTo>
                <a:lnTo>
                  <a:pt x="245427" y="69850"/>
                </a:lnTo>
                <a:lnTo>
                  <a:pt x="240499" y="64769"/>
                </a:lnTo>
                <a:lnTo>
                  <a:pt x="240906" y="64769"/>
                </a:lnTo>
                <a:lnTo>
                  <a:pt x="235762" y="59689"/>
                </a:lnTo>
                <a:lnTo>
                  <a:pt x="236194" y="59689"/>
                </a:lnTo>
                <a:lnTo>
                  <a:pt x="230835" y="54610"/>
                </a:lnTo>
                <a:lnTo>
                  <a:pt x="264934" y="54610"/>
                </a:lnTo>
                <a:lnTo>
                  <a:pt x="269989" y="60960"/>
                </a:lnTo>
                <a:lnTo>
                  <a:pt x="274447" y="66039"/>
                </a:lnTo>
                <a:lnTo>
                  <a:pt x="279743" y="74930"/>
                </a:lnTo>
                <a:lnTo>
                  <a:pt x="249389" y="74930"/>
                </a:lnTo>
                <a:lnTo>
                  <a:pt x="249745" y="76200"/>
                </a:lnTo>
                <a:close/>
              </a:path>
              <a:path w="309245" h="365760">
                <a:moveTo>
                  <a:pt x="59512" y="76200"/>
                </a:moveTo>
                <a:lnTo>
                  <a:pt x="59867" y="74930"/>
                </a:lnTo>
                <a:lnTo>
                  <a:pt x="60451" y="74930"/>
                </a:lnTo>
                <a:lnTo>
                  <a:pt x="59512" y="76200"/>
                </a:lnTo>
                <a:close/>
              </a:path>
              <a:path w="309245" h="365760">
                <a:moveTo>
                  <a:pt x="257746" y="87630"/>
                </a:moveTo>
                <a:lnTo>
                  <a:pt x="253530" y="81280"/>
                </a:lnTo>
                <a:lnTo>
                  <a:pt x="253860" y="81280"/>
                </a:lnTo>
                <a:lnTo>
                  <a:pt x="249389" y="74930"/>
                </a:lnTo>
                <a:lnTo>
                  <a:pt x="279743" y="74930"/>
                </a:lnTo>
                <a:lnTo>
                  <a:pt x="283527" y="81280"/>
                </a:lnTo>
                <a:lnTo>
                  <a:pt x="286484" y="86360"/>
                </a:lnTo>
                <a:lnTo>
                  <a:pt x="257441" y="86360"/>
                </a:lnTo>
                <a:lnTo>
                  <a:pt x="257746" y="87630"/>
                </a:lnTo>
                <a:close/>
              </a:path>
              <a:path w="309245" h="365760">
                <a:moveTo>
                  <a:pt x="51523" y="87630"/>
                </a:moveTo>
                <a:lnTo>
                  <a:pt x="51828" y="86360"/>
                </a:lnTo>
                <a:lnTo>
                  <a:pt x="52367" y="86360"/>
                </a:lnTo>
                <a:lnTo>
                  <a:pt x="51523" y="87630"/>
                </a:lnTo>
                <a:close/>
              </a:path>
              <a:path w="309245" h="365760">
                <a:moveTo>
                  <a:pt x="261391" y="93980"/>
                </a:moveTo>
                <a:lnTo>
                  <a:pt x="257441" y="86360"/>
                </a:lnTo>
                <a:lnTo>
                  <a:pt x="286484" y="86360"/>
                </a:lnTo>
                <a:lnTo>
                  <a:pt x="287223" y="87630"/>
                </a:lnTo>
                <a:lnTo>
                  <a:pt x="289661" y="92710"/>
                </a:lnTo>
                <a:lnTo>
                  <a:pt x="261124" y="92710"/>
                </a:lnTo>
                <a:lnTo>
                  <a:pt x="261391" y="93980"/>
                </a:lnTo>
                <a:close/>
              </a:path>
              <a:path w="309245" h="365760">
                <a:moveTo>
                  <a:pt x="47866" y="93980"/>
                </a:moveTo>
                <a:lnTo>
                  <a:pt x="48145" y="92710"/>
                </a:lnTo>
                <a:lnTo>
                  <a:pt x="48526" y="92710"/>
                </a:lnTo>
                <a:lnTo>
                  <a:pt x="47866" y="93980"/>
                </a:lnTo>
                <a:close/>
              </a:path>
              <a:path w="309245" h="365760">
                <a:moveTo>
                  <a:pt x="264807" y="100330"/>
                </a:moveTo>
                <a:lnTo>
                  <a:pt x="261124" y="92710"/>
                </a:lnTo>
                <a:lnTo>
                  <a:pt x="289661" y="92710"/>
                </a:lnTo>
                <a:lnTo>
                  <a:pt x="290880" y="95250"/>
                </a:lnTo>
                <a:lnTo>
                  <a:pt x="292410" y="99060"/>
                </a:lnTo>
                <a:lnTo>
                  <a:pt x="264566" y="99060"/>
                </a:lnTo>
                <a:lnTo>
                  <a:pt x="264807" y="100330"/>
                </a:lnTo>
                <a:close/>
              </a:path>
              <a:path w="309245" h="365760">
                <a:moveTo>
                  <a:pt x="44450" y="100330"/>
                </a:moveTo>
                <a:lnTo>
                  <a:pt x="44704" y="99060"/>
                </a:lnTo>
                <a:lnTo>
                  <a:pt x="45065" y="99060"/>
                </a:lnTo>
                <a:lnTo>
                  <a:pt x="44450" y="100330"/>
                </a:lnTo>
                <a:close/>
              </a:path>
              <a:path w="309245" h="365760">
                <a:moveTo>
                  <a:pt x="275882" y="128269"/>
                </a:moveTo>
                <a:lnTo>
                  <a:pt x="273342" y="120650"/>
                </a:lnTo>
                <a:lnTo>
                  <a:pt x="273519" y="120650"/>
                </a:lnTo>
                <a:lnTo>
                  <a:pt x="270687" y="113030"/>
                </a:lnTo>
                <a:lnTo>
                  <a:pt x="270891" y="113030"/>
                </a:lnTo>
                <a:lnTo>
                  <a:pt x="267754" y="106680"/>
                </a:lnTo>
                <a:lnTo>
                  <a:pt x="267982" y="106680"/>
                </a:lnTo>
                <a:lnTo>
                  <a:pt x="264566" y="99060"/>
                </a:lnTo>
                <a:lnTo>
                  <a:pt x="292410" y="99060"/>
                </a:lnTo>
                <a:lnTo>
                  <a:pt x="294449" y="104139"/>
                </a:lnTo>
                <a:lnTo>
                  <a:pt x="297294" y="111760"/>
                </a:lnTo>
                <a:lnTo>
                  <a:pt x="300177" y="120650"/>
                </a:lnTo>
                <a:lnTo>
                  <a:pt x="302039" y="127000"/>
                </a:lnTo>
                <a:lnTo>
                  <a:pt x="275729" y="127000"/>
                </a:lnTo>
                <a:lnTo>
                  <a:pt x="275882" y="128269"/>
                </a:lnTo>
                <a:close/>
              </a:path>
              <a:path w="309245" h="365760">
                <a:moveTo>
                  <a:pt x="33375" y="128269"/>
                </a:moveTo>
                <a:lnTo>
                  <a:pt x="33540" y="127000"/>
                </a:lnTo>
                <a:lnTo>
                  <a:pt x="33798" y="127000"/>
                </a:lnTo>
                <a:lnTo>
                  <a:pt x="33375" y="128269"/>
                </a:lnTo>
                <a:close/>
              </a:path>
              <a:path w="309245" h="365760">
                <a:moveTo>
                  <a:pt x="309235" y="182880"/>
                </a:moveTo>
                <a:lnTo>
                  <a:pt x="283870" y="182880"/>
                </a:lnTo>
                <a:lnTo>
                  <a:pt x="283870" y="181610"/>
                </a:lnTo>
                <a:lnTo>
                  <a:pt x="283679" y="173989"/>
                </a:lnTo>
                <a:lnTo>
                  <a:pt x="283614" y="172719"/>
                </a:lnTo>
                <a:lnTo>
                  <a:pt x="283159" y="166369"/>
                </a:lnTo>
                <a:lnTo>
                  <a:pt x="282295" y="157480"/>
                </a:lnTo>
                <a:lnTo>
                  <a:pt x="281114" y="149860"/>
                </a:lnTo>
                <a:lnTo>
                  <a:pt x="279628" y="142239"/>
                </a:lnTo>
                <a:lnTo>
                  <a:pt x="277825" y="134619"/>
                </a:lnTo>
                <a:lnTo>
                  <a:pt x="277964" y="134619"/>
                </a:lnTo>
                <a:lnTo>
                  <a:pt x="275729" y="127000"/>
                </a:lnTo>
                <a:lnTo>
                  <a:pt x="302039" y="127000"/>
                </a:lnTo>
                <a:lnTo>
                  <a:pt x="302412" y="128269"/>
                </a:lnTo>
                <a:lnTo>
                  <a:pt x="309079" y="172719"/>
                </a:lnTo>
                <a:lnTo>
                  <a:pt x="309257" y="181610"/>
                </a:lnTo>
                <a:lnTo>
                  <a:pt x="309235" y="182880"/>
                </a:lnTo>
                <a:close/>
              </a:path>
              <a:path w="309245" h="365760">
                <a:moveTo>
                  <a:pt x="26898" y="158750"/>
                </a:moveTo>
                <a:lnTo>
                  <a:pt x="26962" y="157480"/>
                </a:lnTo>
                <a:lnTo>
                  <a:pt x="26898" y="158750"/>
                </a:lnTo>
                <a:close/>
              </a:path>
              <a:path w="309245" h="365760">
                <a:moveTo>
                  <a:pt x="282371" y="158750"/>
                </a:moveTo>
                <a:lnTo>
                  <a:pt x="282192" y="157480"/>
                </a:lnTo>
                <a:lnTo>
                  <a:pt x="282371" y="158750"/>
                </a:lnTo>
                <a:close/>
              </a:path>
              <a:path w="309245" h="365760">
                <a:moveTo>
                  <a:pt x="25412" y="182244"/>
                </a:moveTo>
                <a:lnTo>
                  <a:pt x="25400" y="181610"/>
                </a:lnTo>
                <a:lnTo>
                  <a:pt x="25412" y="182244"/>
                </a:lnTo>
                <a:close/>
              </a:path>
              <a:path w="309245" h="365760">
                <a:moveTo>
                  <a:pt x="283856" y="182244"/>
                </a:moveTo>
                <a:lnTo>
                  <a:pt x="283843" y="181610"/>
                </a:lnTo>
                <a:lnTo>
                  <a:pt x="283856" y="182244"/>
                </a:lnTo>
                <a:close/>
              </a:path>
              <a:path w="309245" h="365760">
                <a:moveTo>
                  <a:pt x="25425" y="182880"/>
                </a:moveTo>
                <a:lnTo>
                  <a:pt x="25412" y="182244"/>
                </a:lnTo>
                <a:lnTo>
                  <a:pt x="25425" y="182880"/>
                </a:lnTo>
                <a:close/>
              </a:path>
              <a:path w="309245" h="365760">
                <a:moveTo>
                  <a:pt x="308590" y="199389"/>
                </a:moveTo>
                <a:lnTo>
                  <a:pt x="283159" y="199389"/>
                </a:lnTo>
                <a:lnTo>
                  <a:pt x="283705" y="190500"/>
                </a:lnTo>
                <a:lnTo>
                  <a:pt x="283856" y="182244"/>
                </a:lnTo>
                <a:lnTo>
                  <a:pt x="283870" y="182880"/>
                </a:lnTo>
                <a:lnTo>
                  <a:pt x="309235" y="182880"/>
                </a:lnTo>
                <a:lnTo>
                  <a:pt x="309079" y="191769"/>
                </a:lnTo>
                <a:lnTo>
                  <a:pt x="308590" y="199389"/>
                </a:lnTo>
                <a:close/>
              </a:path>
              <a:path w="309245" h="365760">
                <a:moveTo>
                  <a:pt x="26189" y="199389"/>
                </a:moveTo>
                <a:lnTo>
                  <a:pt x="26060" y="198119"/>
                </a:lnTo>
                <a:lnTo>
                  <a:pt x="26189" y="199389"/>
                </a:lnTo>
                <a:close/>
              </a:path>
              <a:path w="309245" h="365760">
                <a:moveTo>
                  <a:pt x="299765" y="245110"/>
                </a:moveTo>
                <a:lnTo>
                  <a:pt x="273342" y="245110"/>
                </a:lnTo>
                <a:lnTo>
                  <a:pt x="275882" y="237489"/>
                </a:lnTo>
                <a:lnTo>
                  <a:pt x="275729" y="237489"/>
                </a:lnTo>
                <a:lnTo>
                  <a:pt x="277964" y="229869"/>
                </a:lnTo>
                <a:lnTo>
                  <a:pt x="277825" y="229869"/>
                </a:lnTo>
                <a:lnTo>
                  <a:pt x="279730" y="222250"/>
                </a:lnTo>
                <a:lnTo>
                  <a:pt x="281203" y="214630"/>
                </a:lnTo>
                <a:lnTo>
                  <a:pt x="282371" y="207010"/>
                </a:lnTo>
                <a:lnTo>
                  <a:pt x="283197" y="198119"/>
                </a:lnTo>
                <a:lnTo>
                  <a:pt x="283159" y="199389"/>
                </a:lnTo>
                <a:lnTo>
                  <a:pt x="308590" y="199389"/>
                </a:lnTo>
                <a:lnTo>
                  <a:pt x="308508" y="200660"/>
                </a:lnTo>
                <a:lnTo>
                  <a:pt x="300177" y="243839"/>
                </a:lnTo>
                <a:lnTo>
                  <a:pt x="299765" y="245110"/>
                </a:lnTo>
                <a:close/>
              </a:path>
              <a:path w="309245" h="365760">
                <a:moveTo>
                  <a:pt x="36211" y="245110"/>
                </a:moveTo>
                <a:lnTo>
                  <a:pt x="35915" y="245110"/>
                </a:lnTo>
                <a:lnTo>
                  <a:pt x="35737" y="243839"/>
                </a:lnTo>
                <a:lnTo>
                  <a:pt x="36211" y="245110"/>
                </a:lnTo>
                <a:close/>
              </a:path>
              <a:path w="309245" h="365760">
                <a:moveTo>
                  <a:pt x="295117" y="259080"/>
                </a:moveTo>
                <a:lnTo>
                  <a:pt x="267754" y="259080"/>
                </a:lnTo>
                <a:lnTo>
                  <a:pt x="270891" y="251460"/>
                </a:lnTo>
                <a:lnTo>
                  <a:pt x="270687" y="251460"/>
                </a:lnTo>
                <a:lnTo>
                  <a:pt x="273519" y="243839"/>
                </a:lnTo>
                <a:lnTo>
                  <a:pt x="273342" y="245110"/>
                </a:lnTo>
                <a:lnTo>
                  <a:pt x="299765" y="245110"/>
                </a:lnTo>
                <a:lnTo>
                  <a:pt x="297294" y="252730"/>
                </a:lnTo>
                <a:lnTo>
                  <a:pt x="295117" y="259080"/>
                </a:lnTo>
                <a:close/>
              </a:path>
              <a:path w="309245" h="365760">
                <a:moveTo>
                  <a:pt x="41857" y="259080"/>
                </a:moveTo>
                <a:lnTo>
                  <a:pt x="41516" y="259080"/>
                </a:lnTo>
                <a:lnTo>
                  <a:pt x="41287" y="257810"/>
                </a:lnTo>
                <a:lnTo>
                  <a:pt x="41857" y="259080"/>
                </a:lnTo>
                <a:close/>
              </a:path>
              <a:path w="309245" h="365760">
                <a:moveTo>
                  <a:pt x="292364" y="265430"/>
                </a:moveTo>
                <a:lnTo>
                  <a:pt x="264566" y="265430"/>
                </a:lnTo>
                <a:lnTo>
                  <a:pt x="267982" y="257810"/>
                </a:lnTo>
                <a:lnTo>
                  <a:pt x="267754" y="259080"/>
                </a:lnTo>
                <a:lnTo>
                  <a:pt x="295117" y="259080"/>
                </a:lnTo>
                <a:lnTo>
                  <a:pt x="294246" y="261619"/>
                </a:lnTo>
                <a:lnTo>
                  <a:pt x="292364" y="265430"/>
                </a:lnTo>
                <a:close/>
              </a:path>
              <a:path w="309245" h="365760">
                <a:moveTo>
                  <a:pt x="45065" y="265430"/>
                </a:moveTo>
                <a:lnTo>
                  <a:pt x="44704" y="265430"/>
                </a:lnTo>
                <a:lnTo>
                  <a:pt x="44450" y="264160"/>
                </a:lnTo>
                <a:lnTo>
                  <a:pt x="45065" y="265430"/>
                </a:lnTo>
                <a:close/>
              </a:path>
              <a:path w="309245" h="365760">
                <a:moveTo>
                  <a:pt x="289443" y="271780"/>
                </a:moveTo>
                <a:lnTo>
                  <a:pt x="261124" y="271780"/>
                </a:lnTo>
                <a:lnTo>
                  <a:pt x="264807" y="264160"/>
                </a:lnTo>
                <a:lnTo>
                  <a:pt x="264566" y="265430"/>
                </a:lnTo>
                <a:lnTo>
                  <a:pt x="292364" y="265430"/>
                </a:lnTo>
                <a:lnTo>
                  <a:pt x="291109" y="267969"/>
                </a:lnTo>
                <a:lnTo>
                  <a:pt x="289443" y="271780"/>
                </a:lnTo>
                <a:close/>
              </a:path>
              <a:path w="309245" h="365760">
                <a:moveTo>
                  <a:pt x="48526" y="271780"/>
                </a:moveTo>
                <a:lnTo>
                  <a:pt x="48145" y="271780"/>
                </a:lnTo>
                <a:lnTo>
                  <a:pt x="47866" y="270510"/>
                </a:lnTo>
                <a:lnTo>
                  <a:pt x="48526" y="271780"/>
                </a:lnTo>
                <a:close/>
              </a:path>
              <a:path w="309245" h="365760">
                <a:moveTo>
                  <a:pt x="286560" y="278130"/>
                </a:moveTo>
                <a:lnTo>
                  <a:pt x="257441" y="278130"/>
                </a:lnTo>
                <a:lnTo>
                  <a:pt x="261391" y="270510"/>
                </a:lnTo>
                <a:lnTo>
                  <a:pt x="261124" y="271780"/>
                </a:lnTo>
                <a:lnTo>
                  <a:pt x="289443" y="271780"/>
                </a:lnTo>
                <a:lnTo>
                  <a:pt x="287223" y="276860"/>
                </a:lnTo>
                <a:lnTo>
                  <a:pt x="286560" y="278130"/>
                </a:lnTo>
                <a:close/>
              </a:path>
              <a:path w="309245" h="365760">
                <a:moveTo>
                  <a:pt x="52367" y="278130"/>
                </a:moveTo>
                <a:lnTo>
                  <a:pt x="51828" y="278130"/>
                </a:lnTo>
                <a:lnTo>
                  <a:pt x="51523" y="276860"/>
                </a:lnTo>
                <a:lnTo>
                  <a:pt x="52367" y="278130"/>
                </a:lnTo>
                <a:close/>
              </a:path>
              <a:path w="309245" h="365760">
                <a:moveTo>
                  <a:pt x="265874" y="309880"/>
                </a:moveTo>
                <a:lnTo>
                  <a:pt x="230835" y="309880"/>
                </a:lnTo>
                <a:lnTo>
                  <a:pt x="236194" y="304800"/>
                </a:lnTo>
                <a:lnTo>
                  <a:pt x="235762" y="304800"/>
                </a:lnTo>
                <a:lnTo>
                  <a:pt x="240906" y="299719"/>
                </a:lnTo>
                <a:lnTo>
                  <a:pt x="240499" y="299719"/>
                </a:lnTo>
                <a:lnTo>
                  <a:pt x="245427" y="294639"/>
                </a:lnTo>
                <a:lnTo>
                  <a:pt x="245046" y="294639"/>
                </a:lnTo>
                <a:lnTo>
                  <a:pt x="249745" y="289560"/>
                </a:lnTo>
                <a:lnTo>
                  <a:pt x="249389" y="289560"/>
                </a:lnTo>
                <a:lnTo>
                  <a:pt x="253860" y="283210"/>
                </a:lnTo>
                <a:lnTo>
                  <a:pt x="253530" y="283210"/>
                </a:lnTo>
                <a:lnTo>
                  <a:pt x="257746" y="276860"/>
                </a:lnTo>
                <a:lnTo>
                  <a:pt x="257441" y="278130"/>
                </a:lnTo>
                <a:lnTo>
                  <a:pt x="286560" y="278130"/>
                </a:lnTo>
                <a:lnTo>
                  <a:pt x="283248" y="284480"/>
                </a:lnTo>
                <a:lnTo>
                  <a:pt x="278993" y="290830"/>
                </a:lnTo>
                <a:lnTo>
                  <a:pt x="274447" y="298450"/>
                </a:lnTo>
                <a:lnTo>
                  <a:pt x="269633" y="304800"/>
                </a:lnTo>
                <a:lnTo>
                  <a:pt x="265874" y="309880"/>
                </a:lnTo>
                <a:close/>
              </a:path>
              <a:path w="309245" h="365760">
                <a:moveTo>
                  <a:pt x="79343" y="309880"/>
                </a:moveTo>
                <a:lnTo>
                  <a:pt x="78422" y="309880"/>
                </a:lnTo>
                <a:lnTo>
                  <a:pt x="77952" y="308610"/>
                </a:lnTo>
                <a:lnTo>
                  <a:pt x="79343" y="309880"/>
                </a:lnTo>
                <a:close/>
              </a:path>
              <a:path w="309245" h="365760">
                <a:moveTo>
                  <a:pt x="244342" y="331469"/>
                </a:moveTo>
                <a:lnTo>
                  <a:pt x="198005" y="331469"/>
                </a:lnTo>
                <a:lnTo>
                  <a:pt x="204444" y="327660"/>
                </a:lnTo>
                <a:lnTo>
                  <a:pt x="203822" y="327660"/>
                </a:lnTo>
                <a:lnTo>
                  <a:pt x="210108" y="325119"/>
                </a:lnTo>
                <a:lnTo>
                  <a:pt x="209511" y="325119"/>
                </a:lnTo>
                <a:lnTo>
                  <a:pt x="215633" y="321310"/>
                </a:lnTo>
                <a:lnTo>
                  <a:pt x="215074" y="321310"/>
                </a:lnTo>
                <a:lnTo>
                  <a:pt x="221018" y="317500"/>
                </a:lnTo>
                <a:lnTo>
                  <a:pt x="220484" y="317500"/>
                </a:lnTo>
                <a:lnTo>
                  <a:pt x="226237" y="313689"/>
                </a:lnTo>
                <a:lnTo>
                  <a:pt x="225742" y="313689"/>
                </a:lnTo>
                <a:lnTo>
                  <a:pt x="231305" y="308610"/>
                </a:lnTo>
                <a:lnTo>
                  <a:pt x="230835" y="309880"/>
                </a:lnTo>
                <a:lnTo>
                  <a:pt x="265874" y="309880"/>
                </a:lnTo>
                <a:lnTo>
                  <a:pt x="264934" y="311150"/>
                </a:lnTo>
                <a:lnTo>
                  <a:pt x="264553" y="311150"/>
                </a:lnTo>
                <a:lnTo>
                  <a:pt x="259219" y="317500"/>
                </a:lnTo>
                <a:lnTo>
                  <a:pt x="253631" y="322580"/>
                </a:lnTo>
                <a:lnTo>
                  <a:pt x="248259" y="327660"/>
                </a:lnTo>
                <a:lnTo>
                  <a:pt x="244342" y="331469"/>
                </a:lnTo>
                <a:close/>
              </a:path>
              <a:path w="309245" h="365760">
                <a:moveTo>
                  <a:pt x="113906" y="331469"/>
                </a:moveTo>
                <a:lnTo>
                  <a:pt x="111264" y="331469"/>
                </a:lnTo>
                <a:lnTo>
                  <a:pt x="110604" y="330200"/>
                </a:lnTo>
                <a:lnTo>
                  <a:pt x="113906" y="331469"/>
                </a:lnTo>
                <a:close/>
              </a:path>
              <a:path w="309245" h="365760">
                <a:moveTo>
                  <a:pt x="233464" y="340360"/>
                </a:moveTo>
                <a:lnTo>
                  <a:pt x="160782" y="340360"/>
                </a:lnTo>
                <a:lnTo>
                  <a:pt x="167995" y="339089"/>
                </a:lnTo>
                <a:lnTo>
                  <a:pt x="167233" y="339089"/>
                </a:lnTo>
                <a:lnTo>
                  <a:pt x="174332" y="337819"/>
                </a:lnTo>
                <a:lnTo>
                  <a:pt x="173583" y="337819"/>
                </a:lnTo>
                <a:lnTo>
                  <a:pt x="180581" y="336550"/>
                </a:lnTo>
                <a:lnTo>
                  <a:pt x="179844" y="336550"/>
                </a:lnTo>
                <a:lnTo>
                  <a:pt x="186715" y="335280"/>
                </a:lnTo>
                <a:lnTo>
                  <a:pt x="186004" y="335280"/>
                </a:lnTo>
                <a:lnTo>
                  <a:pt x="192735" y="332739"/>
                </a:lnTo>
                <a:lnTo>
                  <a:pt x="192062" y="332739"/>
                </a:lnTo>
                <a:lnTo>
                  <a:pt x="198653" y="330200"/>
                </a:lnTo>
                <a:lnTo>
                  <a:pt x="198005" y="331469"/>
                </a:lnTo>
                <a:lnTo>
                  <a:pt x="244342" y="331469"/>
                </a:lnTo>
                <a:lnTo>
                  <a:pt x="241731" y="334010"/>
                </a:lnTo>
                <a:lnTo>
                  <a:pt x="235966" y="337819"/>
                </a:lnTo>
                <a:lnTo>
                  <a:pt x="235445" y="339089"/>
                </a:lnTo>
                <a:lnTo>
                  <a:pt x="233464" y="340360"/>
                </a:lnTo>
                <a:close/>
              </a:path>
              <a:path w="309245" h="365760">
                <a:moveTo>
                  <a:pt x="215938" y="350519"/>
                </a:moveTo>
                <a:lnTo>
                  <a:pt x="93332" y="350519"/>
                </a:lnTo>
                <a:lnTo>
                  <a:pt x="87045" y="346710"/>
                </a:lnTo>
                <a:lnTo>
                  <a:pt x="86448" y="346710"/>
                </a:lnTo>
                <a:lnTo>
                  <a:pt x="80327" y="342900"/>
                </a:lnTo>
                <a:lnTo>
                  <a:pt x="228930" y="342900"/>
                </a:lnTo>
                <a:lnTo>
                  <a:pt x="222224" y="346710"/>
                </a:lnTo>
                <a:lnTo>
                  <a:pt x="215938" y="350519"/>
                </a:lnTo>
                <a:close/>
              </a:path>
              <a:path w="309245" h="365760">
                <a:moveTo>
                  <a:pt x="201612" y="356869"/>
                </a:moveTo>
                <a:lnTo>
                  <a:pt x="107645" y="356869"/>
                </a:lnTo>
                <a:lnTo>
                  <a:pt x="101053" y="354330"/>
                </a:lnTo>
                <a:lnTo>
                  <a:pt x="100393" y="354330"/>
                </a:lnTo>
                <a:lnTo>
                  <a:pt x="93954" y="350519"/>
                </a:lnTo>
                <a:lnTo>
                  <a:pt x="215315" y="350519"/>
                </a:lnTo>
                <a:lnTo>
                  <a:pt x="208216" y="354330"/>
                </a:lnTo>
                <a:lnTo>
                  <a:pt x="201612" y="356869"/>
                </a:lnTo>
                <a:close/>
              </a:path>
              <a:path w="309245" h="365760">
                <a:moveTo>
                  <a:pt x="194195" y="359410"/>
                </a:moveTo>
                <a:lnTo>
                  <a:pt x="115062" y="359410"/>
                </a:lnTo>
                <a:lnTo>
                  <a:pt x="108331" y="356869"/>
                </a:lnTo>
                <a:lnTo>
                  <a:pt x="200939" y="356869"/>
                </a:lnTo>
                <a:lnTo>
                  <a:pt x="194195" y="359410"/>
                </a:lnTo>
                <a:close/>
              </a:path>
              <a:path w="309245" h="365760">
                <a:moveTo>
                  <a:pt x="186626" y="361950"/>
                </a:moveTo>
                <a:lnTo>
                  <a:pt x="122643" y="361950"/>
                </a:lnTo>
                <a:lnTo>
                  <a:pt x="115773" y="359410"/>
                </a:lnTo>
                <a:lnTo>
                  <a:pt x="193497" y="359410"/>
                </a:lnTo>
                <a:lnTo>
                  <a:pt x="186626" y="361950"/>
                </a:lnTo>
                <a:close/>
              </a:path>
              <a:path w="309245" h="365760">
                <a:moveTo>
                  <a:pt x="178904" y="363219"/>
                </a:moveTo>
                <a:lnTo>
                  <a:pt x="130352" y="363219"/>
                </a:lnTo>
                <a:lnTo>
                  <a:pt x="123367" y="361950"/>
                </a:lnTo>
                <a:lnTo>
                  <a:pt x="185902" y="361950"/>
                </a:lnTo>
                <a:lnTo>
                  <a:pt x="178904" y="363219"/>
                </a:lnTo>
                <a:close/>
              </a:path>
              <a:path w="309245" h="365760">
                <a:moveTo>
                  <a:pt x="171056" y="364489"/>
                </a:moveTo>
                <a:lnTo>
                  <a:pt x="138201" y="364489"/>
                </a:lnTo>
                <a:lnTo>
                  <a:pt x="131102" y="363219"/>
                </a:lnTo>
                <a:lnTo>
                  <a:pt x="178155" y="363219"/>
                </a:lnTo>
                <a:lnTo>
                  <a:pt x="171056" y="364489"/>
                </a:lnTo>
                <a:close/>
              </a:path>
              <a:path w="309245" h="365760">
                <a:moveTo>
                  <a:pt x="162318" y="365760"/>
                </a:moveTo>
                <a:lnTo>
                  <a:pt x="146939" y="365760"/>
                </a:lnTo>
                <a:lnTo>
                  <a:pt x="146177" y="364489"/>
                </a:lnTo>
                <a:lnTo>
                  <a:pt x="163093" y="364489"/>
                </a:lnTo>
                <a:lnTo>
                  <a:pt x="162318" y="365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477985" y="54070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65019" y="539398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10346" y="54070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297202" y="539398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51850" y="5407050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39900" y="539402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95"/>
                </a:moveTo>
                <a:lnTo>
                  <a:pt x="12700" y="193395"/>
                </a:lnTo>
                <a:lnTo>
                  <a:pt x="10210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82" y="180695"/>
                </a:lnTo>
                <a:lnTo>
                  <a:pt x="193141" y="183172"/>
                </a:lnTo>
                <a:lnTo>
                  <a:pt x="183172" y="193141"/>
                </a:lnTo>
                <a:lnTo>
                  <a:pt x="180682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95"/>
                </a:lnTo>
                <a:lnTo>
                  <a:pt x="1806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180695"/>
                </a:moveTo>
                <a:lnTo>
                  <a:pt x="167982" y="180695"/>
                </a:lnTo>
                <a:lnTo>
                  <a:pt x="180682" y="167995"/>
                </a:lnTo>
                <a:lnTo>
                  <a:pt x="193382" y="167995"/>
                </a:lnTo>
                <a:lnTo>
                  <a:pt x="193382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984210" y="540705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971650" y="539398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88490" y="6074703"/>
            <a:ext cx="181610" cy="319405"/>
          </a:xfrm>
          <a:custGeom>
            <a:avLst/>
            <a:gdLst/>
            <a:ahLst/>
            <a:cxnLst/>
            <a:rect l="l" t="t" r="r" b="b"/>
            <a:pathLst>
              <a:path w="181609" h="319404">
                <a:moveTo>
                  <a:pt x="81673" y="116535"/>
                </a:moveTo>
                <a:lnTo>
                  <a:pt x="34594" y="116535"/>
                </a:lnTo>
                <a:lnTo>
                  <a:pt x="34594" y="69735"/>
                </a:lnTo>
                <a:lnTo>
                  <a:pt x="43091" y="37076"/>
                </a:lnTo>
                <a:lnTo>
                  <a:pt x="65100" y="15522"/>
                </a:lnTo>
                <a:lnTo>
                  <a:pt x="95395" y="3641"/>
                </a:lnTo>
                <a:lnTo>
                  <a:pt x="128752" y="0"/>
                </a:lnTo>
                <a:lnTo>
                  <a:pt x="152405" y="3433"/>
                </a:lnTo>
                <a:lnTo>
                  <a:pt x="168856" y="12420"/>
                </a:lnTo>
                <a:lnTo>
                  <a:pt x="171049" y="15290"/>
                </a:lnTo>
                <a:lnTo>
                  <a:pt x="127787" y="15290"/>
                </a:lnTo>
                <a:lnTo>
                  <a:pt x="115717" y="16813"/>
                </a:lnTo>
                <a:lnTo>
                  <a:pt x="100406" y="23887"/>
                </a:lnTo>
                <a:lnTo>
                  <a:pt x="87257" y="40274"/>
                </a:lnTo>
                <a:lnTo>
                  <a:pt x="81673" y="69735"/>
                </a:lnTo>
                <a:lnTo>
                  <a:pt x="81673" y="116535"/>
                </a:lnTo>
                <a:close/>
              </a:path>
              <a:path w="181609" h="319404">
                <a:moveTo>
                  <a:pt x="152768" y="66865"/>
                </a:moveTo>
                <a:lnTo>
                  <a:pt x="143549" y="65223"/>
                </a:lnTo>
                <a:lnTo>
                  <a:pt x="134512" y="60178"/>
                </a:lnTo>
                <a:lnTo>
                  <a:pt x="127636" y="51552"/>
                </a:lnTo>
                <a:lnTo>
                  <a:pt x="124904" y="39166"/>
                </a:lnTo>
                <a:lnTo>
                  <a:pt x="124904" y="30568"/>
                </a:lnTo>
                <a:lnTo>
                  <a:pt x="128752" y="21971"/>
                </a:lnTo>
                <a:lnTo>
                  <a:pt x="135470" y="16243"/>
                </a:lnTo>
                <a:lnTo>
                  <a:pt x="132587" y="15290"/>
                </a:lnTo>
                <a:lnTo>
                  <a:pt x="171049" y="15290"/>
                </a:lnTo>
                <a:lnTo>
                  <a:pt x="178462" y="24988"/>
                </a:lnTo>
                <a:lnTo>
                  <a:pt x="181584" y="39166"/>
                </a:lnTo>
                <a:lnTo>
                  <a:pt x="179109" y="51151"/>
                </a:lnTo>
                <a:lnTo>
                  <a:pt x="172581" y="59821"/>
                </a:lnTo>
                <a:lnTo>
                  <a:pt x="163351" y="65089"/>
                </a:lnTo>
                <a:lnTo>
                  <a:pt x="152768" y="66865"/>
                </a:lnTo>
                <a:close/>
              </a:path>
              <a:path w="181609" h="319404">
                <a:moveTo>
                  <a:pt x="137388" y="137553"/>
                </a:moveTo>
                <a:lnTo>
                  <a:pt x="0" y="137553"/>
                </a:lnTo>
                <a:lnTo>
                  <a:pt x="0" y="116535"/>
                </a:lnTo>
                <a:lnTo>
                  <a:pt x="137388" y="116535"/>
                </a:lnTo>
                <a:lnTo>
                  <a:pt x="137388" y="137553"/>
                </a:lnTo>
                <a:close/>
              </a:path>
              <a:path w="181609" h="319404">
                <a:moveTo>
                  <a:pt x="84556" y="297078"/>
                </a:moveTo>
                <a:lnTo>
                  <a:pt x="34594" y="297078"/>
                </a:lnTo>
                <a:lnTo>
                  <a:pt x="34594" y="137553"/>
                </a:lnTo>
                <a:lnTo>
                  <a:pt x="84556" y="137553"/>
                </a:lnTo>
                <a:lnTo>
                  <a:pt x="84556" y="297078"/>
                </a:lnTo>
                <a:close/>
              </a:path>
              <a:path w="181609" h="319404">
                <a:moveTo>
                  <a:pt x="2882" y="319049"/>
                </a:moveTo>
                <a:lnTo>
                  <a:pt x="2882" y="297078"/>
                </a:lnTo>
                <a:lnTo>
                  <a:pt x="123939" y="297078"/>
                </a:lnTo>
                <a:lnTo>
                  <a:pt x="123939" y="317144"/>
                </a:lnTo>
                <a:lnTo>
                  <a:pt x="60528" y="317144"/>
                </a:lnTo>
                <a:lnTo>
                  <a:pt x="44902" y="317308"/>
                </a:lnTo>
                <a:lnTo>
                  <a:pt x="29905" y="317739"/>
                </a:lnTo>
                <a:lnTo>
                  <a:pt x="15808" y="318349"/>
                </a:lnTo>
                <a:lnTo>
                  <a:pt x="2882" y="319049"/>
                </a:lnTo>
                <a:close/>
              </a:path>
              <a:path w="181609" h="319404">
                <a:moveTo>
                  <a:pt x="123939" y="319049"/>
                </a:moveTo>
                <a:lnTo>
                  <a:pt x="109573" y="317948"/>
                </a:lnTo>
                <a:lnTo>
                  <a:pt x="92595" y="317382"/>
                </a:lnTo>
                <a:lnTo>
                  <a:pt x="75436" y="317174"/>
                </a:lnTo>
                <a:lnTo>
                  <a:pt x="60528" y="317144"/>
                </a:lnTo>
                <a:lnTo>
                  <a:pt x="123939" y="317144"/>
                </a:lnTo>
                <a:lnTo>
                  <a:pt x="123939" y="3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250859" y="6238051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4">
                <a:moveTo>
                  <a:pt x="65341" y="202501"/>
                </a:moveTo>
                <a:lnTo>
                  <a:pt x="36486" y="196860"/>
                </a:lnTo>
                <a:lnTo>
                  <a:pt x="16097" y="181727"/>
                </a:lnTo>
                <a:lnTo>
                  <a:pt x="3994" y="159789"/>
                </a:lnTo>
                <a:lnTo>
                  <a:pt x="0" y="133730"/>
                </a:lnTo>
                <a:lnTo>
                  <a:pt x="2581" y="111194"/>
                </a:lnTo>
                <a:lnTo>
                  <a:pt x="24319" y="62536"/>
                </a:lnTo>
                <a:lnTo>
                  <a:pt x="70017" y="21758"/>
                </a:lnTo>
                <a:lnTo>
                  <a:pt x="123098" y="2118"/>
                </a:lnTo>
                <a:lnTo>
                  <a:pt x="148920" y="0"/>
                </a:lnTo>
                <a:lnTo>
                  <a:pt x="168540" y="1148"/>
                </a:lnTo>
                <a:lnTo>
                  <a:pt x="182668" y="4894"/>
                </a:lnTo>
                <a:lnTo>
                  <a:pt x="191212" y="11685"/>
                </a:lnTo>
                <a:lnTo>
                  <a:pt x="193280" y="19100"/>
                </a:lnTo>
                <a:lnTo>
                  <a:pt x="125869" y="19100"/>
                </a:lnTo>
                <a:lnTo>
                  <a:pt x="99700" y="21907"/>
                </a:lnTo>
                <a:lnTo>
                  <a:pt x="59575" y="43941"/>
                </a:lnTo>
                <a:lnTo>
                  <a:pt x="32679" y="95794"/>
                </a:lnTo>
                <a:lnTo>
                  <a:pt x="29781" y="119405"/>
                </a:lnTo>
                <a:lnTo>
                  <a:pt x="34061" y="144970"/>
                </a:lnTo>
                <a:lnTo>
                  <a:pt x="45999" y="164895"/>
                </a:lnTo>
                <a:lnTo>
                  <a:pt x="64242" y="177835"/>
                </a:lnTo>
                <a:lnTo>
                  <a:pt x="87439" y="182448"/>
                </a:lnTo>
                <a:lnTo>
                  <a:pt x="127092" y="182448"/>
                </a:lnTo>
                <a:lnTo>
                  <a:pt x="124245" y="184370"/>
                </a:lnTo>
                <a:lnTo>
                  <a:pt x="105451" y="193786"/>
                </a:lnTo>
                <a:lnTo>
                  <a:pt x="85576" y="200158"/>
                </a:lnTo>
                <a:lnTo>
                  <a:pt x="65341" y="202501"/>
                </a:lnTo>
                <a:close/>
              </a:path>
              <a:path w="194309" h="262254">
                <a:moveTo>
                  <a:pt x="147967" y="74510"/>
                </a:moveTo>
                <a:lnTo>
                  <a:pt x="144119" y="74510"/>
                </a:lnTo>
                <a:lnTo>
                  <a:pt x="144119" y="70688"/>
                </a:lnTo>
                <a:lnTo>
                  <a:pt x="145084" y="68770"/>
                </a:lnTo>
                <a:lnTo>
                  <a:pt x="147967" y="66865"/>
                </a:lnTo>
                <a:lnTo>
                  <a:pt x="150921" y="62913"/>
                </a:lnTo>
                <a:lnTo>
                  <a:pt x="156490" y="55286"/>
                </a:lnTo>
                <a:lnTo>
                  <a:pt x="161881" y="46045"/>
                </a:lnTo>
                <a:lnTo>
                  <a:pt x="164299" y="37249"/>
                </a:lnTo>
                <a:lnTo>
                  <a:pt x="164299" y="25793"/>
                </a:lnTo>
                <a:lnTo>
                  <a:pt x="156603" y="23875"/>
                </a:lnTo>
                <a:lnTo>
                  <a:pt x="151803" y="21970"/>
                </a:lnTo>
                <a:lnTo>
                  <a:pt x="144645" y="20718"/>
                </a:lnTo>
                <a:lnTo>
                  <a:pt x="137755" y="19821"/>
                </a:lnTo>
                <a:lnTo>
                  <a:pt x="131405" y="19281"/>
                </a:lnTo>
                <a:lnTo>
                  <a:pt x="125869" y="19100"/>
                </a:lnTo>
                <a:lnTo>
                  <a:pt x="193280" y="19100"/>
                </a:lnTo>
                <a:lnTo>
                  <a:pt x="194081" y="21970"/>
                </a:lnTo>
                <a:lnTo>
                  <a:pt x="189847" y="35822"/>
                </a:lnTo>
                <a:lnTo>
                  <a:pt x="178949" y="53255"/>
                </a:lnTo>
                <a:lnTo>
                  <a:pt x="164088" y="68182"/>
                </a:lnTo>
                <a:lnTo>
                  <a:pt x="147967" y="74510"/>
                </a:lnTo>
                <a:close/>
              </a:path>
              <a:path w="194309" h="262254">
                <a:moveTo>
                  <a:pt x="127092" y="182448"/>
                </a:moveTo>
                <a:lnTo>
                  <a:pt x="87439" y="182448"/>
                </a:lnTo>
                <a:lnTo>
                  <a:pt x="108904" y="178552"/>
                </a:lnTo>
                <a:lnTo>
                  <a:pt x="128027" y="167043"/>
                </a:lnTo>
                <a:lnTo>
                  <a:pt x="143909" y="148190"/>
                </a:lnTo>
                <a:lnTo>
                  <a:pt x="155651" y="122262"/>
                </a:lnTo>
                <a:lnTo>
                  <a:pt x="159959" y="115548"/>
                </a:lnTo>
                <a:lnTo>
                  <a:pt x="167060" y="110089"/>
                </a:lnTo>
                <a:lnTo>
                  <a:pt x="174701" y="106421"/>
                </a:lnTo>
                <a:lnTo>
                  <a:pt x="180632" y="105079"/>
                </a:lnTo>
                <a:lnTo>
                  <a:pt x="182549" y="105079"/>
                </a:lnTo>
                <a:lnTo>
                  <a:pt x="185432" y="106032"/>
                </a:lnTo>
                <a:lnTo>
                  <a:pt x="185432" y="107937"/>
                </a:lnTo>
                <a:lnTo>
                  <a:pt x="171983" y="156654"/>
                </a:lnTo>
                <a:lnTo>
                  <a:pt x="166120" y="172897"/>
                </a:lnTo>
                <a:lnTo>
                  <a:pt x="141236" y="172897"/>
                </a:lnTo>
                <a:lnTo>
                  <a:pt x="127092" y="182448"/>
                </a:lnTo>
                <a:close/>
              </a:path>
              <a:path w="194309" h="262254">
                <a:moveTo>
                  <a:pt x="118473" y="241668"/>
                </a:moveTo>
                <a:lnTo>
                  <a:pt x="87439" y="241668"/>
                </a:lnTo>
                <a:lnTo>
                  <a:pt x="95526" y="241176"/>
                </a:lnTo>
                <a:lnTo>
                  <a:pt x="103166" y="238445"/>
                </a:lnTo>
                <a:lnTo>
                  <a:pt x="127317" y="207014"/>
                </a:lnTo>
                <a:lnTo>
                  <a:pt x="141236" y="172897"/>
                </a:lnTo>
                <a:lnTo>
                  <a:pt x="166120" y="172897"/>
                </a:lnTo>
                <a:lnTo>
                  <a:pt x="163818" y="178863"/>
                </a:lnTo>
                <a:lnTo>
                  <a:pt x="158744" y="190505"/>
                </a:lnTo>
                <a:lnTo>
                  <a:pt x="152768" y="202501"/>
                </a:lnTo>
                <a:lnTo>
                  <a:pt x="133551" y="229089"/>
                </a:lnTo>
                <a:lnTo>
                  <a:pt x="118473" y="241668"/>
                </a:lnTo>
                <a:close/>
              </a:path>
              <a:path w="194309" h="262254">
                <a:moveTo>
                  <a:pt x="64376" y="261734"/>
                </a:moveTo>
                <a:lnTo>
                  <a:pt x="41839" y="259882"/>
                </a:lnTo>
                <a:lnTo>
                  <a:pt x="23179" y="255522"/>
                </a:lnTo>
                <a:lnTo>
                  <a:pt x="10464" y="250445"/>
                </a:lnTo>
                <a:lnTo>
                  <a:pt x="5765" y="246443"/>
                </a:lnTo>
                <a:lnTo>
                  <a:pt x="8603" y="241491"/>
                </a:lnTo>
                <a:lnTo>
                  <a:pt x="15495" y="236180"/>
                </a:lnTo>
                <a:lnTo>
                  <a:pt x="24009" y="231943"/>
                </a:lnTo>
                <a:lnTo>
                  <a:pt x="31711" y="230212"/>
                </a:lnTo>
                <a:lnTo>
                  <a:pt x="33629" y="230212"/>
                </a:lnTo>
                <a:lnTo>
                  <a:pt x="35547" y="231165"/>
                </a:lnTo>
                <a:lnTo>
                  <a:pt x="54060" y="237237"/>
                </a:lnTo>
                <a:lnTo>
                  <a:pt x="69780" y="240355"/>
                </a:lnTo>
                <a:lnTo>
                  <a:pt x="81356" y="241504"/>
                </a:lnTo>
                <a:lnTo>
                  <a:pt x="87439" y="241668"/>
                </a:lnTo>
                <a:lnTo>
                  <a:pt x="118473" y="241668"/>
                </a:lnTo>
                <a:lnTo>
                  <a:pt x="111453" y="247524"/>
                </a:lnTo>
                <a:lnTo>
                  <a:pt x="87915" y="258256"/>
                </a:lnTo>
                <a:lnTo>
                  <a:pt x="64376" y="261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97757" y="6408421"/>
            <a:ext cx="205104" cy="220979"/>
          </a:xfrm>
          <a:custGeom>
            <a:avLst/>
            <a:gdLst/>
            <a:ahLst/>
            <a:cxnLst/>
            <a:rect l="l" t="t" r="r" b="b"/>
            <a:pathLst>
              <a:path w="205105" h="220979">
                <a:moveTo>
                  <a:pt x="204736" y="77558"/>
                </a:moveTo>
                <a:lnTo>
                  <a:pt x="189915" y="77558"/>
                </a:lnTo>
                <a:lnTo>
                  <a:pt x="184835" y="51599"/>
                </a:lnTo>
                <a:lnTo>
                  <a:pt x="175018" y="31635"/>
                </a:lnTo>
                <a:lnTo>
                  <a:pt x="156486" y="18815"/>
                </a:lnTo>
                <a:lnTo>
                  <a:pt x="125260" y="14287"/>
                </a:lnTo>
                <a:lnTo>
                  <a:pt x="0" y="14287"/>
                </a:lnTo>
                <a:lnTo>
                  <a:pt x="0" y="0"/>
                </a:lnTo>
                <a:lnTo>
                  <a:pt x="194640" y="0"/>
                </a:lnTo>
                <a:lnTo>
                  <a:pt x="204736" y="77558"/>
                </a:lnTo>
                <a:close/>
              </a:path>
              <a:path w="205105" h="220979">
                <a:moveTo>
                  <a:pt x="80810" y="204787"/>
                </a:moveTo>
                <a:lnTo>
                  <a:pt x="35013" y="204787"/>
                </a:lnTo>
                <a:lnTo>
                  <a:pt x="35013" y="14287"/>
                </a:lnTo>
                <a:lnTo>
                  <a:pt x="80810" y="14287"/>
                </a:lnTo>
                <a:lnTo>
                  <a:pt x="80810" y="102057"/>
                </a:lnTo>
                <a:lnTo>
                  <a:pt x="145465" y="102057"/>
                </a:lnTo>
                <a:lnTo>
                  <a:pt x="145465" y="117017"/>
                </a:lnTo>
                <a:lnTo>
                  <a:pt x="80810" y="117017"/>
                </a:lnTo>
                <a:lnTo>
                  <a:pt x="80810" y="204787"/>
                </a:lnTo>
                <a:close/>
              </a:path>
              <a:path w="205105" h="220979">
                <a:moveTo>
                  <a:pt x="145465" y="102057"/>
                </a:moveTo>
                <a:lnTo>
                  <a:pt x="96304" y="102057"/>
                </a:lnTo>
                <a:lnTo>
                  <a:pt x="115023" y="99452"/>
                </a:lnTo>
                <a:lnTo>
                  <a:pt x="125349" y="91936"/>
                </a:lnTo>
                <a:lnTo>
                  <a:pt x="129740" y="79956"/>
                </a:lnTo>
                <a:lnTo>
                  <a:pt x="130657" y="63957"/>
                </a:lnTo>
                <a:lnTo>
                  <a:pt x="145465" y="63957"/>
                </a:lnTo>
                <a:lnTo>
                  <a:pt x="145465" y="102057"/>
                </a:lnTo>
                <a:close/>
              </a:path>
              <a:path w="205105" h="220979">
                <a:moveTo>
                  <a:pt x="145465" y="155117"/>
                </a:moveTo>
                <a:lnTo>
                  <a:pt x="130657" y="155117"/>
                </a:lnTo>
                <a:lnTo>
                  <a:pt x="129645" y="139118"/>
                </a:lnTo>
                <a:lnTo>
                  <a:pt x="125096" y="127138"/>
                </a:lnTo>
                <a:lnTo>
                  <a:pt x="114739" y="119622"/>
                </a:lnTo>
                <a:lnTo>
                  <a:pt x="96304" y="117017"/>
                </a:lnTo>
                <a:lnTo>
                  <a:pt x="145465" y="117017"/>
                </a:lnTo>
                <a:lnTo>
                  <a:pt x="145465" y="155117"/>
                </a:lnTo>
                <a:close/>
              </a:path>
              <a:path w="205105" h="220979">
                <a:moveTo>
                  <a:pt x="0" y="220433"/>
                </a:moveTo>
                <a:lnTo>
                  <a:pt x="0" y="204787"/>
                </a:lnTo>
                <a:lnTo>
                  <a:pt x="123913" y="204787"/>
                </a:lnTo>
                <a:lnTo>
                  <a:pt x="123913" y="219096"/>
                </a:lnTo>
                <a:lnTo>
                  <a:pt x="45171" y="219096"/>
                </a:lnTo>
                <a:lnTo>
                  <a:pt x="28535" y="219244"/>
                </a:lnTo>
                <a:lnTo>
                  <a:pt x="12277" y="219648"/>
                </a:lnTo>
                <a:lnTo>
                  <a:pt x="0" y="220433"/>
                </a:lnTo>
                <a:close/>
              </a:path>
              <a:path w="205105" h="220979">
                <a:moveTo>
                  <a:pt x="123913" y="220433"/>
                </a:moveTo>
                <a:lnTo>
                  <a:pt x="110016" y="219648"/>
                </a:lnTo>
                <a:lnTo>
                  <a:pt x="92011" y="219244"/>
                </a:lnTo>
                <a:lnTo>
                  <a:pt x="73625" y="219096"/>
                </a:lnTo>
                <a:lnTo>
                  <a:pt x="123913" y="219096"/>
                </a:lnTo>
                <a:lnTo>
                  <a:pt x="123913" y="220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Curved Right Arrow 1">
            <a:extLst>
              <a:ext uri="{FF2B5EF4-FFF2-40B4-BE49-F238E27FC236}">
                <a16:creationId xmlns:a16="http://schemas.microsoft.com/office/drawing/2014/main" id="{73AE1240-E577-16C9-765D-83FAC0AE83D9}"/>
              </a:ext>
            </a:extLst>
          </p:cNvPr>
          <p:cNvSpPr/>
          <p:nvPr/>
        </p:nvSpPr>
        <p:spPr>
          <a:xfrm rot="5400000" flipV="1">
            <a:off x="6347384" y="2548667"/>
            <a:ext cx="507829" cy="49743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91" name="图片 7" descr="\documentclass{article}&#10;\usepackage{amsmath}&#10;\pagestyle{empty}&#10;\begin{document}&#10;$\mathbf{f}_{\mathcal{G}} [i] = \text{avg} (\mathbf{F}_{:, i})$&#10;&#10;&#10;&#10;\end{document}" title="IguanaTex Bitmap Display">
            <a:extLst>
              <a:ext uri="{FF2B5EF4-FFF2-40B4-BE49-F238E27FC236}">
                <a16:creationId xmlns:a16="http://schemas.microsoft.com/office/drawing/2014/main" id="{96852B2A-2D7B-2421-F418-986616D7E2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84" y="4139247"/>
            <a:ext cx="2825426" cy="431800"/>
          </a:xfrm>
          <a:prstGeom prst="rect">
            <a:avLst/>
          </a:prstGeom>
        </p:spPr>
      </p:pic>
      <p:pic>
        <p:nvPicPr>
          <p:cNvPr id="92" name="图片 9" descr="\documentclass{article}&#10;\usepackage{amsmath}&#10;\pagestyle{empty}&#10;\begin{document}&#10;$\mathbf{f}_{\mathcal{G}} [i] = \text{max} (\mathbf{F}_{:, i})$&#10;&#10;&#10;&#10;&#10;\end{document}" title="IguanaTex Bitmap Display">
            <a:extLst>
              <a:ext uri="{FF2B5EF4-FFF2-40B4-BE49-F238E27FC236}">
                <a16:creationId xmlns:a16="http://schemas.microsoft.com/office/drawing/2014/main" id="{E82C7A7F-184F-08FD-CEA3-28418DCC3E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95" y="5437646"/>
            <a:ext cx="2975186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352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55684"/>
            <a:ext cx="4597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添加虚拟节点进行池化</a:t>
            </a:r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2783049" y="1203204"/>
            <a:ext cx="2824492" cy="3471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877" y="2504782"/>
            <a:ext cx="2407920" cy="438784"/>
          </a:xfrm>
          <a:custGeom>
            <a:avLst/>
            <a:gdLst/>
            <a:ahLst/>
            <a:cxnLst/>
            <a:rect l="l" t="t" r="r" b="b"/>
            <a:pathLst>
              <a:path w="2407920" h="438785">
                <a:moveTo>
                  <a:pt x="4305" y="438607"/>
                </a:moveTo>
                <a:lnTo>
                  <a:pt x="0" y="413575"/>
                </a:lnTo>
                <a:lnTo>
                  <a:pt x="100126" y="396341"/>
                </a:lnTo>
                <a:lnTo>
                  <a:pt x="104432" y="421373"/>
                </a:lnTo>
                <a:lnTo>
                  <a:pt x="4305" y="438607"/>
                </a:lnTo>
                <a:close/>
              </a:path>
              <a:path w="2407920" h="438785">
                <a:moveTo>
                  <a:pt x="179527" y="408444"/>
                </a:moveTo>
                <a:lnTo>
                  <a:pt x="175221" y="383412"/>
                </a:lnTo>
                <a:lnTo>
                  <a:pt x="200253" y="379107"/>
                </a:lnTo>
                <a:lnTo>
                  <a:pt x="204558" y="404139"/>
                </a:lnTo>
                <a:lnTo>
                  <a:pt x="179527" y="408444"/>
                </a:lnTo>
                <a:close/>
              </a:path>
              <a:path w="2407920" h="438785">
                <a:moveTo>
                  <a:pt x="279653" y="391210"/>
                </a:moveTo>
                <a:lnTo>
                  <a:pt x="275348" y="366179"/>
                </a:lnTo>
                <a:lnTo>
                  <a:pt x="375475" y="348945"/>
                </a:lnTo>
                <a:lnTo>
                  <a:pt x="379780" y="373976"/>
                </a:lnTo>
                <a:lnTo>
                  <a:pt x="279653" y="391210"/>
                </a:lnTo>
                <a:close/>
              </a:path>
              <a:path w="2407920" h="438785">
                <a:moveTo>
                  <a:pt x="454875" y="361060"/>
                </a:moveTo>
                <a:lnTo>
                  <a:pt x="450570" y="336029"/>
                </a:lnTo>
                <a:lnTo>
                  <a:pt x="475602" y="331723"/>
                </a:lnTo>
                <a:lnTo>
                  <a:pt x="479920" y="356755"/>
                </a:lnTo>
                <a:lnTo>
                  <a:pt x="454875" y="361060"/>
                </a:lnTo>
                <a:close/>
              </a:path>
              <a:path w="2407920" h="438785">
                <a:moveTo>
                  <a:pt x="555015" y="343827"/>
                </a:moveTo>
                <a:lnTo>
                  <a:pt x="550697" y="318795"/>
                </a:lnTo>
                <a:lnTo>
                  <a:pt x="650824" y="301561"/>
                </a:lnTo>
                <a:lnTo>
                  <a:pt x="655142" y="326593"/>
                </a:lnTo>
                <a:lnTo>
                  <a:pt x="555015" y="343827"/>
                </a:lnTo>
                <a:close/>
              </a:path>
              <a:path w="2407920" h="438785">
                <a:moveTo>
                  <a:pt x="730237" y="313677"/>
                </a:moveTo>
                <a:lnTo>
                  <a:pt x="725932" y="288645"/>
                </a:lnTo>
                <a:lnTo>
                  <a:pt x="750963" y="284327"/>
                </a:lnTo>
                <a:lnTo>
                  <a:pt x="755269" y="309359"/>
                </a:lnTo>
                <a:lnTo>
                  <a:pt x="730237" y="313677"/>
                </a:lnTo>
                <a:close/>
              </a:path>
              <a:path w="2407920" h="438785">
                <a:moveTo>
                  <a:pt x="830364" y="296443"/>
                </a:moveTo>
                <a:lnTo>
                  <a:pt x="826058" y="271411"/>
                </a:lnTo>
                <a:lnTo>
                  <a:pt x="926185" y="254177"/>
                </a:lnTo>
                <a:lnTo>
                  <a:pt x="930490" y="279209"/>
                </a:lnTo>
                <a:lnTo>
                  <a:pt x="830364" y="296443"/>
                </a:lnTo>
                <a:close/>
              </a:path>
              <a:path w="2407920" h="438785">
                <a:moveTo>
                  <a:pt x="1005586" y="266280"/>
                </a:moveTo>
                <a:lnTo>
                  <a:pt x="1001280" y="241249"/>
                </a:lnTo>
                <a:lnTo>
                  <a:pt x="1026312" y="236943"/>
                </a:lnTo>
                <a:lnTo>
                  <a:pt x="1030617" y="261975"/>
                </a:lnTo>
                <a:lnTo>
                  <a:pt x="1005586" y="266280"/>
                </a:lnTo>
                <a:close/>
              </a:path>
              <a:path w="2407920" h="438785">
                <a:moveTo>
                  <a:pt x="1105712" y="249046"/>
                </a:moveTo>
                <a:lnTo>
                  <a:pt x="1101407" y="224015"/>
                </a:lnTo>
                <a:lnTo>
                  <a:pt x="1201534" y="206794"/>
                </a:lnTo>
                <a:lnTo>
                  <a:pt x="1205839" y="231825"/>
                </a:lnTo>
                <a:lnTo>
                  <a:pt x="1105712" y="249046"/>
                </a:lnTo>
                <a:close/>
              </a:path>
              <a:path w="2407920" h="438785">
                <a:moveTo>
                  <a:pt x="1280934" y="218897"/>
                </a:moveTo>
                <a:lnTo>
                  <a:pt x="1276629" y="193865"/>
                </a:lnTo>
                <a:lnTo>
                  <a:pt x="1301661" y="189560"/>
                </a:lnTo>
                <a:lnTo>
                  <a:pt x="1305966" y="214591"/>
                </a:lnTo>
                <a:lnTo>
                  <a:pt x="1280934" y="218897"/>
                </a:lnTo>
                <a:close/>
              </a:path>
              <a:path w="2407920" h="438785">
                <a:moveTo>
                  <a:pt x="1381061" y="201663"/>
                </a:moveTo>
                <a:lnTo>
                  <a:pt x="1376756" y="176631"/>
                </a:lnTo>
                <a:lnTo>
                  <a:pt x="1476883" y="159397"/>
                </a:lnTo>
                <a:lnTo>
                  <a:pt x="1481188" y="184429"/>
                </a:lnTo>
                <a:lnTo>
                  <a:pt x="1381061" y="201663"/>
                </a:lnTo>
                <a:close/>
              </a:path>
              <a:path w="2407920" h="438785">
                <a:moveTo>
                  <a:pt x="1556296" y="171513"/>
                </a:moveTo>
                <a:lnTo>
                  <a:pt x="1551978" y="146481"/>
                </a:lnTo>
                <a:lnTo>
                  <a:pt x="1577009" y="142163"/>
                </a:lnTo>
                <a:lnTo>
                  <a:pt x="1581327" y="167195"/>
                </a:lnTo>
                <a:lnTo>
                  <a:pt x="1556296" y="171513"/>
                </a:lnTo>
                <a:close/>
              </a:path>
              <a:path w="2407920" h="438785">
                <a:moveTo>
                  <a:pt x="1656422" y="154279"/>
                </a:moveTo>
                <a:lnTo>
                  <a:pt x="1652104" y="129247"/>
                </a:lnTo>
                <a:lnTo>
                  <a:pt x="1752244" y="112013"/>
                </a:lnTo>
                <a:lnTo>
                  <a:pt x="1756549" y="137045"/>
                </a:lnTo>
                <a:lnTo>
                  <a:pt x="1656422" y="154279"/>
                </a:lnTo>
                <a:close/>
              </a:path>
              <a:path w="2407920" h="438785">
                <a:moveTo>
                  <a:pt x="1831644" y="124117"/>
                </a:moveTo>
                <a:lnTo>
                  <a:pt x="1827339" y="99085"/>
                </a:lnTo>
                <a:lnTo>
                  <a:pt x="1852371" y="94780"/>
                </a:lnTo>
                <a:lnTo>
                  <a:pt x="1856676" y="119811"/>
                </a:lnTo>
                <a:lnTo>
                  <a:pt x="1831644" y="124117"/>
                </a:lnTo>
                <a:close/>
              </a:path>
              <a:path w="2407920" h="438785">
                <a:moveTo>
                  <a:pt x="1931771" y="106883"/>
                </a:moveTo>
                <a:lnTo>
                  <a:pt x="1927466" y="81851"/>
                </a:lnTo>
                <a:lnTo>
                  <a:pt x="2027593" y="64630"/>
                </a:lnTo>
                <a:lnTo>
                  <a:pt x="2031898" y="89661"/>
                </a:lnTo>
                <a:lnTo>
                  <a:pt x="1931771" y="106883"/>
                </a:lnTo>
                <a:close/>
              </a:path>
              <a:path w="2407920" h="438785">
                <a:moveTo>
                  <a:pt x="2106993" y="76733"/>
                </a:moveTo>
                <a:lnTo>
                  <a:pt x="2102688" y="51701"/>
                </a:lnTo>
                <a:lnTo>
                  <a:pt x="2127719" y="47396"/>
                </a:lnTo>
                <a:lnTo>
                  <a:pt x="2132025" y="72428"/>
                </a:lnTo>
                <a:lnTo>
                  <a:pt x="2106993" y="76733"/>
                </a:lnTo>
                <a:close/>
              </a:path>
              <a:path w="2407920" h="438785">
                <a:moveTo>
                  <a:pt x="2207120" y="59499"/>
                </a:moveTo>
                <a:lnTo>
                  <a:pt x="2202815" y="34467"/>
                </a:lnTo>
                <a:lnTo>
                  <a:pt x="2302941" y="17233"/>
                </a:lnTo>
                <a:lnTo>
                  <a:pt x="2307247" y="42265"/>
                </a:lnTo>
                <a:lnTo>
                  <a:pt x="2207120" y="59499"/>
                </a:lnTo>
                <a:close/>
              </a:path>
              <a:path w="2407920" h="438785">
                <a:moveTo>
                  <a:pt x="2382342" y="29349"/>
                </a:moveTo>
                <a:lnTo>
                  <a:pt x="2378036" y="4317"/>
                </a:lnTo>
                <a:lnTo>
                  <a:pt x="2403068" y="0"/>
                </a:lnTo>
                <a:lnTo>
                  <a:pt x="2407373" y="25044"/>
                </a:lnTo>
                <a:lnTo>
                  <a:pt x="2382342" y="29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6104" y="2709279"/>
            <a:ext cx="1567180" cy="1901189"/>
          </a:xfrm>
          <a:custGeom>
            <a:avLst/>
            <a:gdLst/>
            <a:ahLst/>
            <a:cxnLst/>
            <a:rect l="l" t="t" r="r" b="b"/>
            <a:pathLst>
              <a:path w="1567179" h="1901189">
                <a:moveTo>
                  <a:pt x="19634" y="1900961"/>
                </a:moveTo>
                <a:lnTo>
                  <a:pt x="0" y="1884845"/>
                </a:lnTo>
                <a:lnTo>
                  <a:pt x="64452" y="1806308"/>
                </a:lnTo>
                <a:lnTo>
                  <a:pt x="84086" y="1822424"/>
                </a:lnTo>
                <a:lnTo>
                  <a:pt x="19634" y="1900961"/>
                </a:lnTo>
                <a:close/>
              </a:path>
              <a:path w="1567179" h="1901189">
                <a:moveTo>
                  <a:pt x="132435" y="1763522"/>
                </a:moveTo>
                <a:lnTo>
                  <a:pt x="112801" y="1747405"/>
                </a:lnTo>
                <a:lnTo>
                  <a:pt x="128917" y="1727771"/>
                </a:lnTo>
                <a:lnTo>
                  <a:pt x="148551" y="1743887"/>
                </a:lnTo>
                <a:lnTo>
                  <a:pt x="132435" y="1763522"/>
                </a:lnTo>
                <a:close/>
              </a:path>
              <a:path w="1567179" h="1901189">
                <a:moveTo>
                  <a:pt x="196888" y="1684985"/>
                </a:moveTo>
                <a:lnTo>
                  <a:pt x="177253" y="1668868"/>
                </a:lnTo>
                <a:lnTo>
                  <a:pt x="241719" y="1590332"/>
                </a:lnTo>
                <a:lnTo>
                  <a:pt x="261353" y="1606448"/>
                </a:lnTo>
                <a:lnTo>
                  <a:pt x="196888" y="1684985"/>
                </a:lnTo>
                <a:close/>
              </a:path>
              <a:path w="1567179" h="1901189">
                <a:moveTo>
                  <a:pt x="309689" y="1547545"/>
                </a:moveTo>
                <a:lnTo>
                  <a:pt x="290055" y="1531429"/>
                </a:lnTo>
                <a:lnTo>
                  <a:pt x="306171" y="1511795"/>
                </a:lnTo>
                <a:lnTo>
                  <a:pt x="325805" y="1527911"/>
                </a:lnTo>
                <a:lnTo>
                  <a:pt x="309689" y="1547545"/>
                </a:lnTo>
                <a:close/>
              </a:path>
              <a:path w="1567179" h="1901189">
                <a:moveTo>
                  <a:pt x="374154" y="1469009"/>
                </a:moveTo>
                <a:lnTo>
                  <a:pt x="354520" y="1452892"/>
                </a:lnTo>
                <a:lnTo>
                  <a:pt x="418973" y="1374368"/>
                </a:lnTo>
                <a:lnTo>
                  <a:pt x="438607" y="1390472"/>
                </a:lnTo>
                <a:lnTo>
                  <a:pt x="374154" y="1469009"/>
                </a:lnTo>
                <a:close/>
              </a:path>
              <a:path w="1567179" h="1901189">
                <a:moveTo>
                  <a:pt x="486956" y="1331582"/>
                </a:moveTo>
                <a:lnTo>
                  <a:pt x="467321" y="1315465"/>
                </a:lnTo>
                <a:lnTo>
                  <a:pt x="483438" y="1295831"/>
                </a:lnTo>
                <a:lnTo>
                  <a:pt x="503072" y="1311948"/>
                </a:lnTo>
                <a:lnTo>
                  <a:pt x="486956" y="1331582"/>
                </a:lnTo>
                <a:close/>
              </a:path>
              <a:path w="1567179" h="1901189">
                <a:moveTo>
                  <a:pt x="551408" y="1253045"/>
                </a:moveTo>
                <a:lnTo>
                  <a:pt x="531774" y="1236929"/>
                </a:lnTo>
                <a:lnTo>
                  <a:pt x="596239" y="1158392"/>
                </a:lnTo>
                <a:lnTo>
                  <a:pt x="615873" y="1174508"/>
                </a:lnTo>
                <a:lnTo>
                  <a:pt x="551408" y="1253045"/>
                </a:lnTo>
                <a:close/>
              </a:path>
              <a:path w="1567179" h="1901189">
                <a:moveTo>
                  <a:pt x="664210" y="1115606"/>
                </a:moveTo>
                <a:lnTo>
                  <a:pt x="644575" y="1099489"/>
                </a:lnTo>
                <a:lnTo>
                  <a:pt x="660692" y="1079855"/>
                </a:lnTo>
                <a:lnTo>
                  <a:pt x="680326" y="1095971"/>
                </a:lnTo>
                <a:lnTo>
                  <a:pt x="664210" y="1115606"/>
                </a:lnTo>
                <a:close/>
              </a:path>
              <a:path w="1567179" h="1901189">
                <a:moveTo>
                  <a:pt x="728675" y="1037069"/>
                </a:moveTo>
                <a:lnTo>
                  <a:pt x="709041" y="1020952"/>
                </a:lnTo>
                <a:lnTo>
                  <a:pt x="773493" y="942416"/>
                </a:lnTo>
                <a:lnTo>
                  <a:pt x="793127" y="958532"/>
                </a:lnTo>
                <a:lnTo>
                  <a:pt x="728675" y="1037069"/>
                </a:lnTo>
                <a:close/>
              </a:path>
              <a:path w="1567179" h="1901189">
                <a:moveTo>
                  <a:pt x="841476" y="899629"/>
                </a:moveTo>
                <a:lnTo>
                  <a:pt x="821842" y="883526"/>
                </a:lnTo>
                <a:lnTo>
                  <a:pt x="837958" y="863892"/>
                </a:lnTo>
                <a:lnTo>
                  <a:pt x="857580" y="879995"/>
                </a:lnTo>
                <a:lnTo>
                  <a:pt x="841476" y="899629"/>
                </a:lnTo>
                <a:close/>
              </a:path>
              <a:path w="1567179" h="1901189">
                <a:moveTo>
                  <a:pt x="905929" y="821105"/>
                </a:moveTo>
                <a:lnTo>
                  <a:pt x="886294" y="804989"/>
                </a:lnTo>
                <a:lnTo>
                  <a:pt x="950760" y="726452"/>
                </a:lnTo>
                <a:lnTo>
                  <a:pt x="970381" y="742569"/>
                </a:lnTo>
                <a:lnTo>
                  <a:pt x="905929" y="821105"/>
                </a:lnTo>
                <a:close/>
              </a:path>
              <a:path w="1567179" h="1901189">
                <a:moveTo>
                  <a:pt x="1018730" y="683666"/>
                </a:moveTo>
                <a:lnTo>
                  <a:pt x="999096" y="667550"/>
                </a:lnTo>
                <a:lnTo>
                  <a:pt x="1015212" y="647915"/>
                </a:lnTo>
                <a:lnTo>
                  <a:pt x="1034846" y="664032"/>
                </a:lnTo>
                <a:lnTo>
                  <a:pt x="1018730" y="683666"/>
                </a:lnTo>
                <a:close/>
              </a:path>
              <a:path w="1567179" h="1901189">
                <a:moveTo>
                  <a:pt x="1083183" y="605129"/>
                </a:moveTo>
                <a:lnTo>
                  <a:pt x="1063561" y="589013"/>
                </a:lnTo>
                <a:lnTo>
                  <a:pt x="1128014" y="510476"/>
                </a:lnTo>
                <a:lnTo>
                  <a:pt x="1147648" y="526592"/>
                </a:lnTo>
                <a:lnTo>
                  <a:pt x="1083183" y="605129"/>
                </a:lnTo>
                <a:close/>
              </a:path>
              <a:path w="1567179" h="1901189">
                <a:moveTo>
                  <a:pt x="1195984" y="467690"/>
                </a:moveTo>
                <a:lnTo>
                  <a:pt x="1176362" y="451573"/>
                </a:lnTo>
                <a:lnTo>
                  <a:pt x="1192466" y="431939"/>
                </a:lnTo>
                <a:lnTo>
                  <a:pt x="1212100" y="448056"/>
                </a:lnTo>
                <a:lnTo>
                  <a:pt x="1195984" y="467690"/>
                </a:lnTo>
                <a:close/>
              </a:path>
              <a:path w="1567179" h="1901189">
                <a:moveTo>
                  <a:pt x="1260449" y="389153"/>
                </a:moveTo>
                <a:lnTo>
                  <a:pt x="1240815" y="373049"/>
                </a:lnTo>
                <a:lnTo>
                  <a:pt x="1305267" y="294513"/>
                </a:lnTo>
                <a:lnTo>
                  <a:pt x="1324902" y="310629"/>
                </a:lnTo>
                <a:lnTo>
                  <a:pt x="1260449" y="389153"/>
                </a:lnTo>
                <a:close/>
              </a:path>
              <a:path w="1567179" h="1901189">
                <a:moveTo>
                  <a:pt x="1373251" y="251726"/>
                </a:moveTo>
                <a:lnTo>
                  <a:pt x="1353616" y="235610"/>
                </a:lnTo>
                <a:lnTo>
                  <a:pt x="1369733" y="215976"/>
                </a:lnTo>
                <a:lnTo>
                  <a:pt x="1389367" y="232092"/>
                </a:lnTo>
                <a:lnTo>
                  <a:pt x="1373251" y="251726"/>
                </a:lnTo>
                <a:close/>
              </a:path>
              <a:path w="1567179" h="1901189">
                <a:moveTo>
                  <a:pt x="1437703" y="173189"/>
                </a:moveTo>
                <a:lnTo>
                  <a:pt x="1418069" y="157073"/>
                </a:lnTo>
                <a:lnTo>
                  <a:pt x="1482534" y="78536"/>
                </a:lnTo>
                <a:lnTo>
                  <a:pt x="1502168" y="94653"/>
                </a:lnTo>
                <a:lnTo>
                  <a:pt x="1437703" y="173189"/>
                </a:lnTo>
                <a:close/>
              </a:path>
              <a:path w="1567179" h="1901189">
                <a:moveTo>
                  <a:pt x="1550504" y="35750"/>
                </a:moveTo>
                <a:lnTo>
                  <a:pt x="1530870" y="19634"/>
                </a:lnTo>
                <a:lnTo>
                  <a:pt x="1546987" y="0"/>
                </a:lnTo>
                <a:lnTo>
                  <a:pt x="1566621" y="16116"/>
                </a:lnTo>
                <a:lnTo>
                  <a:pt x="1550504" y="3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2732" y="2501900"/>
            <a:ext cx="638175" cy="440055"/>
          </a:xfrm>
          <a:custGeom>
            <a:avLst/>
            <a:gdLst/>
            <a:ahLst/>
            <a:cxnLst/>
            <a:rect l="l" t="t" r="r" b="b"/>
            <a:pathLst>
              <a:path w="638175" h="440055">
                <a:moveTo>
                  <a:pt x="14147" y="439508"/>
                </a:moveTo>
                <a:lnTo>
                  <a:pt x="0" y="418426"/>
                </a:lnTo>
                <a:lnTo>
                  <a:pt x="84366" y="361810"/>
                </a:lnTo>
                <a:lnTo>
                  <a:pt x="98513" y="382905"/>
                </a:lnTo>
                <a:lnTo>
                  <a:pt x="14147" y="439508"/>
                </a:lnTo>
                <a:close/>
              </a:path>
              <a:path w="638175" h="440055">
                <a:moveTo>
                  <a:pt x="161798" y="340436"/>
                </a:moveTo>
                <a:lnTo>
                  <a:pt x="147637" y="319354"/>
                </a:lnTo>
                <a:lnTo>
                  <a:pt x="168732" y="305193"/>
                </a:lnTo>
                <a:lnTo>
                  <a:pt x="182880" y="326288"/>
                </a:lnTo>
                <a:lnTo>
                  <a:pt x="161798" y="340436"/>
                </a:lnTo>
                <a:close/>
              </a:path>
              <a:path w="638175" h="440055">
                <a:moveTo>
                  <a:pt x="246151" y="283832"/>
                </a:moveTo>
                <a:lnTo>
                  <a:pt x="232003" y="262737"/>
                </a:lnTo>
                <a:lnTo>
                  <a:pt x="316369" y="206121"/>
                </a:lnTo>
                <a:lnTo>
                  <a:pt x="330517" y="227215"/>
                </a:lnTo>
                <a:lnTo>
                  <a:pt x="246151" y="283832"/>
                </a:lnTo>
                <a:close/>
              </a:path>
              <a:path w="638175" h="440055">
                <a:moveTo>
                  <a:pt x="393801" y="184746"/>
                </a:moveTo>
                <a:lnTo>
                  <a:pt x="379641" y="163664"/>
                </a:lnTo>
                <a:lnTo>
                  <a:pt x="400735" y="149504"/>
                </a:lnTo>
                <a:lnTo>
                  <a:pt x="414883" y="170599"/>
                </a:lnTo>
                <a:lnTo>
                  <a:pt x="393801" y="184746"/>
                </a:lnTo>
                <a:close/>
              </a:path>
              <a:path w="638175" h="440055">
                <a:moveTo>
                  <a:pt x="478155" y="128143"/>
                </a:moveTo>
                <a:lnTo>
                  <a:pt x="464007" y="107048"/>
                </a:lnTo>
                <a:lnTo>
                  <a:pt x="548373" y="50431"/>
                </a:lnTo>
                <a:lnTo>
                  <a:pt x="562521" y="71526"/>
                </a:lnTo>
                <a:lnTo>
                  <a:pt x="478155" y="128143"/>
                </a:lnTo>
                <a:close/>
              </a:path>
              <a:path w="638175" h="440055">
                <a:moveTo>
                  <a:pt x="625805" y="29070"/>
                </a:moveTo>
                <a:lnTo>
                  <a:pt x="611644" y="7975"/>
                </a:lnTo>
                <a:lnTo>
                  <a:pt x="623531" y="0"/>
                </a:lnTo>
                <a:lnTo>
                  <a:pt x="637679" y="21094"/>
                </a:lnTo>
                <a:lnTo>
                  <a:pt x="625805" y="29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55194" y="2337346"/>
            <a:ext cx="4058920" cy="1690370"/>
          </a:xfrm>
          <a:custGeom>
            <a:avLst/>
            <a:gdLst/>
            <a:ahLst/>
            <a:cxnLst/>
            <a:rect l="l" t="t" r="r" b="b"/>
            <a:pathLst>
              <a:path w="4058920" h="1690370">
                <a:moveTo>
                  <a:pt x="3776472" y="1690115"/>
                </a:moveTo>
                <a:lnTo>
                  <a:pt x="280415" y="1690115"/>
                </a:lnTo>
                <a:lnTo>
                  <a:pt x="234929" y="1686252"/>
                </a:lnTo>
                <a:lnTo>
                  <a:pt x="191754" y="1675441"/>
                </a:lnTo>
                <a:lnTo>
                  <a:pt x="151479" y="1658262"/>
                </a:lnTo>
                <a:lnTo>
                  <a:pt x="114689" y="1635291"/>
                </a:lnTo>
                <a:lnTo>
                  <a:pt x="81972" y="1607105"/>
                </a:lnTo>
                <a:lnTo>
                  <a:pt x="53913" y="1574283"/>
                </a:lnTo>
                <a:lnTo>
                  <a:pt x="31100" y="1537401"/>
                </a:lnTo>
                <a:lnTo>
                  <a:pt x="14119" y="1497038"/>
                </a:lnTo>
                <a:lnTo>
                  <a:pt x="3557" y="1453770"/>
                </a:lnTo>
                <a:lnTo>
                  <a:pt x="0" y="1408176"/>
                </a:lnTo>
                <a:lnTo>
                  <a:pt x="0" y="281939"/>
                </a:lnTo>
                <a:lnTo>
                  <a:pt x="3557" y="236201"/>
                </a:lnTo>
                <a:lnTo>
                  <a:pt x="14119" y="192821"/>
                </a:lnTo>
                <a:lnTo>
                  <a:pt x="31100" y="152377"/>
                </a:lnTo>
                <a:lnTo>
                  <a:pt x="53913" y="115448"/>
                </a:lnTo>
                <a:lnTo>
                  <a:pt x="81972" y="82610"/>
                </a:lnTo>
                <a:lnTo>
                  <a:pt x="114689" y="54440"/>
                </a:lnTo>
                <a:lnTo>
                  <a:pt x="151479" y="31517"/>
                </a:lnTo>
                <a:lnTo>
                  <a:pt x="191754" y="14418"/>
                </a:lnTo>
                <a:lnTo>
                  <a:pt x="234929" y="3719"/>
                </a:lnTo>
                <a:lnTo>
                  <a:pt x="280415" y="0"/>
                </a:lnTo>
                <a:lnTo>
                  <a:pt x="3776472" y="0"/>
                </a:lnTo>
                <a:lnTo>
                  <a:pt x="3822097" y="3719"/>
                </a:lnTo>
                <a:lnTo>
                  <a:pt x="3865389" y="14418"/>
                </a:lnTo>
                <a:lnTo>
                  <a:pt x="3905769" y="31517"/>
                </a:lnTo>
                <a:lnTo>
                  <a:pt x="3942661" y="54440"/>
                </a:lnTo>
                <a:lnTo>
                  <a:pt x="3975487" y="82610"/>
                </a:lnTo>
                <a:lnTo>
                  <a:pt x="4003669" y="115448"/>
                </a:lnTo>
                <a:lnTo>
                  <a:pt x="4026630" y="152377"/>
                </a:lnTo>
                <a:lnTo>
                  <a:pt x="4043792" y="192821"/>
                </a:lnTo>
                <a:lnTo>
                  <a:pt x="4054578" y="236201"/>
                </a:lnTo>
                <a:lnTo>
                  <a:pt x="4058411" y="281939"/>
                </a:lnTo>
                <a:lnTo>
                  <a:pt x="4058411" y="1408176"/>
                </a:lnTo>
                <a:lnTo>
                  <a:pt x="4054578" y="1453770"/>
                </a:lnTo>
                <a:lnTo>
                  <a:pt x="4043792" y="1497038"/>
                </a:lnTo>
                <a:lnTo>
                  <a:pt x="4026630" y="1537401"/>
                </a:lnTo>
                <a:lnTo>
                  <a:pt x="4003669" y="1574283"/>
                </a:lnTo>
                <a:lnTo>
                  <a:pt x="3975487" y="1607105"/>
                </a:lnTo>
                <a:lnTo>
                  <a:pt x="3942661" y="1635291"/>
                </a:lnTo>
                <a:lnTo>
                  <a:pt x="3905769" y="1658262"/>
                </a:lnTo>
                <a:lnTo>
                  <a:pt x="3865389" y="1675441"/>
                </a:lnTo>
                <a:lnTo>
                  <a:pt x="3822097" y="1686252"/>
                </a:lnTo>
                <a:lnTo>
                  <a:pt x="3776472" y="169011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15938" y="2612352"/>
            <a:ext cx="3721100" cy="112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 pitchFamily="2" charset="2"/>
              <a:buChar char="q"/>
            </a:pPr>
            <a:r>
              <a:rPr sz="2400" dirty="0" err="1">
                <a:latin typeface="Microsoft JhengHei UI"/>
                <a:cs typeface="Microsoft JhengHei UI"/>
              </a:rPr>
              <a:t>往图中添加一个虚拟节点</a:t>
            </a:r>
            <a:endParaRPr sz="2400" dirty="0">
              <a:latin typeface="Microsoft JhengHei UI"/>
              <a:cs typeface="Microsoft JhengHei UI"/>
            </a:endParaRPr>
          </a:p>
          <a:p>
            <a:pPr marL="355600" marR="5080" indent="-342900">
              <a:buFont typeface="Wingdings" pitchFamily="2" charset="2"/>
              <a:buChar char="q"/>
            </a:pPr>
            <a:r>
              <a:rPr sz="2400" dirty="0" err="1">
                <a:latin typeface="Microsoft JhengHei UI"/>
                <a:cs typeface="Microsoft JhengHei UI"/>
              </a:rPr>
              <a:t>使这个虚拟节点与原图中所有节点连接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62158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49967" y="477259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7567" y="4784890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4384" y="477259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42119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29164" y="4772634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76002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63150" y="477259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2158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49967" y="495214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7567" y="4964722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84384" y="495213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42119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29164" y="4952188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6002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63150" y="495214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62158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49967" y="512471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42119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29164" y="5124754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76002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63150" y="512471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02139" y="51354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9566" y="512220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62158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50144" y="530788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7567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84549" y="5307875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73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73" y="178460"/>
                </a:lnTo>
                <a:lnTo>
                  <a:pt x="190919" y="180936"/>
                </a:lnTo>
                <a:lnTo>
                  <a:pt x="180949" y="190919"/>
                </a:lnTo>
                <a:lnTo>
                  <a:pt x="178473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60"/>
                </a:lnTo>
                <a:lnTo>
                  <a:pt x="1784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178460"/>
                </a:moveTo>
                <a:lnTo>
                  <a:pt x="165773" y="178460"/>
                </a:lnTo>
                <a:lnTo>
                  <a:pt x="178473" y="165760"/>
                </a:lnTo>
                <a:lnTo>
                  <a:pt x="191173" y="165760"/>
                </a:lnTo>
                <a:lnTo>
                  <a:pt x="191173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42119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29330" y="530792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73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73" y="178447"/>
                </a:lnTo>
                <a:lnTo>
                  <a:pt x="190931" y="180924"/>
                </a:lnTo>
                <a:lnTo>
                  <a:pt x="180949" y="190906"/>
                </a:lnTo>
                <a:lnTo>
                  <a:pt x="178473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47"/>
                </a:lnTo>
                <a:lnTo>
                  <a:pt x="1784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178447"/>
                </a:moveTo>
                <a:lnTo>
                  <a:pt x="165773" y="178447"/>
                </a:lnTo>
                <a:lnTo>
                  <a:pt x="178473" y="165747"/>
                </a:lnTo>
                <a:lnTo>
                  <a:pt x="191173" y="165747"/>
                </a:lnTo>
                <a:lnTo>
                  <a:pt x="191173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76002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63328" y="530788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62158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49967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97567" y="5505742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4384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42119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29164" y="5493778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76002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63150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62158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49967" y="5673293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97567" y="5685573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84384" y="5673294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42119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29164" y="5673331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576002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63150" y="5673293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62158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49967" y="584586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42119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29164" y="5845898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76002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63150" y="584586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02139" y="585626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9566" y="5843345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62158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50144" y="602903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7567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84549" y="6029033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73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73" y="178447"/>
                </a:lnTo>
                <a:lnTo>
                  <a:pt x="190919" y="180924"/>
                </a:lnTo>
                <a:lnTo>
                  <a:pt x="180949" y="190906"/>
                </a:lnTo>
                <a:lnTo>
                  <a:pt x="178473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47"/>
                </a:lnTo>
                <a:lnTo>
                  <a:pt x="1784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178447"/>
                </a:moveTo>
                <a:lnTo>
                  <a:pt x="165773" y="178447"/>
                </a:lnTo>
                <a:lnTo>
                  <a:pt x="178473" y="165747"/>
                </a:lnTo>
                <a:lnTo>
                  <a:pt x="191173" y="165747"/>
                </a:lnTo>
                <a:lnTo>
                  <a:pt x="191173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42119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29330" y="6029071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73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73" y="178460"/>
                </a:lnTo>
                <a:lnTo>
                  <a:pt x="190931" y="180936"/>
                </a:lnTo>
                <a:lnTo>
                  <a:pt x="180949" y="190919"/>
                </a:lnTo>
                <a:lnTo>
                  <a:pt x="178473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60"/>
                </a:lnTo>
                <a:lnTo>
                  <a:pt x="1784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178460"/>
                </a:moveTo>
                <a:lnTo>
                  <a:pt x="165773" y="178460"/>
                </a:lnTo>
                <a:lnTo>
                  <a:pt x="178473" y="165760"/>
                </a:lnTo>
                <a:lnTo>
                  <a:pt x="191173" y="165760"/>
                </a:lnTo>
                <a:lnTo>
                  <a:pt x="191173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76002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63328" y="602903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928800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55684"/>
            <a:ext cx="4597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添加虚拟节点进行池化</a:t>
            </a:r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2783049" y="1203204"/>
            <a:ext cx="2824492" cy="3471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877" y="2504782"/>
            <a:ext cx="2407920" cy="438784"/>
          </a:xfrm>
          <a:custGeom>
            <a:avLst/>
            <a:gdLst/>
            <a:ahLst/>
            <a:cxnLst/>
            <a:rect l="l" t="t" r="r" b="b"/>
            <a:pathLst>
              <a:path w="2407920" h="438785">
                <a:moveTo>
                  <a:pt x="4305" y="438607"/>
                </a:moveTo>
                <a:lnTo>
                  <a:pt x="0" y="413575"/>
                </a:lnTo>
                <a:lnTo>
                  <a:pt x="100126" y="396341"/>
                </a:lnTo>
                <a:lnTo>
                  <a:pt x="104432" y="421373"/>
                </a:lnTo>
                <a:lnTo>
                  <a:pt x="4305" y="438607"/>
                </a:lnTo>
                <a:close/>
              </a:path>
              <a:path w="2407920" h="438785">
                <a:moveTo>
                  <a:pt x="179527" y="408444"/>
                </a:moveTo>
                <a:lnTo>
                  <a:pt x="175221" y="383412"/>
                </a:lnTo>
                <a:lnTo>
                  <a:pt x="200253" y="379107"/>
                </a:lnTo>
                <a:lnTo>
                  <a:pt x="204558" y="404139"/>
                </a:lnTo>
                <a:lnTo>
                  <a:pt x="179527" y="408444"/>
                </a:lnTo>
                <a:close/>
              </a:path>
              <a:path w="2407920" h="438785">
                <a:moveTo>
                  <a:pt x="279653" y="391210"/>
                </a:moveTo>
                <a:lnTo>
                  <a:pt x="275348" y="366179"/>
                </a:lnTo>
                <a:lnTo>
                  <a:pt x="375475" y="348945"/>
                </a:lnTo>
                <a:lnTo>
                  <a:pt x="379780" y="373976"/>
                </a:lnTo>
                <a:lnTo>
                  <a:pt x="279653" y="391210"/>
                </a:lnTo>
                <a:close/>
              </a:path>
              <a:path w="2407920" h="438785">
                <a:moveTo>
                  <a:pt x="454875" y="361060"/>
                </a:moveTo>
                <a:lnTo>
                  <a:pt x="450570" y="336029"/>
                </a:lnTo>
                <a:lnTo>
                  <a:pt x="475602" y="331723"/>
                </a:lnTo>
                <a:lnTo>
                  <a:pt x="479920" y="356755"/>
                </a:lnTo>
                <a:lnTo>
                  <a:pt x="454875" y="361060"/>
                </a:lnTo>
                <a:close/>
              </a:path>
              <a:path w="2407920" h="438785">
                <a:moveTo>
                  <a:pt x="555015" y="343827"/>
                </a:moveTo>
                <a:lnTo>
                  <a:pt x="550697" y="318795"/>
                </a:lnTo>
                <a:lnTo>
                  <a:pt x="650824" y="301561"/>
                </a:lnTo>
                <a:lnTo>
                  <a:pt x="655142" y="326593"/>
                </a:lnTo>
                <a:lnTo>
                  <a:pt x="555015" y="343827"/>
                </a:lnTo>
                <a:close/>
              </a:path>
              <a:path w="2407920" h="438785">
                <a:moveTo>
                  <a:pt x="730237" y="313677"/>
                </a:moveTo>
                <a:lnTo>
                  <a:pt x="725932" y="288645"/>
                </a:lnTo>
                <a:lnTo>
                  <a:pt x="750963" y="284327"/>
                </a:lnTo>
                <a:lnTo>
                  <a:pt x="755269" y="309359"/>
                </a:lnTo>
                <a:lnTo>
                  <a:pt x="730237" y="313677"/>
                </a:lnTo>
                <a:close/>
              </a:path>
              <a:path w="2407920" h="438785">
                <a:moveTo>
                  <a:pt x="830364" y="296443"/>
                </a:moveTo>
                <a:lnTo>
                  <a:pt x="826058" y="271411"/>
                </a:lnTo>
                <a:lnTo>
                  <a:pt x="926185" y="254177"/>
                </a:lnTo>
                <a:lnTo>
                  <a:pt x="930490" y="279209"/>
                </a:lnTo>
                <a:lnTo>
                  <a:pt x="830364" y="296443"/>
                </a:lnTo>
                <a:close/>
              </a:path>
              <a:path w="2407920" h="438785">
                <a:moveTo>
                  <a:pt x="1005586" y="266280"/>
                </a:moveTo>
                <a:lnTo>
                  <a:pt x="1001280" y="241249"/>
                </a:lnTo>
                <a:lnTo>
                  <a:pt x="1026312" y="236943"/>
                </a:lnTo>
                <a:lnTo>
                  <a:pt x="1030617" y="261975"/>
                </a:lnTo>
                <a:lnTo>
                  <a:pt x="1005586" y="266280"/>
                </a:lnTo>
                <a:close/>
              </a:path>
              <a:path w="2407920" h="438785">
                <a:moveTo>
                  <a:pt x="1105712" y="249046"/>
                </a:moveTo>
                <a:lnTo>
                  <a:pt x="1101407" y="224015"/>
                </a:lnTo>
                <a:lnTo>
                  <a:pt x="1201534" y="206794"/>
                </a:lnTo>
                <a:lnTo>
                  <a:pt x="1205839" y="231825"/>
                </a:lnTo>
                <a:lnTo>
                  <a:pt x="1105712" y="249046"/>
                </a:lnTo>
                <a:close/>
              </a:path>
              <a:path w="2407920" h="438785">
                <a:moveTo>
                  <a:pt x="1280934" y="218897"/>
                </a:moveTo>
                <a:lnTo>
                  <a:pt x="1276629" y="193865"/>
                </a:lnTo>
                <a:lnTo>
                  <a:pt x="1301661" y="189560"/>
                </a:lnTo>
                <a:lnTo>
                  <a:pt x="1305966" y="214591"/>
                </a:lnTo>
                <a:lnTo>
                  <a:pt x="1280934" y="218897"/>
                </a:lnTo>
                <a:close/>
              </a:path>
              <a:path w="2407920" h="438785">
                <a:moveTo>
                  <a:pt x="1381061" y="201663"/>
                </a:moveTo>
                <a:lnTo>
                  <a:pt x="1376756" y="176631"/>
                </a:lnTo>
                <a:lnTo>
                  <a:pt x="1476883" y="159397"/>
                </a:lnTo>
                <a:lnTo>
                  <a:pt x="1481188" y="184429"/>
                </a:lnTo>
                <a:lnTo>
                  <a:pt x="1381061" y="201663"/>
                </a:lnTo>
                <a:close/>
              </a:path>
              <a:path w="2407920" h="438785">
                <a:moveTo>
                  <a:pt x="1556296" y="171513"/>
                </a:moveTo>
                <a:lnTo>
                  <a:pt x="1551978" y="146481"/>
                </a:lnTo>
                <a:lnTo>
                  <a:pt x="1577009" y="142163"/>
                </a:lnTo>
                <a:lnTo>
                  <a:pt x="1581327" y="167195"/>
                </a:lnTo>
                <a:lnTo>
                  <a:pt x="1556296" y="171513"/>
                </a:lnTo>
                <a:close/>
              </a:path>
              <a:path w="2407920" h="438785">
                <a:moveTo>
                  <a:pt x="1656422" y="154279"/>
                </a:moveTo>
                <a:lnTo>
                  <a:pt x="1652104" y="129247"/>
                </a:lnTo>
                <a:lnTo>
                  <a:pt x="1752244" y="112013"/>
                </a:lnTo>
                <a:lnTo>
                  <a:pt x="1756549" y="137045"/>
                </a:lnTo>
                <a:lnTo>
                  <a:pt x="1656422" y="154279"/>
                </a:lnTo>
                <a:close/>
              </a:path>
              <a:path w="2407920" h="438785">
                <a:moveTo>
                  <a:pt x="1831644" y="124117"/>
                </a:moveTo>
                <a:lnTo>
                  <a:pt x="1827339" y="99085"/>
                </a:lnTo>
                <a:lnTo>
                  <a:pt x="1852371" y="94780"/>
                </a:lnTo>
                <a:lnTo>
                  <a:pt x="1856676" y="119811"/>
                </a:lnTo>
                <a:lnTo>
                  <a:pt x="1831644" y="124117"/>
                </a:lnTo>
                <a:close/>
              </a:path>
              <a:path w="2407920" h="438785">
                <a:moveTo>
                  <a:pt x="1931771" y="106883"/>
                </a:moveTo>
                <a:lnTo>
                  <a:pt x="1927466" y="81851"/>
                </a:lnTo>
                <a:lnTo>
                  <a:pt x="2027593" y="64630"/>
                </a:lnTo>
                <a:lnTo>
                  <a:pt x="2031898" y="89661"/>
                </a:lnTo>
                <a:lnTo>
                  <a:pt x="1931771" y="106883"/>
                </a:lnTo>
                <a:close/>
              </a:path>
              <a:path w="2407920" h="438785">
                <a:moveTo>
                  <a:pt x="2106993" y="76733"/>
                </a:moveTo>
                <a:lnTo>
                  <a:pt x="2102688" y="51701"/>
                </a:lnTo>
                <a:lnTo>
                  <a:pt x="2127719" y="47396"/>
                </a:lnTo>
                <a:lnTo>
                  <a:pt x="2132025" y="72428"/>
                </a:lnTo>
                <a:lnTo>
                  <a:pt x="2106993" y="76733"/>
                </a:lnTo>
                <a:close/>
              </a:path>
              <a:path w="2407920" h="438785">
                <a:moveTo>
                  <a:pt x="2207120" y="59499"/>
                </a:moveTo>
                <a:lnTo>
                  <a:pt x="2202815" y="34467"/>
                </a:lnTo>
                <a:lnTo>
                  <a:pt x="2302941" y="17233"/>
                </a:lnTo>
                <a:lnTo>
                  <a:pt x="2307247" y="42265"/>
                </a:lnTo>
                <a:lnTo>
                  <a:pt x="2207120" y="59499"/>
                </a:lnTo>
                <a:close/>
              </a:path>
              <a:path w="2407920" h="438785">
                <a:moveTo>
                  <a:pt x="2382342" y="29349"/>
                </a:moveTo>
                <a:lnTo>
                  <a:pt x="2378036" y="4317"/>
                </a:lnTo>
                <a:lnTo>
                  <a:pt x="2403068" y="0"/>
                </a:lnTo>
                <a:lnTo>
                  <a:pt x="2407373" y="25044"/>
                </a:lnTo>
                <a:lnTo>
                  <a:pt x="2382342" y="29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6104" y="2709279"/>
            <a:ext cx="1567180" cy="1901189"/>
          </a:xfrm>
          <a:custGeom>
            <a:avLst/>
            <a:gdLst/>
            <a:ahLst/>
            <a:cxnLst/>
            <a:rect l="l" t="t" r="r" b="b"/>
            <a:pathLst>
              <a:path w="1567179" h="1901189">
                <a:moveTo>
                  <a:pt x="19634" y="1900961"/>
                </a:moveTo>
                <a:lnTo>
                  <a:pt x="0" y="1884845"/>
                </a:lnTo>
                <a:lnTo>
                  <a:pt x="64452" y="1806308"/>
                </a:lnTo>
                <a:lnTo>
                  <a:pt x="84086" y="1822424"/>
                </a:lnTo>
                <a:lnTo>
                  <a:pt x="19634" y="1900961"/>
                </a:lnTo>
                <a:close/>
              </a:path>
              <a:path w="1567179" h="1901189">
                <a:moveTo>
                  <a:pt x="132435" y="1763522"/>
                </a:moveTo>
                <a:lnTo>
                  <a:pt x="112801" y="1747405"/>
                </a:lnTo>
                <a:lnTo>
                  <a:pt x="128917" y="1727771"/>
                </a:lnTo>
                <a:lnTo>
                  <a:pt x="148551" y="1743887"/>
                </a:lnTo>
                <a:lnTo>
                  <a:pt x="132435" y="1763522"/>
                </a:lnTo>
                <a:close/>
              </a:path>
              <a:path w="1567179" h="1901189">
                <a:moveTo>
                  <a:pt x="196888" y="1684985"/>
                </a:moveTo>
                <a:lnTo>
                  <a:pt x="177253" y="1668868"/>
                </a:lnTo>
                <a:lnTo>
                  <a:pt x="241719" y="1590332"/>
                </a:lnTo>
                <a:lnTo>
                  <a:pt x="261353" y="1606448"/>
                </a:lnTo>
                <a:lnTo>
                  <a:pt x="196888" y="1684985"/>
                </a:lnTo>
                <a:close/>
              </a:path>
              <a:path w="1567179" h="1901189">
                <a:moveTo>
                  <a:pt x="309689" y="1547545"/>
                </a:moveTo>
                <a:lnTo>
                  <a:pt x="290055" y="1531429"/>
                </a:lnTo>
                <a:lnTo>
                  <a:pt x="306171" y="1511795"/>
                </a:lnTo>
                <a:lnTo>
                  <a:pt x="325805" y="1527911"/>
                </a:lnTo>
                <a:lnTo>
                  <a:pt x="309689" y="1547545"/>
                </a:lnTo>
                <a:close/>
              </a:path>
              <a:path w="1567179" h="1901189">
                <a:moveTo>
                  <a:pt x="374154" y="1469009"/>
                </a:moveTo>
                <a:lnTo>
                  <a:pt x="354520" y="1452892"/>
                </a:lnTo>
                <a:lnTo>
                  <a:pt x="418973" y="1374368"/>
                </a:lnTo>
                <a:lnTo>
                  <a:pt x="438607" y="1390472"/>
                </a:lnTo>
                <a:lnTo>
                  <a:pt x="374154" y="1469009"/>
                </a:lnTo>
                <a:close/>
              </a:path>
              <a:path w="1567179" h="1901189">
                <a:moveTo>
                  <a:pt x="486956" y="1331582"/>
                </a:moveTo>
                <a:lnTo>
                  <a:pt x="467321" y="1315465"/>
                </a:lnTo>
                <a:lnTo>
                  <a:pt x="483438" y="1295831"/>
                </a:lnTo>
                <a:lnTo>
                  <a:pt x="503072" y="1311948"/>
                </a:lnTo>
                <a:lnTo>
                  <a:pt x="486956" y="1331582"/>
                </a:lnTo>
                <a:close/>
              </a:path>
              <a:path w="1567179" h="1901189">
                <a:moveTo>
                  <a:pt x="551408" y="1253045"/>
                </a:moveTo>
                <a:lnTo>
                  <a:pt x="531774" y="1236929"/>
                </a:lnTo>
                <a:lnTo>
                  <a:pt x="596239" y="1158392"/>
                </a:lnTo>
                <a:lnTo>
                  <a:pt x="615873" y="1174508"/>
                </a:lnTo>
                <a:lnTo>
                  <a:pt x="551408" y="1253045"/>
                </a:lnTo>
                <a:close/>
              </a:path>
              <a:path w="1567179" h="1901189">
                <a:moveTo>
                  <a:pt x="664210" y="1115606"/>
                </a:moveTo>
                <a:lnTo>
                  <a:pt x="644575" y="1099489"/>
                </a:lnTo>
                <a:lnTo>
                  <a:pt x="660692" y="1079855"/>
                </a:lnTo>
                <a:lnTo>
                  <a:pt x="680326" y="1095971"/>
                </a:lnTo>
                <a:lnTo>
                  <a:pt x="664210" y="1115606"/>
                </a:lnTo>
                <a:close/>
              </a:path>
              <a:path w="1567179" h="1901189">
                <a:moveTo>
                  <a:pt x="728675" y="1037069"/>
                </a:moveTo>
                <a:lnTo>
                  <a:pt x="709041" y="1020952"/>
                </a:lnTo>
                <a:lnTo>
                  <a:pt x="773493" y="942416"/>
                </a:lnTo>
                <a:lnTo>
                  <a:pt x="793127" y="958532"/>
                </a:lnTo>
                <a:lnTo>
                  <a:pt x="728675" y="1037069"/>
                </a:lnTo>
                <a:close/>
              </a:path>
              <a:path w="1567179" h="1901189">
                <a:moveTo>
                  <a:pt x="841476" y="899629"/>
                </a:moveTo>
                <a:lnTo>
                  <a:pt x="821842" y="883526"/>
                </a:lnTo>
                <a:lnTo>
                  <a:pt x="837958" y="863892"/>
                </a:lnTo>
                <a:lnTo>
                  <a:pt x="857580" y="879995"/>
                </a:lnTo>
                <a:lnTo>
                  <a:pt x="841476" y="899629"/>
                </a:lnTo>
                <a:close/>
              </a:path>
              <a:path w="1567179" h="1901189">
                <a:moveTo>
                  <a:pt x="905929" y="821105"/>
                </a:moveTo>
                <a:lnTo>
                  <a:pt x="886294" y="804989"/>
                </a:lnTo>
                <a:lnTo>
                  <a:pt x="950760" y="726452"/>
                </a:lnTo>
                <a:lnTo>
                  <a:pt x="970381" y="742569"/>
                </a:lnTo>
                <a:lnTo>
                  <a:pt x="905929" y="821105"/>
                </a:lnTo>
                <a:close/>
              </a:path>
              <a:path w="1567179" h="1901189">
                <a:moveTo>
                  <a:pt x="1018730" y="683666"/>
                </a:moveTo>
                <a:lnTo>
                  <a:pt x="999096" y="667550"/>
                </a:lnTo>
                <a:lnTo>
                  <a:pt x="1015212" y="647915"/>
                </a:lnTo>
                <a:lnTo>
                  <a:pt x="1034846" y="664032"/>
                </a:lnTo>
                <a:lnTo>
                  <a:pt x="1018730" y="683666"/>
                </a:lnTo>
                <a:close/>
              </a:path>
              <a:path w="1567179" h="1901189">
                <a:moveTo>
                  <a:pt x="1083183" y="605129"/>
                </a:moveTo>
                <a:lnTo>
                  <a:pt x="1063561" y="589013"/>
                </a:lnTo>
                <a:lnTo>
                  <a:pt x="1128014" y="510476"/>
                </a:lnTo>
                <a:lnTo>
                  <a:pt x="1147648" y="526592"/>
                </a:lnTo>
                <a:lnTo>
                  <a:pt x="1083183" y="605129"/>
                </a:lnTo>
                <a:close/>
              </a:path>
              <a:path w="1567179" h="1901189">
                <a:moveTo>
                  <a:pt x="1195984" y="467690"/>
                </a:moveTo>
                <a:lnTo>
                  <a:pt x="1176362" y="451573"/>
                </a:lnTo>
                <a:lnTo>
                  <a:pt x="1192466" y="431939"/>
                </a:lnTo>
                <a:lnTo>
                  <a:pt x="1212100" y="448056"/>
                </a:lnTo>
                <a:lnTo>
                  <a:pt x="1195984" y="467690"/>
                </a:lnTo>
                <a:close/>
              </a:path>
              <a:path w="1567179" h="1901189">
                <a:moveTo>
                  <a:pt x="1260449" y="389153"/>
                </a:moveTo>
                <a:lnTo>
                  <a:pt x="1240815" y="373049"/>
                </a:lnTo>
                <a:lnTo>
                  <a:pt x="1305267" y="294513"/>
                </a:lnTo>
                <a:lnTo>
                  <a:pt x="1324902" y="310629"/>
                </a:lnTo>
                <a:lnTo>
                  <a:pt x="1260449" y="389153"/>
                </a:lnTo>
                <a:close/>
              </a:path>
              <a:path w="1567179" h="1901189">
                <a:moveTo>
                  <a:pt x="1373251" y="251726"/>
                </a:moveTo>
                <a:lnTo>
                  <a:pt x="1353616" y="235610"/>
                </a:lnTo>
                <a:lnTo>
                  <a:pt x="1369733" y="215976"/>
                </a:lnTo>
                <a:lnTo>
                  <a:pt x="1389367" y="232092"/>
                </a:lnTo>
                <a:lnTo>
                  <a:pt x="1373251" y="251726"/>
                </a:lnTo>
                <a:close/>
              </a:path>
              <a:path w="1567179" h="1901189">
                <a:moveTo>
                  <a:pt x="1437703" y="173189"/>
                </a:moveTo>
                <a:lnTo>
                  <a:pt x="1418069" y="157073"/>
                </a:lnTo>
                <a:lnTo>
                  <a:pt x="1482534" y="78536"/>
                </a:lnTo>
                <a:lnTo>
                  <a:pt x="1502168" y="94653"/>
                </a:lnTo>
                <a:lnTo>
                  <a:pt x="1437703" y="173189"/>
                </a:lnTo>
                <a:close/>
              </a:path>
              <a:path w="1567179" h="1901189">
                <a:moveTo>
                  <a:pt x="1550504" y="35750"/>
                </a:moveTo>
                <a:lnTo>
                  <a:pt x="1530870" y="19634"/>
                </a:lnTo>
                <a:lnTo>
                  <a:pt x="1546987" y="0"/>
                </a:lnTo>
                <a:lnTo>
                  <a:pt x="1566621" y="16116"/>
                </a:lnTo>
                <a:lnTo>
                  <a:pt x="1550504" y="3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2732" y="2501900"/>
            <a:ext cx="638175" cy="440055"/>
          </a:xfrm>
          <a:custGeom>
            <a:avLst/>
            <a:gdLst/>
            <a:ahLst/>
            <a:cxnLst/>
            <a:rect l="l" t="t" r="r" b="b"/>
            <a:pathLst>
              <a:path w="638175" h="440055">
                <a:moveTo>
                  <a:pt x="14147" y="439508"/>
                </a:moveTo>
                <a:lnTo>
                  <a:pt x="0" y="418426"/>
                </a:lnTo>
                <a:lnTo>
                  <a:pt x="84366" y="361810"/>
                </a:lnTo>
                <a:lnTo>
                  <a:pt x="98513" y="382905"/>
                </a:lnTo>
                <a:lnTo>
                  <a:pt x="14147" y="439508"/>
                </a:lnTo>
                <a:close/>
              </a:path>
              <a:path w="638175" h="440055">
                <a:moveTo>
                  <a:pt x="161798" y="340436"/>
                </a:moveTo>
                <a:lnTo>
                  <a:pt x="147637" y="319354"/>
                </a:lnTo>
                <a:lnTo>
                  <a:pt x="168732" y="305193"/>
                </a:lnTo>
                <a:lnTo>
                  <a:pt x="182880" y="326288"/>
                </a:lnTo>
                <a:lnTo>
                  <a:pt x="161798" y="340436"/>
                </a:lnTo>
                <a:close/>
              </a:path>
              <a:path w="638175" h="440055">
                <a:moveTo>
                  <a:pt x="246151" y="283832"/>
                </a:moveTo>
                <a:lnTo>
                  <a:pt x="232003" y="262737"/>
                </a:lnTo>
                <a:lnTo>
                  <a:pt x="316369" y="206121"/>
                </a:lnTo>
                <a:lnTo>
                  <a:pt x="330517" y="227215"/>
                </a:lnTo>
                <a:lnTo>
                  <a:pt x="246151" y="283832"/>
                </a:lnTo>
                <a:close/>
              </a:path>
              <a:path w="638175" h="440055">
                <a:moveTo>
                  <a:pt x="393801" y="184746"/>
                </a:moveTo>
                <a:lnTo>
                  <a:pt x="379641" y="163664"/>
                </a:lnTo>
                <a:lnTo>
                  <a:pt x="400735" y="149504"/>
                </a:lnTo>
                <a:lnTo>
                  <a:pt x="414883" y="170599"/>
                </a:lnTo>
                <a:lnTo>
                  <a:pt x="393801" y="184746"/>
                </a:lnTo>
                <a:close/>
              </a:path>
              <a:path w="638175" h="440055">
                <a:moveTo>
                  <a:pt x="478155" y="128143"/>
                </a:moveTo>
                <a:lnTo>
                  <a:pt x="464007" y="107048"/>
                </a:lnTo>
                <a:lnTo>
                  <a:pt x="548373" y="50431"/>
                </a:lnTo>
                <a:lnTo>
                  <a:pt x="562521" y="71526"/>
                </a:lnTo>
                <a:lnTo>
                  <a:pt x="478155" y="128143"/>
                </a:lnTo>
                <a:close/>
              </a:path>
              <a:path w="638175" h="440055">
                <a:moveTo>
                  <a:pt x="625805" y="29070"/>
                </a:moveTo>
                <a:lnTo>
                  <a:pt x="611644" y="7975"/>
                </a:lnTo>
                <a:lnTo>
                  <a:pt x="623531" y="0"/>
                </a:lnTo>
                <a:lnTo>
                  <a:pt x="637679" y="21094"/>
                </a:lnTo>
                <a:lnTo>
                  <a:pt x="625805" y="29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55194" y="2337346"/>
            <a:ext cx="4058920" cy="1690370"/>
          </a:xfrm>
          <a:custGeom>
            <a:avLst/>
            <a:gdLst/>
            <a:ahLst/>
            <a:cxnLst/>
            <a:rect l="l" t="t" r="r" b="b"/>
            <a:pathLst>
              <a:path w="4058920" h="1690370">
                <a:moveTo>
                  <a:pt x="3776472" y="1690115"/>
                </a:moveTo>
                <a:lnTo>
                  <a:pt x="280415" y="1690115"/>
                </a:lnTo>
                <a:lnTo>
                  <a:pt x="234929" y="1686252"/>
                </a:lnTo>
                <a:lnTo>
                  <a:pt x="191754" y="1675441"/>
                </a:lnTo>
                <a:lnTo>
                  <a:pt x="151479" y="1658262"/>
                </a:lnTo>
                <a:lnTo>
                  <a:pt x="114689" y="1635291"/>
                </a:lnTo>
                <a:lnTo>
                  <a:pt x="81972" y="1607105"/>
                </a:lnTo>
                <a:lnTo>
                  <a:pt x="53913" y="1574283"/>
                </a:lnTo>
                <a:lnTo>
                  <a:pt x="31100" y="1537401"/>
                </a:lnTo>
                <a:lnTo>
                  <a:pt x="14119" y="1497038"/>
                </a:lnTo>
                <a:lnTo>
                  <a:pt x="3557" y="1453770"/>
                </a:lnTo>
                <a:lnTo>
                  <a:pt x="0" y="1408176"/>
                </a:lnTo>
                <a:lnTo>
                  <a:pt x="0" y="281939"/>
                </a:lnTo>
                <a:lnTo>
                  <a:pt x="3557" y="236201"/>
                </a:lnTo>
                <a:lnTo>
                  <a:pt x="14119" y="192821"/>
                </a:lnTo>
                <a:lnTo>
                  <a:pt x="31100" y="152377"/>
                </a:lnTo>
                <a:lnTo>
                  <a:pt x="53913" y="115448"/>
                </a:lnTo>
                <a:lnTo>
                  <a:pt x="81972" y="82610"/>
                </a:lnTo>
                <a:lnTo>
                  <a:pt x="114689" y="54440"/>
                </a:lnTo>
                <a:lnTo>
                  <a:pt x="151479" y="31517"/>
                </a:lnTo>
                <a:lnTo>
                  <a:pt x="191754" y="14418"/>
                </a:lnTo>
                <a:lnTo>
                  <a:pt x="234929" y="3719"/>
                </a:lnTo>
                <a:lnTo>
                  <a:pt x="280415" y="0"/>
                </a:lnTo>
                <a:lnTo>
                  <a:pt x="3776472" y="0"/>
                </a:lnTo>
                <a:lnTo>
                  <a:pt x="3822097" y="3719"/>
                </a:lnTo>
                <a:lnTo>
                  <a:pt x="3865389" y="14418"/>
                </a:lnTo>
                <a:lnTo>
                  <a:pt x="3905769" y="31517"/>
                </a:lnTo>
                <a:lnTo>
                  <a:pt x="3942661" y="54440"/>
                </a:lnTo>
                <a:lnTo>
                  <a:pt x="3975487" y="82610"/>
                </a:lnTo>
                <a:lnTo>
                  <a:pt x="4003669" y="115448"/>
                </a:lnTo>
                <a:lnTo>
                  <a:pt x="4026630" y="152377"/>
                </a:lnTo>
                <a:lnTo>
                  <a:pt x="4043792" y="192821"/>
                </a:lnTo>
                <a:lnTo>
                  <a:pt x="4054578" y="236201"/>
                </a:lnTo>
                <a:lnTo>
                  <a:pt x="4058411" y="281939"/>
                </a:lnTo>
                <a:lnTo>
                  <a:pt x="4058411" y="1408176"/>
                </a:lnTo>
                <a:lnTo>
                  <a:pt x="4054578" y="1453770"/>
                </a:lnTo>
                <a:lnTo>
                  <a:pt x="4043792" y="1497038"/>
                </a:lnTo>
                <a:lnTo>
                  <a:pt x="4026630" y="1537401"/>
                </a:lnTo>
                <a:lnTo>
                  <a:pt x="4003669" y="1574283"/>
                </a:lnTo>
                <a:lnTo>
                  <a:pt x="3975487" y="1607105"/>
                </a:lnTo>
                <a:lnTo>
                  <a:pt x="3942661" y="1635291"/>
                </a:lnTo>
                <a:lnTo>
                  <a:pt x="3905769" y="1658262"/>
                </a:lnTo>
                <a:lnTo>
                  <a:pt x="3865389" y="1675441"/>
                </a:lnTo>
                <a:lnTo>
                  <a:pt x="3822097" y="1686252"/>
                </a:lnTo>
                <a:lnTo>
                  <a:pt x="3776472" y="169011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15938" y="2612352"/>
            <a:ext cx="3721100" cy="112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 pitchFamily="2" charset="2"/>
              <a:buChar char="q"/>
            </a:pPr>
            <a:r>
              <a:rPr sz="2400" dirty="0" err="1">
                <a:latin typeface="Microsoft JhengHei UI"/>
                <a:cs typeface="Microsoft JhengHei UI"/>
              </a:rPr>
              <a:t>往图中添加一个虚拟节点</a:t>
            </a:r>
            <a:endParaRPr sz="2400" dirty="0">
              <a:latin typeface="Microsoft JhengHei UI"/>
              <a:cs typeface="Microsoft JhengHei UI"/>
            </a:endParaRPr>
          </a:p>
          <a:p>
            <a:pPr marL="355600" marR="5080" indent="-342900">
              <a:buFont typeface="Wingdings" pitchFamily="2" charset="2"/>
              <a:buChar char="q"/>
            </a:pPr>
            <a:r>
              <a:rPr sz="2400" dirty="0" err="1">
                <a:latin typeface="Microsoft JhengHei UI"/>
                <a:cs typeface="Microsoft JhengHei UI"/>
              </a:rPr>
              <a:t>使这个虚拟节点与原图中所有节点连接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62158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49967" y="477259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7567" y="4784890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4384" y="477259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42119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29164" y="4772634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76002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63150" y="477259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2158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49967" y="495214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7567" y="4964722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84384" y="495213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42119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29164" y="4952188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6002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63150" y="495214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62158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49967" y="512471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42119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29164" y="5124754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76002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63150" y="512471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02139" y="51354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9566" y="512220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62158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50144" y="530788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7567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84549" y="5307875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73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73" y="178460"/>
                </a:lnTo>
                <a:lnTo>
                  <a:pt x="190919" y="180936"/>
                </a:lnTo>
                <a:lnTo>
                  <a:pt x="180949" y="190919"/>
                </a:lnTo>
                <a:lnTo>
                  <a:pt x="178473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60"/>
                </a:lnTo>
                <a:lnTo>
                  <a:pt x="1784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178460"/>
                </a:moveTo>
                <a:lnTo>
                  <a:pt x="165773" y="178460"/>
                </a:lnTo>
                <a:lnTo>
                  <a:pt x="178473" y="165760"/>
                </a:lnTo>
                <a:lnTo>
                  <a:pt x="191173" y="165760"/>
                </a:lnTo>
                <a:lnTo>
                  <a:pt x="191173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42119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29330" y="530792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73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73" y="178447"/>
                </a:lnTo>
                <a:lnTo>
                  <a:pt x="190931" y="180924"/>
                </a:lnTo>
                <a:lnTo>
                  <a:pt x="180949" y="190906"/>
                </a:lnTo>
                <a:lnTo>
                  <a:pt x="178473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47"/>
                </a:lnTo>
                <a:lnTo>
                  <a:pt x="1784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178447"/>
                </a:moveTo>
                <a:lnTo>
                  <a:pt x="165773" y="178447"/>
                </a:lnTo>
                <a:lnTo>
                  <a:pt x="178473" y="165747"/>
                </a:lnTo>
                <a:lnTo>
                  <a:pt x="191173" y="165747"/>
                </a:lnTo>
                <a:lnTo>
                  <a:pt x="191173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76002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63328" y="530788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62158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49967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97567" y="5505742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4384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42119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29164" y="5493778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76002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63150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62158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49967" y="5673293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97567" y="5685573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84384" y="5673294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42119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29164" y="5673331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576002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63150" y="5673293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62158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49967" y="584586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42119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29164" y="5845898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76002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63150" y="584586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02139" y="585626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9566" y="5843345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62158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50144" y="602903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7567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84549" y="6029033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73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73" y="178447"/>
                </a:lnTo>
                <a:lnTo>
                  <a:pt x="190919" y="180924"/>
                </a:lnTo>
                <a:lnTo>
                  <a:pt x="180949" y="190906"/>
                </a:lnTo>
                <a:lnTo>
                  <a:pt x="178473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47"/>
                </a:lnTo>
                <a:lnTo>
                  <a:pt x="1784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178447"/>
                </a:moveTo>
                <a:lnTo>
                  <a:pt x="165773" y="178447"/>
                </a:lnTo>
                <a:lnTo>
                  <a:pt x="178473" y="165747"/>
                </a:lnTo>
                <a:lnTo>
                  <a:pt x="191173" y="165747"/>
                </a:lnTo>
                <a:lnTo>
                  <a:pt x="191173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42119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29330" y="6029071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73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73" y="178460"/>
                </a:lnTo>
                <a:lnTo>
                  <a:pt x="190931" y="180936"/>
                </a:lnTo>
                <a:lnTo>
                  <a:pt x="180949" y="190919"/>
                </a:lnTo>
                <a:lnTo>
                  <a:pt x="178473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60"/>
                </a:lnTo>
                <a:lnTo>
                  <a:pt x="1784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178460"/>
                </a:moveTo>
                <a:lnTo>
                  <a:pt x="165773" y="178460"/>
                </a:lnTo>
                <a:lnTo>
                  <a:pt x="178473" y="165760"/>
                </a:lnTo>
                <a:lnTo>
                  <a:pt x="191173" y="165760"/>
                </a:lnTo>
                <a:lnTo>
                  <a:pt x="191173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76002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63328" y="602903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57586" y="62250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44786" y="6213069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22" y="191109"/>
                </a:moveTo>
                <a:lnTo>
                  <a:pt x="12700" y="191109"/>
                </a:lnTo>
                <a:lnTo>
                  <a:pt x="10223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22" y="0"/>
                </a:lnTo>
                <a:lnTo>
                  <a:pt x="19112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22" y="178409"/>
                </a:lnTo>
                <a:lnTo>
                  <a:pt x="190881" y="180886"/>
                </a:lnTo>
                <a:lnTo>
                  <a:pt x="180898" y="190868"/>
                </a:lnTo>
                <a:lnTo>
                  <a:pt x="178422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2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22" y="12700"/>
                </a:lnTo>
                <a:lnTo>
                  <a:pt x="165722" y="25400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165722" y="12700"/>
                </a:lnTo>
                <a:lnTo>
                  <a:pt x="178422" y="25400"/>
                </a:lnTo>
                <a:lnTo>
                  <a:pt x="191122" y="25400"/>
                </a:lnTo>
                <a:lnTo>
                  <a:pt x="191122" y="165709"/>
                </a:lnTo>
                <a:lnTo>
                  <a:pt x="1784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25400"/>
                </a:moveTo>
                <a:lnTo>
                  <a:pt x="178422" y="25400"/>
                </a:lnTo>
                <a:lnTo>
                  <a:pt x="165722" y="12700"/>
                </a:lnTo>
                <a:lnTo>
                  <a:pt x="191122" y="12700"/>
                </a:lnTo>
                <a:lnTo>
                  <a:pt x="191122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178409"/>
                </a:moveTo>
                <a:lnTo>
                  <a:pt x="165722" y="178409"/>
                </a:lnTo>
                <a:lnTo>
                  <a:pt x="178422" y="165709"/>
                </a:lnTo>
                <a:lnTo>
                  <a:pt x="191122" y="165709"/>
                </a:lnTo>
                <a:lnTo>
                  <a:pt x="191122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1470" y="62250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79241" y="6213069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22" y="191109"/>
                </a:moveTo>
                <a:lnTo>
                  <a:pt x="12700" y="191109"/>
                </a:lnTo>
                <a:lnTo>
                  <a:pt x="10223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22" y="0"/>
                </a:lnTo>
                <a:lnTo>
                  <a:pt x="19112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22" y="178409"/>
                </a:lnTo>
                <a:lnTo>
                  <a:pt x="190881" y="180886"/>
                </a:lnTo>
                <a:lnTo>
                  <a:pt x="180898" y="190868"/>
                </a:lnTo>
                <a:lnTo>
                  <a:pt x="178422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2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22" y="12700"/>
                </a:lnTo>
                <a:lnTo>
                  <a:pt x="165722" y="25400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165722" y="12700"/>
                </a:lnTo>
                <a:lnTo>
                  <a:pt x="178422" y="25400"/>
                </a:lnTo>
                <a:lnTo>
                  <a:pt x="191122" y="25400"/>
                </a:lnTo>
                <a:lnTo>
                  <a:pt x="191122" y="165709"/>
                </a:lnTo>
                <a:lnTo>
                  <a:pt x="1784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25400"/>
                </a:moveTo>
                <a:lnTo>
                  <a:pt x="178422" y="25400"/>
                </a:lnTo>
                <a:lnTo>
                  <a:pt x="165722" y="12700"/>
                </a:lnTo>
                <a:lnTo>
                  <a:pt x="191122" y="12700"/>
                </a:lnTo>
                <a:lnTo>
                  <a:pt x="191122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178409"/>
                </a:moveTo>
                <a:lnTo>
                  <a:pt x="165722" y="178409"/>
                </a:lnTo>
                <a:lnTo>
                  <a:pt x="178422" y="165709"/>
                </a:lnTo>
                <a:lnTo>
                  <a:pt x="191122" y="165709"/>
                </a:lnTo>
                <a:lnTo>
                  <a:pt x="191122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36023" y="62250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24073" y="6213107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09" y="191109"/>
                </a:moveTo>
                <a:lnTo>
                  <a:pt x="12700" y="191109"/>
                </a:lnTo>
                <a:lnTo>
                  <a:pt x="10210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09" y="0"/>
                </a:lnTo>
                <a:lnTo>
                  <a:pt x="19110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09" y="178409"/>
                </a:lnTo>
                <a:lnTo>
                  <a:pt x="190868" y="180886"/>
                </a:lnTo>
                <a:lnTo>
                  <a:pt x="180886" y="190868"/>
                </a:lnTo>
                <a:lnTo>
                  <a:pt x="178409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0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09" y="12700"/>
                </a:lnTo>
                <a:lnTo>
                  <a:pt x="165709" y="25400"/>
                </a:lnTo>
                <a:close/>
              </a:path>
              <a:path w="191135" h="191135">
                <a:moveTo>
                  <a:pt x="165709" y="178409"/>
                </a:moveTo>
                <a:lnTo>
                  <a:pt x="165709" y="12700"/>
                </a:lnTo>
                <a:lnTo>
                  <a:pt x="178409" y="25400"/>
                </a:lnTo>
                <a:lnTo>
                  <a:pt x="191109" y="25400"/>
                </a:lnTo>
                <a:lnTo>
                  <a:pt x="191109" y="165709"/>
                </a:lnTo>
                <a:lnTo>
                  <a:pt x="178409" y="165709"/>
                </a:lnTo>
                <a:lnTo>
                  <a:pt x="165709" y="178409"/>
                </a:lnTo>
                <a:close/>
              </a:path>
              <a:path w="191135" h="191135">
                <a:moveTo>
                  <a:pt x="191109" y="25400"/>
                </a:moveTo>
                <a:lnTo>
                  <a:pt x="178409" y="25400"/>
                </a:lnTo>
                <a:lnTo>
                  <a:pt x="165709" y="12700"/>
                </a:lnTo>
                <a:lnTo>
                  <a:pt x="191109" y="12700"/>
                </a:lnTo>
                <a:lnTo>
                  <a:pt x="191109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09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09" y="165709"/>
                </a:lnTo>
                <a:lnTo>
                  <a:pt x="165709" y="178409"/>
                </a:lnTo>
                <a:close/>
              </a:path>
              <a:path w="191135" h="191135">
                <a:moveTo>
                  <a:pt x="191109" y="178409"/>
                </a:moveTo>
                <a:lnTo>
                  <a:pt x="165709" y="178409"/>
                </a:lnTo>
                <a:lnTo>
                  <a:pt x="178409" y="165709"/>
                </a:lnTo>
                <a:lnTo>
                  <a:pt x="191109" y="165709"/>
                </a:lnTo>
                <a:lnTo>
                  <a:pt x="191109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71430" y="6225069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58096" y="6213069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22" y="191109"/>
                </a:moveTo>
                <a:lnTo>
                  <a:pt x="12700" y="191109"/>
                </a:lnTo>
                <a:lnTo>
                  <a:pt x="10223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22" y="0"/>
                </a:lnTo>
                <a:lnTo>
                  <a:pt x="19112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22" y="178409"/>
                </a:lnTo>
                <a:lnTo>
                  <a:pt x="190881" y="180886"/>
                </a:lnTo>
                <a:lnTo>
                  <a:pt x="180898" y="190868"/>
                </a:lnTo>
                <a:lnTo>
                  <a:pt x="178422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2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22" y="12700"/>
                </a:lnTo>
                <a:lnTo>
                  <a:pt x="165722" y="25400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165722" y="12700"/>
                </a:lnTo>
                <a:lnTo>
                  <a:pt x="178422" y="25400"/>
                </a:lnTo>
                <a:lnTo>
                  <a:pt x="191122" y="25400"/>
                </a:lnTo>
                <a:lnTo>
                  <a:pt x="191122" y="165709"/>
                </a:lnTo>
                <a:lnTo>
                  <a:pt x="1784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25400"/>
                </a:moveTo>
                <a:lnTo>
                  <a:pt x="178422" y="25400"/>
                </a:lnTo>
                <a:lnTo>
                  <a:pt x="165722" y="12700"/>
                </a:lnTo>
                <a:lnTo>
                  <a:pt x="191122" y="12700"/>
                </a:lnTo>
                <a:lnTo>
                  <a:pt x="191122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178409"/>
                </a:moveTo>
                <a:lnTo>
                  <a:pt x="165722" y="178409"/>
                </a:lnTo>
                <a:lnTo>
                  <a:pt x="178422" y="165709"/>
                </a:lnTo>
                <a:lnTo>
                  <a:pt x="191122" y="165709"/>
                </a:lnTo>
                <a:lnTo>
                  <a:pt x="191122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88935" y="5993423"/>
            <a:ext cx="1568450" cy="474345"/>
          </a:xfrm>
          <a:custGeom>
            <a:avLst/>
            <a:gdLst/>
            <a:ahLst/>
            <a:cxnLst/>
            <a:rect l="l" t="t" r="r" b="b"/>
            <a:pathLst>
              <a:path w="1568450" h="474345">
                <a:moveTo>
                  <a:pt x="1490472" y="473963"/>
                </a:moveTo>
                <a:lnTo>
                  <a:pt x="79247" y="473963"/>
                </a:lnTo>
                <a:lnTo>
                  <a:pt x="48313" y="467389"/>
                </a:lnTo>
                <a:lnTo>
                  <a:pt x="23126" y="450322"/>
                </a:lnTo>
                <a:lnTo>
                  <a:pt x="6188" y="425265"/>
                </a:lnTo>
                <a:lnTo>
                  <a:pt x="0" y="394715"/>
                </a:lnTo>
                <a:lnTo>
                  <a:pt x="0" y="79248"/>
                </a:lnTo>
                <a:lnTo>
                  <a:pt x="6188" y="48486"/>
                </a:lnTo>
                <a:lnTo>
                  <a:pt x="23126" y="23360"/>
                </a:lnTo>
                <a:lnTo>
                  <a:pt x="48313" y="6365"/>
                </a:lnTo>
                <a:lnTo>
                  <a:pt x="79247" y="0"/>
                </a:lnTo>
                <a:lnTo>
                  <a:pt x="1490472" y="0"/>
                </a:lnTo>
                <a:lnTo>
                  <a:pt x="1520838" y="6365"/>
                </a:lnTo>
                <a:lnTo>
                  <a:pt x="1545674" y="23360"/>
                </a:lnTo>
                <a:lnTo>
                  <a:pt x="1562339" y="48486"/>
                </a:lnTo>
                <a:lnTo>
                  <a:pt x="1568195" y="79248"/>
                </a:lnTo>
                <a:lnTo>
                  <a:pt x="1568195" y="394715"/>
                </a:lnTo>
                <a:lnTo>
                  <a:pt x="1562339" y="425265"/>
                </a:lnTo>
                <a:lnTo>
                  <a:pt x="1545674" y="450322"/>
                </a:lnTo>
                <a:lnTo>
                  <a:pt x="1520838" y="467389"/>
                </a:lnTo>
                <a:lnTo>
                  <a:pt x="1490472" y="473963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990750" y="6026962"/>
            <a:ext cx="1244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虚拟节点</a:t>
            </a:r>
            <a:endParaRPr sz="240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3095933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55684"/>
            <a:ext cx="4597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添加虚拟节点进行池化</a:t>
            </a:r>
          </a:p>
        </p:txBody>
      </p:sp>
      <p:sp>
        <p:nvSpPr>
          <p:cNvPr id="4" name="object 4"/>
          <p:cNvSpPr/>
          <p:nvPr/>
        </p:nvSpPr>
        <p:spPr>
          <a:xfrm>
            <a:off x="2783049" y="1203204"/>
            <a:ext cx="2824492" cy="3471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877" y="2504782"/>
            <a:ext cx="2407920" cy="438784"/>
          </a:xfrm>
          <a:custGeom>
            <a:avLst/>
            <a:gdLst/>
            <a:ahLst/>
            <a:cxnLst/>
            <a:rect l="l" t="t" r="r" b="b"/>
            <a:pathLst>
              <a:path w="2407920" h="438785">
                <a:moveTo>
                  <a:pt x="4305" y="438607"/>
                </a:moveTo>
                <a:lnTo>
                  <a:pt x="0" y="413575"/>
                </a:lnTo>
                <a:lnTo>
                  <a:pt x="100126" y="396341"/>
                </a:lnTo>
                <a:lnTo>
                  <a:pt x="104432" y="421373"/>
                </a:lnTo>
                <a:lnTo>
                  <a:pt x="4305" y="438607"/>
                </a:lnTo>
                <a:close/>
              </a:path>
              <a:path w="2407920" h="438785">
                <a:moveTo>
                  <a:pt x="179527" y="408444"/>
                </a:moveTo>
                <a:lnTo>
                  <a:pt x="175221" y="383412"/>
                </a:lnTo>
                <a:lnTo>
                  <a:pt x="200253" y="379107"/>
                </a:lnTo>
                <a:lnTo>
                  <a:pt x="204558" y="404139"/>
                </a:lnTo>
                <a:lnTo>
                  <a:pt x="179527" y="408444"/>
                </a:lnTo>
                <a:close/>
              </a:path>
              <a:path w="2407920" h="438785">
                <a:moveTo>
                  <a:pt x="279653" y="391210"/>
                </a:moveTo>
                <a:lnTo>
                  <a:pt x="275348" y="366179"/>
                </a:lnTo>
                <a:lnTo>
                  <a:pt x="375475" y="348945"/>
                </a:lnTo>
                <a:lnTo>
                  <a:pt x="379780" y="373976"/>
                </a:lnTo>
                <a:lnTo>
                  <a:pt x="279653" y="391210"/>
                </a:lnTo>
                <a:close/>
              </a:path>
              <a:path w="2407920" h="438785">
                <a:moveTo>
                  <a:pt x="454875" y="361060"/>
                </a:moveTo>
                <a:lnTo>
                  <a:pt x="450570" y="336029"/>
                </a:lnTo>
                <a:lnTo>
                  <a:pt x="475602" y="331723"/>
                </a:lnTo>
                <a:lnTo>
                  <a:pt x="479920" y="356755"/>
                </a:lnTo>
                <a:lnTo>
                  <a:pt x="454875" y="361060"/>
                </a:lnTo>
                <a:close/>
              </a:path>
              <a:path w="2407920" h="438785">
                <a:moveTo>
                  <a:pt x="555015" y="343827"/>
                </a:moveTo>
                <a:lnTo>
                  <a:pt x="550697" y="318795"/>
                </a:lnTo>
                <a:lnTo>
                  <a:pt x="650824" y="301561"/>
                </a:lnTo>
                <a:lnTo>
                  <a:pt x="655142" y="326593"/>
                </a:lnTo>
                <a:lnTo>
                  <a:pt x="555015" y="343827"/>
                </a:lnTo>
                <a:close/>
              </a:path>
              <a:path w="2407920" h="438785">
                <a:moveTo>
                  <a:pt x="730237" y="313677"/>
                </a:moveTo>
                <a:lnTo>
                  <a:pt x="725932" y="288645"/>
                </a:lnTo>
                <a:lnTo>
                  <a:pt x="750963" y="284327"/>
                </a:lnTo>
                <a:lnTo>
                  <a:pt x="755269" y="309359"/>
                </a:lnTo>
                <a:lnTo>
                  <a:pt x="730237" y="313677"/>
                </a:lnTo>
                <a:close/>
              </a:path>
              <a:path w="2407920" h="438785">
                <a:moveTo>
                  <a:pt x="830364" y="296443"/>
                </a:moveTo>
                <a:lnTo>
                  <a:pt x="826058" y="271411"/>
                </a:lnTo>
                <a:lnTo>
                  <a:pt x="926185" y="254177"/>
                </a:lnTo>
                <a:lnTo>
                  <a:pt x="930490" y="279209"/>
                </a:lnTo>
                <a:lnTo>
                  <a:pt x="830364" y="296443"/>
                </a:lnTo>
                <a:close/>
              </a:path>
              <a:path w="2407920" h="438785">
                <a:moveTo>
                  <a:pt x="1005586" y="266280"/>
                </a:moveTo>
                <a:lnTo>
                  <a:pt x="1001280" y="241249"/>
                </a:lnTo>
                <a:lnTo>
                  <a:pt x="1026312" y="236943"/>
                </a:lnTo>
                <a:lnTo>
                  <a:pt x="1030617" y="261975"/>
                </a:lnTo>
                <a:lnTo>
                  <a:pt x="1005586" y="266280"/>
                </a:lnTo>
                <a:close/>
              </a:path>
              <a:path w="2407920" h="438785">
                <a:moveTo>
                  <a:pt x="1105712" y="249046"/>
                </a:moveTo>
                <a:lnTo>
                  <a:pt x="1101407" y="224015"/>
                </a:lnTo>
                <a:lnTo>
                  <a:pt x="1201534" y="206794"/>
                </a:lnTo>
                <a:lnTo>
                  <a:pt x="1205839" y="231825"/>
                </a:lnTo>
                <a:lnTo>
                  <a:pt x="1105712" y="249046"/>
                </a:lnTo>
                <a:close/>
              </a:path>
              <a:path w="2407920" h="438785">
                <a:moveTo>
                  <a:pt x="1280934" y="218897"/>
                </a:moveTo>
                <a:lnTo>
                  <a:pt x="1276629" y="193865"/>
                </a:lnTo>
                <a:lnTo>
                  <a:pt x="1301661" y="189560"/>
                </a:lnTo>
                <a:lnTo>
                  <a:pt x="1305966" y="214591"/>
                </a:lnTo>
                <a:lnTo>
                  <a:pt x="1280934" y="218897"/>
                </a:lnTo>
                <a:close/>
              </a:path>
              <a:path w="2407920" h="438785">
                <a:moveTo>
                  <a:pt x="1381061" y="201663"/>
                </a:moveTo>
                <a:lnTo>
                  <a:pt x="1376756" y="176631"/>
                </a:lnTo>
                <a:lnTo>
                  <a:pt x="1476883" y="159397"/>
                </a:lnTo>
                <a:lnTo>
                  <a:pt x="1481188" y="184429"/>
                </a:lnTo>
                <a:lnTo>
                  <a:pt x="1381061" y="201663"/>
                </a:lnTo>
                <a:close/>
              </a:path>
              <a:path w="2407920" h="438785">
                <a:moveTo>
                  <a:pt x="1556296" y="171513"/>
                </a:moveTo>
                <a:lnTo>
                  <a:pt x="1551978" y="146481"/>
                </a:lnTo>
                <a:lnTo>
                  <a:pt x="1577009" y="142163"/>
                </a:lnTo>
                <a:lnTo>
                  <a:pt x="1581327" y="167195"/>
                </a:lnTo>
                <a:lnTo>
                  <a:pt x="1556296" y="171513"/>
                </a:lnTo>
                <a:close/>
              </a:path>
              <a:path w="2407920" h="438785">
                <a:moveTo>
                  <a:pt x="1656422" y="154279"/>
                </a:moveTo>
                <a:lnTo>
                  <a:pt x="1652104" y="129247"/>
                </a:lnTo>
                <a:lnTo>
                  <a:pt x="1752244" y="112013"/>
                </a:lnTo>
                <a:lnTo>
                  <a:pt x="1756549" y="137045"/>
                </a:lnTo>
                <a:lnTo>
                  <a:pt x="1656422" y="154279"/>
                </a:lnTo>
                <a:close/>
              </a:path>
              <a:path w="2407920" h="438785">
                <a:moveTo>
                  <a:pt x="1831644" y="124117"/>
                </a:moveTo>
                <a:lnTo>
                  <a:pt x="1827339" y="99085"/>
                </a:lnTo>
                <a:lnTo>
                  <a:pt x="1852371" y="94780"/>
                </a:lnTo>
                <a:lnTo>
                  <a:pt x="1856676" y="119811"/>
                </a:lnTo>
                <a:lnTo>
                  <a:pt x="1831644" y="124117"/>
                </a:lnTo>
                <a:close/>
              </a:path>
              <a:path w="2407920" h="438785">
                <a:moveTo>
                  <a:pt x="1931771" y="106883"/>
                </a:moveTo>
                <a:lnTo>
                  <a:pt x="1927466" y="81851"/>
                </a:lnTo>
                <a:lnTo>
                  <a:pt x="2027593" y="64630"/>
                </a:lnTo>
                <a:lnTo>
                  <a:pt x="2031898" y="89661"/>
                </a:lnTo>
                <a:lnTo>
                  <a:pt x="1931771" y="106883"/>
                </a:lnTo>
                <a:close/>
              </a:path>
              <a:path w="2407920" h="438785">
                <a:moveTo>
                  <a:pt x="2106993" y="76733"/>
                </a:moveTo>
                <a:lnTo>
                  <a:pt x="2102688" y="51701"/>
                </a:lnTo>
                <a:lnTo>
                  <a:pt x="2127719" y="47396"/>
                </a:lnTo>
                <a:lnTo>
                  <a:pt x="2132025" y="72428"/>
                </a:lnTo>
                <a:lnTo>
                  <a:pt x="2106993" y="76733"/>
                </a:lnTo>
                <a:close/>
              </a:path>
              <a:path w="2407920" h="438785">
                <a:moveTo>
                  <a:pt x="2207120" y="59499"/>
                </a:moveTo>
                <a:lnTo>
                  <a:pt x="2202815" y="34467"/>
                </a:lnTo>
                <a:lnTo>
                  <a:pt x="2302941" y="17233"/>
                </a:lnTo>
                <a:lnTo>
                  <a:pt x="2307247" y="42265"/>
                </a:lnTo>
                <a:lnTo>
                  <a:pt x="2207120" y="59499"/>
                </a:lnTo>
                <a:close/>
              </a:path>
              <a:path w="2407920" h="438785">
                <a:moveTo>
                  <a:pt x="2382342" y="29349"/>
                </a:moveTo>
                <a:lnTo>
                  <a:pt x="2378036" y="4317"/>
                </a:lnTo>
                <a:lnTo>
                  <a:pt x="2403068" y="0"/>
                </a:lnTo>
                <a:lnTo>
                  <a:pt x="2407373" y="25044"/>
                </a:lnTo>
                <a:lnTo>
                  <a:pt x="2382342" y="29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6104" y="2709279"/>
            <a:ext cx="1567180" cy="1901189"/>
          </a:xfrm>
          <a:custGeom>
            <a:avLst/>
            <a:gdLst/>
            <a:ahLst/>
            <a:cxnLst/>
            <a:rect l="l" t="t" r="r" b="b"/>
            <a:pathLst>
              <a:path w="1567179" h="1901189">
                <a:moveTo>
                  <a:pt x="19634" y="1900961"/>
                </a:moveTo>
                <a:lnTo>
                  <a:pt x="0" y="1884845"/>
                </a:lnTo>
                <a:lnTo>
                  <a:pt x="64452" y="1806308"/>
                </a:lnTo>
                <a:lnTo>
                  <a:pt x="84086" y="1822424"/>
                </a:lnTo>
                <a:lnTo>
                  <a:pt x="19634" y="1900961"/>
                </a:lnTo>
                <a:close/>
              </a:path>
              <a:path w="1567179" h="1901189">
                <a:moveTo>
                  <a:pt x="132435" y="1763522"/>
                </a:moveTo>
                <a:lnTo>
                  <a:pt x="112801" y="1747405"/>
                </a:lnTo>
                <a:lnTo>
                  <a:pt x="128917" y="1727771"/>
                </a:lnTo>
                <a:lnTo>
                  <a:pt x="148551" y="1743887"/>
                </a:lnTo>
                <a:lnTo>
                  <a:pt x="132435" y="1763522"/>
                </a:lnTo>
                <a:close/>
              </a:path>
              <a:path w="1567179" h="1901189">
                <a:moveTo>
                  <a:pt x="196888" y="1684985"/>
                </a:moveTo>
                <a:lnTo>
                  <a:pt x="177253" y="1668868"/>
                </a:lnTo>
                <a:lnTo>
                  <a:pt x="241719" y="1590332"/>
                </a:lnTo>
                <a:lnTo>
                  <a:pt x="261353" y="1606448"/>
                </a:lnTo>
                <a:lnTo>
                  <a:pt x="196888" y="1684985"/>
                </a:lnTo>
                <a:close/>
              </a:path>
              <a:path w="1567179" h="1901189">
                <a:moveTo>
                  <a:pt x="309689" y="1547545"/>
                </a:moveTo>
                <a:lnTo>
                  <a:pt x="290055" y="1531429"/>
                </a:lnTo>
                <a:lnTo>
                  <a:pt x="306171" y="1511795"/>
                </a:lnTo>
                <a:lnTo>
                  <a:pt x="325805" y="1527911"/>
                </a:lnTo>
                <a:lnTo>
                  <a:pt x="309689" y="1547545"/>
                </a:lnTo>
                <a:close/>
              </a:path>
              <a:path w="1567179" h="1901189">
                <a:moveTo>
                  <a:pt x="374154" y="1469009"/>
                </a:moveTo>
                <a:lnTo>
                  <a:pt x="354520" y="1452892"/>
                </a:lnTo>
                <a:lnTo>
                  <a:pt x="418973" y="1374368"/>
                </a:lnTo>
                <a:lnTo>
                  <a:pt x="438607" y="1390472"/>
                </a:lnTo>
                <a:lnTo>
                  <a:pt x="374154" y="1469009"/>
                </a:lnTo>
                <a:close/>
              </a:path>
              <a:path w="1567179" h="1901189">
                <a:moveTo>
                  <a:pt x="486956" y="1331582"/>
                </a:moveTo>
                <a:lnTo>
                  <a:pt x="467321" y="1315465"/>
                </a:lnTo>
                <a:lnTo>
                  <a:pt x="483438" y="1295831"/>
                </a:lnTo>
                <a:lnTo>
                  <a:pt x="503072" y="1311948"/>
                </a:lnTo>
                <a:lnTo>
                  <a:pt x="486956" y="1331582"/>
                </a:lnTo>
                <a:close/>
              </a:path>
              <a:path w="1567179" h="1901189">
                <a:moveTo>
                  <a:pt x="551408" y="1253045"/>
                </a:moveTo>
                <a:lnTo>
                  <a:pt x="531774" y="1236929"/>
                </a:lnTo>
                <a:lnTo>
                  <a:pt x="596239" y="1158392"/>
                </a:lnTo>
                <a:lnTo>
                  <a:pt x="615873" y="1174508"/>
                </a:lnTo>
                <a:lnTo>
                  <a:pt x="551408" y="1253045"/>
                </a:lnTo>
                <a:close/>
              </a:path>
              <a:path w="1567179" h="1901189">
                <a:moveTo>
                  <a:pt x="664210" y="1115606"/>
                </a:moveTo>
                <a:lnTo>
                  <a:pt x="644575" y="1099489"/>
                </a:lnTo>
                <a:lnTo>
                  <a:pt x="660692" y="1079855"/>
                </a:lnTo>
                <a:lnTo>
                  <a:pt x="680326" y="1095971"/>
                </a:lnTo>
                <a:lnTo>
                  <a:pt x="664210" y="1115606"/>
                </a:lnTo>
                <a:close/>
              </a:path>
              <a:path w="1567179" h="1901189">
                <a:moveTo>
                  <a:pt x="728675" y="1037069"/>
                </a:moveTo>
                <a:lnTo>
                  <a:pt x="709041" y="1020952"/>
                </a:lnTo>
                <a:lnTo>
                  <a:pt x="773493" y="942416"/>
                </a:lnTo>
                <a:lnTo>
                  <a:pt x="793127" y="958532"/>
                </a:lnTo>
                <a:lnTo>
                  <a:pt x="728675" y="1037069"/>
                </a:lnTo>
                <a:close/>
              </a:path>
              <a:path w="1567179" h="1901189">
                <a:moveTo>
                  <a:pt x="841476" y="899629"/>
                </a:moveTo>
                <a:lnTo>
                  <a:pt x="821842" y="883526"/>
                </a:lnTo>
                <a:lnTo>
                  <a:pt x="837958" y="863892"/>
                </a:lnTo>
                <a:lnTo>
                  <a:pt x="857580" y="879995"/>
                </a:lnTo>
                <a:lnTo>
                  <a:pt x="841476" y="899629"/>
                </a:lnTo>
                <a:close/>
              </a:path>
              <a:path w="1567179" h="1901189">
                <a:moveTo>
                  <a:pt x="905929" y="821105"/>
                </a:moveTo>
                <a:lnTo>
                  <a:pt x="886294" y="804989"/>
                </a:lnTo>
                <a:lnTo>
                  <a:pt x="950760" y="726452"/>
                </a:lnTo>
                <a:lnTo>
                  <a:pt x="970381" y="742569"/>
                </a:lnTo>
                <a:lnTo>
                  <a:pt x="905929" y="821105"/>
                </a:lnTo>
                <a:close/>
              </a:path>
              <a:path w="1567179" h="1901189">
                <a:moveTo>
                  <a:pt x="1018730" y="683666"/>
                </a:moveTo>
                <a:lnTo>
                  <a:pt x="999096" y="667550"/>
                </a:lnTo>
                <a:lnTo>
                  <a:pt x="1015212" y="647915"/>
                </a:lnTo>
                <a:lnTo>
                  <a:pt x="1034846" y="664032"/>
                </a:lnTo>
                <a:lnTo>
                  <a:pt x="1018730" y="683666"/>
                </a:lnTo>
                <a:close/>
              </a:path>
              <a:path w="1567179" h="1901189">
                <a:moveTo>
                  <a:pt x="1083183" y="605129"/>
                </a:moveTo>
                <a:lnTo>
                  <a:pt x="1063561" y="589013"/>
                </a:lnTo>
                <a:lnTo>
                  <a:pt x="1128014" y="510476"/>
                </a:lnTo>
                <a:lnTo>
                  <a:pt x="1147648" y="526592"/>
                </a:lnTo>
                <a:lnTo>
                  <a:pt x="1083183" y="605129"/>
                </a:lnTo>
                <a:close/>
              </a:path>
              <a:path w="1567179" h="1901189">
                <a:moveTo>
                  <a:pt x="1195984" y="467690"/>
                </a:moveTo>
                <a:lnTo>
                  <a:pt x="1176362" y="451573"/>
                </a:lnTo>
                <a:lnTo>
                  <a:pt x="1192466" y="431939"/>
                </a:lnTo>
                <a:lnTo>
                  <a:pt x="1212100" y="448056"/>
                </a:lnTo>
                <a:lnTo>
                  <a:pt x="1195984" y="467690"/>
                </a:lnTo>
                <a:close/>
              </a:path>
              <a:path w="1567179" h="1901189">
                <a:moveTo>
                  <a:pt x="1260449" y="389153"/>
                </a:moveTo>
                <a:lnTo>
                  <a:pt x="1240815" y="373049"/>
                </a:lnTo>
                <a:lnTo>
                  <a:pt x="1305267" y="294513"/>
                </a:lnTo>
                <a:lnTo>
                  <a:pt x="1324902" y="310629"/>
                </a:lnTo>
                <a:lnTo>
                  <a:pt x="1260449" y="389153"/>
                </a:lnTo>
                <a:close/>
              </a:path>
              <a:path w="1567179" h="1901189">
                <a:moveTo>
                  <a:pt x="1373251" y="251726"/>
                </a:moveTo>
                <a:lnTo>
                  <a:pt x="1353616" y="235610"/>
                </a:lnTo>
                <a:lnTo>
                  <a:pt x="1369733" y="215976"/>
                </a:lnTo>
                <a:lnTo>
                  <a:pt x="1389367" y="232092"/>
                </a:lnTo>
                <a:lnTo>
                  <a:pt x="1373251" y="251726"/>
                </a:lnTo>
                <a:close/>
              </a:path>
              <a:path w="1567179" h="1901189">
                <a:moveTo>
                  <a:pt x="1437703" y="173189"/>
                </a:moveTo>
                <a:lnTo>
                  <a:pt x="1418069" y="157073"/>
                </a:lnTo>
                <a:lnTo>
                  <a:pt x="1482534" y="78536"/>
                </a:lnTo>
                <a:lnTo>
                  <a:pt x="1502168" y="94653"/>
                </a:lnTo>
                <a:lnTo>
                  <a:pt x="1437703" y="173189"/>
                </a:lnTo>
                <a:close/>
              </a:path>
              <a:path w="1567179" h="1901189">
                <a:moveTo>
                  <a:pt x="1550504" y="35750"/>
                </a:moveTo>
                <a:lnTo>
                  <a:pt x="1530870" y="19634"/>
                </a:lnTo>
                <a:lnTo>
                  <a:pt x="1546987" y="0"/>
                </a:lnTo>
                <a:lnTo>
                  <a:pt x="1566621" y="16116"/>
                </a:lnTo>
                <a:lnTo>
                  <a:pt x="1550504" y="3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2732" y="2501900"/>
            <a:ext cx="638175" cy="440055"/>
          </a:xfrm>
          <a:custGeom>
            <a:avLst/>
            <a:gdLst/>
            <a:ahLst/>
            <a:cxnLst/>
            <a:rect l="l" t="t" r="r" b="b"/>
            <a:pathLst>
              <a:path w="638175" h="440055">
                <a:moveTo>
                  <a:pt x="14147" y="439508"/>
                </a:moveTo>
                <a:lnTo>
                  <a:pt x="0" y="418426"/>
                </a:lnTo>
                <a:lnTo>
                  <a:pt x="84366" y="361810"/>
                </a:lnTo>
                <a:lnTo>
                  <a:pt x="98513" y="382905"/>
                </a:lnTo>
                <a:lnTo>
                  <a:pt x="14147" y="439508"/>
                </a:lnTo>
                <a:close/>
              </a:path>
              <a:path w="638175" h="440055">
                <a:moveTo>
                  <a:pt x="161798" y="340436"/>
                </a:moveTo>
                <a:lnTo>
                  <a:pt x="147637" y="319354"/>
                </a:lnTo>
                <a:lnTo>
                  <a:pt x="168732" y="305193"/>
                </a:lnTo>
                <a:lnTo>
                  <a:pt x="182880" y="326288"/>
                </a:lnTo>
                <a:lnTo>
                  <a:pt x="161798" y="340436"/>
                </a:lnTo>
                <a:close/>
              </a:path>
              <a:path w="638175" h="440055">
                <a:moveTo>
                  <a:pt x="246151" y="283832"/>
                </a:moveTo>
                <a:lnTo>
                  <a:pt x="232003" y="262737"/>
                </a:lnTo>
                <a:lnTo>
                  <a:pt x="316369" y="206121"/>
                </a:lnTo>
                <a:lnTo>
                  <a:pt x="330517" y="227215"/>
                </a:lnTo>
                <a:lnTo>
                  <a:pt x="246151" y="283832"/>
                </a:lnTo>
                <a:close/>
              </a:path>
              <a:path w="638175" h="440055">
                <a:moveTo>
                  <a:pt x="393801" y="184746"/>
                </a:moveTo>
                <a:lnTo>
                  <a:pt x="379641" y="163664"/>
                </a:lnTo>
                <a:lnTo>
                  <a:pt x="400735" y="149504"/>
                </a:lnTo>
                <a:lnTo>
                  <a:pt x="414883" y="170599"/>
                </a:lnTo>
                <a:lnTo>
                  <a:pt x="393801" y="184746"/>
                </a:lnTo>
                <a:close/>
              </a:path>
              <a:path w="638175" h="440055">
                <a:moveTo>
                  <a:pt x="478155" y="128143"/>
                </a:moveTo>
                <a:lnTo>
                  <a:pt x="464007" y="107048"/>
                </a:lnTo>
                <a:lnTo>
                  <a:pt x="548373" y="50431"/>
                </a:lnTo>
                <a:lnTo>
                  <a:pt x="562521" y="71526"/>
                </a:lnTo>
                <a:lnTo>
                  <a:pt x="478155" y="128143"/>
                </a:lnTo>
                <a:close/>
              </a:path>
              <a:path w="638175" h="440055">
                <a:moveTo>
                  <a:pt x="625805" y="29070"/>
                </a:moveTo>
                <a:lnTo>
                  <a:pt x="611644" y="7975"/>
                </a:lnTo>
                <a:lnTo>
                  <a:pt x="623531" y="0"/>
                </a:lnTo>
                <a:lnTo>
                  <a:pt x="637679" y="21094"/>
                </a:lnTo>
                <a:lnTo>
                  <a:pt x="625805" y="29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55194" y="2337346"/>
            <a:ext cx="4058920" cy="1690370"/>
          </a:xfrm>
          <a:custGeom>
            <a:avLst/>
            <a:gdLst/>
            <a:ahLst/>
            <a:cxnLst/>
            <a:rect l="l" t="t" r="r" b="b"/>
            <a:pathLst>
              <a:path w="4058920" h="1690370">
                <a:moveTo>
                  <a:pt x="3776472" y="1690115"/>
                </a:moveTo>
                <a:lnTo>
                  <a:pt x="280415" y="1690115"/>
                </a:lnTo>
                <a:lnTo>
                  <a:pt x="234929" y="1686252"/>
                </a:lnTo>
                <a:lnTo>
                  <a:pt x="191754" y="1675441"/>
                </a:lnTo>
                <a:lnTo>
                  <a:pt x="151479" y="1658262"/>
                </a:lnTo>
                <a:lnTo>
                  <a:pt x="114689" y="1635291"/>
                </a:lnTo>
                <a:lnTo>
                  <a:pt x="81972" y="1607105"/>
                </a:lnTo>
                <a:lnTo>
                  <a:pt x="53913" y="1574283"/>
                </a:lnTo>
                <a:lnTo>
                  <a:pt x="31100" y="1537401"/>
                </a:lnTo>
                <a:lnTo>
                  <a:pt x="14119" y="1497038"/>
                </a:lnTo>
                <a:lnTo>
                  <a:pt x="3557" y="1453770"/>
                </a:lnTo>
                <a:lnTo>
                  <a:pt x="0" y="1408176"/>
                </a:lnTo>
                <a:lnTo>
                  <a:pt x="0" y="281939"/>
                </a:lnTo>
                <a:lnTo>
                  <a:pt x="3557" y="236201"/>
                </a:lnTo>
                <a:lnTo>
                  <a:pt x="14119" y="192821"/>
                </a:lnTo>
                <a:lnTo>
                  <a:pt x="31100" y="152377"/>
                </a:lnTo>
                <a:lnTo>
                  <a:pt x="53913" y="115448"/>
                </a:lnTo>
                <a:lnTo>
                  <a:pt x="81972" y="82610"/>
                </a:lnTo>
                <a:lnTo>
                  <a:pt x="114689" y="54440"/>
                </a:lnTo>
                <a:lnTo>
                  <a:pt x="151479" y="31517"/>
                </a:lnTo>
                <a:lnTo>
                  <a:pt x="191754" y="14418"/>
                </a:lnTo>
                <a:lnTo>
                  <a:pt x="234929" y="3719"/>
                </a:lnTo>
                <a:lnTo>
                  <a:pt x="280415" y="0"/>
                </a:lnTo>
                <a:lnTo>
                  <a:pt x="3776472" y="0"/>
                </a:lnTo>
                <a:lnTo>
                  <a:pt x="3822097" y="3719"/>
                </a:lnTo>
                <a:lnTo>
                  <a:pt x="3865389" y="14418"/>
                </a:lnTo>
                <a:lnTo>
                  <a:pt x="3905769" y="31517"/>
                </a:lnTo>
                <a:lnTo>
                  <a:pt x="3942661" y="54440"/>
                </a:lnTo>
                <a:lnTo>
                  <a:pt x="3975487" y="82610"/>
                </a:lnTo>
                <a:lnTo>
                  <a:pt x="4003669" y="115448"/>
                </a:lnTo>
                <a:lnTo>
                  <a:pt x="4026630" y="152377"/>
                </a:lnTo>
                <a:lnTo>
                  <a:pt x="4043792" y="192821"/>
                </a:lnTo>
                <a:lnTo>
                  <a:pt x="4054578" y="236201"/>
                </a:lnTo>
                <a:lnTo>
                  <a:pt x="4058411" y="281939"/>
                </a:lnTo>
                <a:lnTo>
                  <a:pt x="4058411" y="1408176"/>
                </a:lnTo>
                <a:lnTo>
                  <a:pt x="4054578" y="1453770"/>
                </a:lnTo>
                <a:lnTo>
                  <a:pt x="4043792" y="1497038"/>
                </a:lnTo>
                <a:lnTo>
                  <a:pt x="4026630" y="1537401"/>
                </a:lnTo>
                <a:lnTo>
                  <a:pt x="4003669" y="1574283"/>
                </a:lnTo>
                <a:lnTo>
                  <a:pt x="3975487" y="1607105"/>
                </a:lnTo>
                <a:lnTo>
                  <a:pt x="3942661" y="1635291"/>
                </a:lnTo>
                <a:lnTo>
                  <a:pt x="3905769" y="1658262"/>
                </a:lnTo>
                <a:lnTo>
                  <a:pt x="3865389" y="1675441"/>
                </a:lnTo>
                <a:lnTo>
                  <a:pt x="3822097" y="1686252"/>
                </a:lnTo>
                <a:lnTo>
                  <a:pt x="3776472" y="169011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15938" y="2612352"/>
            <a:ext cx="3721100" cy="112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 pitchFamily="2" charset="2"/>
              <a:buChar char="q"/>
            </a:pPr>
            <a:r>
              <a:rPr sz="2400" dirty="0" err="1">
                <a:latin typeface="Microsoft JhengHei UI"/>
                <a:cs typeface="Microsoft JhengHei UI"/>
              </a:rPr>
              <a:t>往图中添加一个虚拟节点</a:t>
            </a:r>
            <a:endParaRPr sz="2400" dirty="0">
              <a:latin typeface="Microsoft JhengHei UI"/>
              <a:cs typeface="Microsoft JhengHei UI"/>
            </a:endParaRPr>
          </a:p>
          <a:p>
            <a:pPr marL="355600" marR="5080" indent="-342900">
              <a:buFont typeface="Wingdings" pitchFamily="2" charset="2"/>
              <a:buChar char="q"/>
            </a:pPr>
            <a:r>
              <a:rPr sz="2400" dirty="0" err="1">
                <a:latin typeface="Microsoft JhengHei UI"/>
                <a:cs typeface="Microsoft JhengHei UI"/>
              </a:rPr>
              <a:t>使这个虚拟节点与原图中所有节点连接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62158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49967" y="477259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7567" y="4784890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4384" y="477259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42119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29164" y="4772634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76002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63150" y="477259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2158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49967" y="495214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7567" y="4964722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84384" y="495213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42119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29164" y="4952188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6002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63150" y="495214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62158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49967" y="512471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42119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29164" y="5124754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76002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63150" y="512471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02139" y="51354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9566" y="512220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62158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50144" y="530788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7567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84549" y="5307875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73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73" y="178460"/>
                </a:lnTo>
                <a:lnTo>
                  <a:pt x="190919" y="180936"/>
                </a:lnTo>
                <a:lnTo>
                  <a:pt x="180949" y="190919"/>
                </a:lnTo>
                <a:lnTo>
                  <a:pt x="178473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60"/>
                </a:lnTo>
                <a:lnTo>
                  <a:pt x="1784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178460"/>
                </a:moveTo>
                <a:lnTo>
                  <a:pt x="165773" y="178460"/>
                </a:lnTo>
                <a:lnTo>
                  <a:pt x="178473" y="165760"/>
                </a:lnTo>
                <a:lnTo>
                  <a:pt x="191173" y="165760"/>
                </a:lnTo>
                <a:lnTo>
                  <a:pt x="191173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42119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29330" y="530792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73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73" y="178447"/>
                </a:lnTo>
                <a:lnTo>
                  <a:pt x="190931" y="180924"/>
                </a:lnTo>
                <a:lnTo>
                  <a:pt x="180949" y="190906"/>
                </a:lnTo>
                <a:lnTo>
                  <a:pt x="178473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47"/>
                </a:lnTo>
                <a:lnTo>
                  <a:pt x="1784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178447"/>
                </a:moveTo>
                <a:lnTo>
                  <a:pt x="165773" y="178447"/>
                </a:lnTo>
                <a:lnTo>
                  <a:pt x="178473" y="165747"/>
                </a:lnTo>
                <a:lnTo>
                  <a:pt x="191173" y="165747"/>
                </a:lnTo>
                <a:lnTo>
                  <a:pt x="191173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76002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63328" y="530788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62158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49967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97567" y="5505742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4384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42119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29164" y="5493778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76002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63150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62158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49967" y="5673293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97567" y="5685573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84384" y="5673294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42119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29164" y="5673331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576002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63150" y="5673293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62158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49967" y="584586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42119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29164" y="5845898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76002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63150" y="584586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02139" y="585626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9566" y="5843345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62158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50144" y="602903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7567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84549" y="6029033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73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73" y="178447"/>
                </a:lnTo>
                <a:lnTo>
                  <a:pt x="190919" y="180924"/>
                </a:lnTo>
                <a:lnTo>
                  <a:pt x="180949" y="190906"/>
                </a:lnTo>
                <a:lnTo>
                  <a:pt x="178473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47"/>
                </a:lnTo>
                <a:lnTo>
                  <a:pt x="1784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178447"/>
                </a:moveTo>
                <a:lnTo>
                  <a:pt x="165773" y="178447"/>
                </a:lnTo>
                <a:lnTo>
                  <a:pt x="178473" y="165747"/>
                </a:lnTo>
                <a:lnTo>
                  <a:pt x="191173" y="165747"/>
                </a:lnTo>
                <a:lnTo>
                  <a:pt x="191173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42119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29330" y="6029071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73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73" y="178460"/>
                </a:lnTo>
                <a:lnTo>
                  <a:pt x="190931" y="180936"/>
                </a:lnTo>
                <a:lnTo>
                  <a:pt x="180949" y="190919"/>
                </a:lnTo>
                <a:lnTo>
                  <a:pt x="178473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60"/>
                </a:lnTo>
                <a:lnTo>
                  <a:pt x="1784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178460"/>
                </a:moveTo>
                <a:lnTo>
                  <a:pt x="165773" y="178460"/>
                </a:lnTo>
                <a:lnTo>
                  <a:pt x="178473" y="165760"/>
                </a:lnTo>
                <a:lnTo>
                  <a:pt x="191173" y="165760"/>
                </a:lnTo>
                <a:lnTo>
                  <a:pt x="191173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76002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63328" y="602903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57586" y="62250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44786" y="6213069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22" y="191109"/>
                </a:moveTo>
                <a:lnTo>
                  <a:pt x="12700" y="191109"/>
                </a:lnTo>
                <a:lnTo>
                  <a:pt x="10223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22" y="0"/>
                </a:lnTo>
                <a:lnTo>
                  <a:pt x="19112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22" y="178409"/>
                </a:lnTo>
                <a:lnTo>
                  <a:pt x="190881" y="180886"/>
                </a:lnTo>
                <a:lnTo>
                  <a:pt x="180898" y="190868"/>
                </a:lnTo>
                <a:lnTo>
                  <a:pt x="178422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2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22" y="12700"/>
                </a:lnTo>
                <a:lnTo>
                  <a:pt x="165722" y="25400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165722" y="12700"/>
                </a:lnTo>
                <a:lnTo>
                  <a:pt x="178422" y="25400"/>
                </a:lnTo>
                <a:lnTo>
                  <a:pt x="191122" y="25400"/>
                </a:lnTo>
                <a:lnTo>
                  <a:pt x="191122" y="165709"/>
                </a:lnTo>
                <a:lnTo>
                  <a:pt x="1784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25400"/>
                </a:moveTo>
                <a:lnTo>
                  <a:pt x="178422" y="25400"/>
                </a:lnTo>
                <a:lnTo>
                  <a:pt x="165722" y="12700"/>
                </a:lnTo>
                <a:lnTo>
                  <a:pt x="191122" y="12700"/>
                </a:lnTo>
                <a:lnTo>
                  <a:pt x="191122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178409"/>
                </a:moveTo>
                <a:lnTo>
                  <a:pt x="165722" y="178409"/>
                </a:lnTo>
                <a:lnTo>
                  <a:pt x="178422" y="165709"/>
                </a:lnTo>
                <a:lnTo>
                  <a:pt x="191122" y="165709"/>
                </a:lnTo>
                <a:lnTo>
                  <a:pt x="191122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1470" y="62250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79241" y="6213069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22" y="191109"/>
                </a:moveTo>
                <a:lnTo>
                  <a:pt x="12700" y="191109"/>
                </a:lnTo>
                <a:lnTo>
                  <a:pt x="10223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22" y="0"/>
                </a:lnTo>
                <a:lnTo>
                  <a:pt x="19112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22" y="178409"/>
                </a:lnTo>
                <a:lnTo>
                  <a:pt x="190881" y="180886"/>
                </a:lnTo>
                <a:lnTo>
                  <a:pt x="180898" y="190868"/>
                </a:lnTo>
                <a:lnTo>
                  <a:pt x="178422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2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22" y="12700"/>
                </a:lnTo>
                <a:lnTo>
                  <a:pt x="165722" y="25400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165722" y="12700"/>
                </a:lnTo>
                <a:lnTo>
                  <a:pt x="178422" y="25400"/>
                </a:lnTo>
                <a:lnTo>
                  <a:pt x="191122" y="25400"/>
                </a:lnTo>
                <a:lnTo>
                  <a:pt x="191122" y="165709"/>
                </a:lnTo>
                <a:lnTo>
                  <a:pt x="1784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25400"/>
                </a:moveTo>
                <a:lnTo>
                  <a:pt x="178422" y="25400"/>
                </a:lnTo>
                <a:lnTo>
                  <a:pt x="165722" y="12700"/>
                </a:lnTo>
                <a:lnTo>
                  <a:pt x="191122" y="12700"/>
                </a:lnTo>
                <a:lnTo>
                  <a:pt x="191122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178409"/>
                </a:moveTo>
                <a:lnTo>
                  <a:pt x="165722" y="178409"/>
                </a:lnTo>
                <a:lnTo>
                  <a:pt x="178422" y="165709"/>
                </a:lnTo>
                <a:lnTo>
                  <a:pt x="191122" y="165709"/>
                </a:lnTo>
                <a:lnTo>
                  <a:pt x="191122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36023" y="62250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24073" y="6213107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09" y="191109"/>
                </a:moveTo>
                <a:lnTo>
                  <a:pt x="12700" y="191109"/>
                </a:lnTo>
                <a:lnTo>
                  <a:pt x="10210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09" y="0"/>
                </a:lnTo>
                <a:lnTo>
                  <a:pt x="19110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09" y="178409"/>
                </a:lnTo>
                <a:lnTo>
                  <a:pt x="190868" y="180886"/>
                </a:lnTo>
                <a:lnTo>
                  <a:pt x="180886" y="190868"/>
                </a:lnTo>
                <a:lnTo>
                  <a:pt x="178409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0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09" y="12700"/>
                </a:lnTo>
                <a:lnTo>
                  <a:pt x="165709" y="25400"/>
                </a:lnTo>
                <a:close/>
              </a:path>
              <a:path w="191135" h="191135">
                <a:moveTo>
                  <a:pt x="165709" y="178409"/>
                </a:moveTo>
                <a:lnTo>
                  <a:pt x="165709" y="12700"/>
                </a:lnTo>
                <a:lnTo>
                  <a:pt x="178409" y="25400"/>
                </a:lnTo>
                <a:lnTo>
                  <a:pt x="191109" y="25400"/>
                </a:lnTo>
                <a:lnTo>
                  <a:pt x="191109" y="165709"/>
                </a:lnTo>
                <a:lnTo>
                  <a:pt x="178409" y="165709"/>
                </a:lnTo>
                <a:lnTo>
                  <a:pt x="165709" y="178409"/>
                </a:lnTo>
                <a:close/>
              </a:path>
              <a:path w="191135" h="191135">
                <a:moveTo>
                  <a:pt x="191109" y="25400"/>
                </a:moveTo>
                <a:lnTo>
                  <a:pt x="178409" y="25400"/>
                </a:lnTo>
                <a:lnTo>
                  <a:pt x="165709" y="12700"/>
                </a:lnTo>
                <a:lnTo>
                  <a:pt x="191109" y="12700"/>
                </a:lnTo>
                <a:lnTo>
                  <a:pt x="191109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09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09" y="165709"/>
                </a:lnTo>
                <a:lnTo>
                  <a:pt x="165709" y="178409"/>
                </a:lnTo>
                <a:close/>
              </a:path>
              <a:path w="191135" h="191135">
                <a:moveTo>
                  <a:pt x="191109" y="178409"/>
                </a:moveTo>
                <a:lnTo>
                  <a:pt x="165709" y="178409"/>
                </a:lnTo>
                <a:lnTo>
                  <a:pt x="178409" y="165709"/>
                </a:lnTo>
                <a:lnTo>
                  <a:pt x="191109" y="165709"/>
                </a:lnTo>
                <a:lnTo>
                  <a:pt x="191109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71430" y="6225069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58096" y="6213069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22" y="191109"/>
                </a:moveTo>
                <a:lnTo>
                  <a:pt x="12700" y="191109"/>
                </a:lnTo>
                <a:lnTo>
                  <a:pt x="10223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22" y="0"/>
                </a:lnTo>
                <a:lnTo>
                  <a:pt x="19112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22" y="178409"/>
                </a:lnTo>
                <a:lnTo>
                  <a:pt x="190881" y="180886"/>
                </a:lnTo>
                <a:lnTo>
                  <a:pt x="180898" y="190868"/>
                </a:lnTo>
                <a:lnTo>
                  <a:pt x="178422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2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22" y="12700"/>
                </a:lnTo>
                <a:lnTo>
                  <a:pt x="165722" y="25400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165722" y="12700"/>
                </a:lnTo>
                <a:lnTo>
                  <a:pt x="178422" y="25400"/>
                </a:lnTo>
                <a:lnTo>
                  <a:pt x="191122" y="25400"/>
                </a:lnTo>
                <a:lnTo>
                  <a:pt x="191122" y="165709"/>
                </a:lnTo>
                <a:lnTo>
                  <a:pt x="1784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25400"/>
                </a:moveTo>
                <a:lnTo>
                  <a:pt x="178422" y="25400"/>
                </a:lnTo>
                <a:lnTo>
                  <a:pt x="165722" y="12700"/>
                </a:lnTo>
                <a:lnTo>
                  <a:pt x="191122" y="12700"/>
                </a:lnTo>
                <a:lnTo>
                  <a:pt x="191122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178409"/>
                </a:moveTo>
                <a:lnTo>
                  <a:pt x="165722" y="178409"/>
                </a:lnTo>
                <a:lnTo>
                  <a:pt x="178422" y="165709"/>
                </a:lnTo>
                <a:lnTo>
                  <a:pt x="191122" y="165709"/>
                </a:lnTo>
                <a:lnTo>
                  <a:pt x="191122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107623" y="5371629"/>
            <a:ext cx="1828800" cy="386080"/>
          </a:xfrm>
          <a:custGeom>
            <a:avLst/>
            <a:gdLst/>
            <a:ahLst/>
            <a:cxnLst/>
            <a:rect l="l" t="t" r="r" b="b"/>
            <a:pathLst>
              <a:path w="1828800" h="386079">
                <a:moveTo>
                  <a:pt x="1636776" y="385572"/>
                </a:moveTo>
                <a:lnTo>
                  <a:pt x="1636776" y="289560"/>
                </a:lnTo>
                <a:lnTo>
                  <a:pt x="0" y="289560"/>
                </a:lnTo>
                <a:lnTo>
                  <a:pt x="0" y="96012"/>
                </a:lnTo>
                <a:lnTo>
                  <a:pt x="1636776" y="96012"/>
                </a:lnTo>
                <a:lnTo>
                  <a:pt x="1636776" y="0"/>
                </a:lnTo>
                <a:lnTo>
                  <a:pt x="1828800" y="193548"/>
                </a:lnTo>
                <a:lnTo>
                  <a:pt x="1636776" y="385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4718545" y="5087074"/>
            <a:ext cx="25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在新的图上更新节点表示</a:t>
            </a:r>
          </a:p>
        </p:txBody>
      </p:sp>
      <p:sp>
        <p:nvSpPr>
          <p:cNvPr id="84" name="object 84"/>
          <p:cNvSpPr/>
          <p:nvPr/>
        </p:nvSpPr>
        <p:spPr>
          <a:xfrm>
            <a:off x="8040732" y="4692333"/>
            <a:ext cx="976534" cy="1678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88935" y="5993423"/>
            <a:ext cx="1568450" cy="474345"/>
          </a:xfrm>
          <a:custGeom>
            <a:avLst/>
            <a:gdLst/>
            <a:ahLst/>
            <a:cxnLst/>
            <a:rect l="l" t="t" r="r" b="b"/>
            <a:pathLst>
              <a:path w="1568450" h="474345">
                <a:moveTo>
                  <a:pt x="1490472" y="473963"/>
                </a:moveTo>
                <a:lnTo>
                  <a:pt x="79247" y="473963"/>
                </a:lnTo>
                <a:lnTo>
                  <a:pt x="48313" y="467389"/>
                </a:lnTo>
                <a:lnTo>
                  <a:pt x="23126" y="450322"/>
                </a:lnTo>
                <a:lnTo>
                  <a:pt x="6188" y="425265"/>
                </a:lnTo>
                <a:lnTo>
                  <a:pt x="0" y="394715"/>
                </a:lnTo>
                <a:lnTo>
                  <a:pt x="0" y="79248"/>
                </a:lnTo>
                <a:lnTo>
                  <a:pt x="6188" y="48486"/>
                </a:lnTo>
                <a:lnTo>
                  <a:pt x="23126" y="23360"/>
                </a:lnTo>
                <a:lnTo>
                  <a:pt x="48313" y="6365"/>
                </a:lnTo>
                <a:lnTo>
                  <a:pt x="79247" y="0"/>
                </a:lnTo>
                <a:lnTo>
                  <a:pt x="1490472" y="0"/>
                </a:lnTo>
                <a:lnTo>
                  <a:pt x="1520838" y="6365"/>
                </a:lnTo>
                <a:lnTo>
                  <a:pt x="1545674" y="23360"/>
                </a:lnTo>
                <a:lnTo>
                  <a:pt x="1562339" y="48486"/>
                </a:lnTo>
                <a:lnTo>
                  <a:pt x="1568195" y="79248"/>
                </a:lnTo>
                <a:lnTo>
                  <a:pt x="1568195" y="394715"/>
                </a:lnTo>
                <a:lnTo>
                  <a:pt x="1562339" y="425265"/>
                </a:lnTo>
                <a:lnTo>
                  <a:pt x="1545674" y="450322"/>
                </a:lnTo>
                <a:lnTo>
                  <a:pt x="1520838" y="467389"/>
                </a:lnTo>
                <a:lnTo>
                  <a:pt x="1490472" y="473963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990750" y="6026962"/>
            <a:ext cx="1244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虚拟节点</a:t>
            </a:r>
            <a:endParaRPr sz="240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269645679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55684"/>
            <a:ext cx="4597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添加虚拟节点进行池化</a:t>
            </a:r>
          </a:p>
        </p:txBody>
      </p:sp>
      <p:sp>
        <p:nvSpPr>
          <p:cNvPr id="4" name="object 4"/>
          <p:cNvSpPr/>
          <p:nvPr/>
        </p:nvSpPr>
        <p:spPr>
          <a:xfrm>
            <a:off x="2783049" y="1203204"/>
            <a:ext cx="2824492" cy="3471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877" y="2504782"/>
            <a:ext cx="2407920" cy="438784"/>
          </a:xfrm>
          <a:custGeom>
            <a:avLst/>
            <a:gdLst/>
            <a:ahLst/>
            <a:cxnLst/>
            <a:rect l="l" t="t" r="r" b="b"/>
            <a:pathLst>
              <a:path w="2407920" h="438785">
                <a:moveTo>
                  <a:pt x="4305" y="438607"/>
                </a:moveTo>
                <a:lnTo>
                  <a:pt x="0" y="413575"/>
                </a:lnTo>
                <a:lnTo>
                  <a:pt x="100126" y="396341"/>
                </a:lnTo>
                <a:lnTo>
                  <a:pt x="104432" y="421373"/>
                </a:lnTo>
                <a:lnTo>
                  <a:pt x="4305" y="438607"/>
                </a:lnTo>
                <a:close/>
              </a:path>
              <a:path w="2407920" h="438785">
                <a:moveTo>
                  <a:pt x="179527" y="408444"/>
                </a:moveTo>
                <a:lnTo>
                  <a:pt x="175221" y="383412"/>
                </a:lnTo>
                <a:lnTo>
                  <a:pt x="200253" y="379107"/>
                </a:lnTo>
                <a:lnTo>
                  <a:pt x="204558" y="404139"/>
                </a:lnTo>
                <a:lnTo>
                  <a:pt x="179527" y="408444"/>
                </a:lnTo>
                <a:close/>
              </a:path>
              <a:path w="2407920" h="438785">
                <a:moveTo>
                  <a:pt x="279653" y="391210"/>
                </a:moveTo>
                <a:lnTo>
                  <a:pt x="275348" y="366179"/>
                </a:lnTo>
                <a:lnTo>
                  <a:pt x="375475" y="348945"/>
                </a:lnTo>
                <a:lnTo>
                  <a:pt x="379780" y="373976"/>
                </a:lnTo>
                <a:lnTo>
                  <a:pt x="279653" y="391210"/>
                </a:lnTo>
                <a:close/>
              </a:path>
              <a:path w="2407920" h="438785">
                <a:moveTo>
                  <a:pt x="454875" y="361060"/>
                </a:moveTo>
                <a:lnTo>
                  <a:pt x="450570" y="336029"/>
                </a:lnTo>
                <a:lnTo>
                  <a:pt x="475602" y="331723"/>
                </a:lnTo>
                <a:lnTo>
                  <a:pt x="479920" y="356755"/>
                </a:lnTo>
                <a:lnTo>
                  <a:pt x="454875" y="361060"/>
                </a:lnTo>
                <a:close/>
              </a:path>
              <a:path w="2407920" h="438785">
                <a:moveTo>
                  <a:pt x="555015" y="343827"/>
                </a:moveTo>
                <a:lnTo>
                  <a:pt x="550697" y="318795"/>
                </a:lnTo>
                <a:lnTo>
                  <a:pt x="650824" y="301561"/>
                </a:lnTo>
                <a:lnTo>
                  <a:pt x="655142" y="326593"/>
                </a:lnTo>
                <a:lnTo>
                  <a:pt x="555015" y="343827"/>
                </a:lnTo>
                <a:close/>
              </a:path>
              <a:path w="2407920" h="438785">
                <a:moveTo>
                  <a:pt x="730237" y="313677"/>
                </a:moveTo>
                <a:lnTo>
                  <a:pt x="725932" y="288645"/>
                </a:lnTo>
                <a:lnTo>
                  <a:pt x="750963" y="284327"/>
                </a:lnTo>
                <a:lnTo>
                  <a:pt x="755269" y="309359"/>
                </a:lnTo>
                <a:lnTo>
                  <a:pt x="730237" y="313677"/>
                </a:lnTo>
                <a:close/>
              </a:path>
              <a:path w="2407920" h="438785">
                <a:moveTo>
                  <a:pt x="830364" y="296443"/>
                </a:moveTo>
                <a:lnTo>
                  <a:pt x="826058" y="271411"/>
                </a:lnTo>
                <a:lnTo>
                  <a:pt x="926185" y="254177"/>
                </a:lnTo>
                <a:lnTo>
                  <a:pt x="930490" y="279209"/>
                </a:lnTo>
                <a:lnTo>
                  <a:pt x="830364" y="296443"/>
                </a:lnTo>
                <a:close/>
              </a:path>
              <a:path w="2407920" h="438785">
                <a:moveTo>
                  <a:pt x="1005586" y="266280"/>
                </a:moveTo>
                <a:lnTo>
                  <a:pt x="1001280" y="241249"/>
                </a:lnTo>
                <a:lnTo>
                  <a:pt x="1026312" y="236943"/>
                </a:lnTo>
                <a:lnTo>
                  <a:pt x="1030617" y="261975"/>
                </a:lnTo>
                <a:lnTo>
                  <a:pt x="1005586" y="266280"/>
                </a:lnTo>
                <a:close/>
              </a:path>
              <a:path w="2407920" h="438785">
                <a:moveTo>
                  <a:pt x="1105712" y="249046"/>
                </a:moveTo>
                <a:lnTo>
                  <a:pt x="1101407" y="224015"/>
                </a:lnTo>
                <a:lnTo>
                  <a:pt x="1201534" y="206794"/>
                </a:lnTo>
                <a:lnTo>
                  <a:pt x="1205839" y="231825"/>
                </a:lnTo>
                <a:lnTo>
                  <a:pt x="1105712" y="249046"/>
                </a:lnTo>
                <a:close/>
              </a:path>
              <a:path w="2407920" h="438785">
                <a:moveTo>
                  <a:pt x="1280934" y="218897"/>
                </a:moveTo>
                <a:lnTo>
                  <a:pt x="1276629" y="193865"/>
                </a:lnTo>
                <a:lnTo>
                  <a:pt x="1301661" y="189560"/>
                </a:lnTo>
                <a:lnTo>
                  <a:pt x="1305966" y="214591"/>
                </a:lnTo>
                <a:lnTo>
                  <a:pt x="1280934" y="218897"/>
                </a:lnTo>
                <a:close/>
              </a:path>
              <a:path w="2407920" h="438785">
                <a:moveTo>
                  <a:pt x="1381061" y="201663"/>
                </a:moveTo>
                <a:lnTo>
                  <a:pt x="1376756" y="176631"/>
                </a:lnTo>
                <a:lnTo>
                  <a:pt x="1476883" y="159397"/>
                </a:lnTo>
                <a:lnTo>
                  <a:pt x="1481188" y="184429"/>
                </a:lnTo>
                <a:lnTo>
                  <a:pt x="1381061" y="201663"/>
                </a:lnTo>
                <a:close/>
              </a:path>
              <a:path w="2407920" h="438785">
                <a:moveTo>
                  <a:pt x="1556296" y="171513"/>
                </a:moveTo>
                <a:lnTo>
                  <a:pt x="1551978" y="146481"/>
                </a:lnTo>
                <a:lnTo>
                  <a:pt x="1577009" y="142163"/>
                </a:lnTo>
                <a:lnTo>
                  <a:pt x="1581327" y="167195"/>
                </a:lnTo>
                <a:lnTo>
                  <a:pt x="1556296" y="171513"/>
                </a:lnTo>
                <a:close/>
              </a:path>
              <a:path w="2407920" h="438785">
                <a:moveTo>
                  <a:pt x="1656422" y="154279"/>
                </a:moveTo>
                <a:lnTo>
                  <a:pt x="1652104" y="129247"/>
                </a:lnTo>
                <a:lnTo>
                  <a:pt x="1752244" y="112013"/>
                </a:lnTo>
                <a:lnTo>
                  <a:pt x="1756549" y="137045"/>
                </a:lnTo>
                <a:lnTo>
                  <a:pt x="1656422" y="154279"/>
                </a:lnTo>
                <a:close/>
              </a:path>
              <a:path w="2407920" h="438785">
                <a:moveTo>
                  <a:pt x="1831644" y="124117"/>
                </a:moveTo>
                <a:lnTo>
                  <a:pt x="1827339" y="99085"/>
                </a:lnTo>
                <a:lnTo>
                  <a:pt x="1852371" y="94780"/>
                </a:lnTo>
                <a:lnTo>
                  <a:pt x="1856676" y="119811"/>
                </a:lnTo>
                <a:lnTo>
                  <a:pt x="1831644" y="124117"/>
                </a:lnTo>
                <a:close/>
              </a:path>
              <a:path w="2407920" h="438785">
                <a:moveTo>
                  <a:pt x="1931771" y="106883"/>
                </a:moveTo>
                <a:lnTo>
                  <a:pt x="1927466" y="81851"/>
                </a:lnTo>
                <a:lnTo>
                  <a:pt x="2027593" y="64630"/>
                </a:lnTo>
                <a:lnTo>
                  <a:pt x="2031898" y="89661"/>
                </a:lnTo>
                <a:lnTo>
                  <a:pt x="1931771" y="106883"/>
                </a:lnTo>
                <a:close/>
              </a:path>
              <a:path w="2407920" h="438785">
                <a:moveTo>
                  <a:pt x="2106993" y="76733"/>
                </a:moveTo>
                <a:lnTo>
                  <a:pt x="2102688" y="51701"/>
                </a:lnTo>
                <a:lnTo>
                  <a:pt x="2127719" y="47396"/>
                </a:lnTo>
                <a:lnTo>
                  <a:pt x="2132025" y="72428"/>
                </a:lnTo>
                <a:lnTo>
                  <a:pt x="2106993" y="76733"/>
                </a:lnTo>
                <a:close/>
              </a:path>
              <a:path w="2407920" h="438785">
                <a:moveTo>
                  <a:pt x="2207120" y="59499"/>
                </a:moveTo>
                <a:lnTo>
                  <a:pt x="2202815" y="34467"/>
                </a:lnTo>
                <a:lnTo>
                  <a:pt x="2302941" y="17233"/>
                </a:lnTo>
                <a:lnTo>
                  <a:pt x="2307247" y="42265"/>
                </a:lnTo>
                <a:lnTo>
                  <a:pt x="2207120" y="59499"/>
                </a:lnTo>
                <a:close/>
              </a:path>
              <a:path w="2407920" h="438785">
                <a:moveTo>
                  <a:pt x="2382342" y="29349"/>
                </a:moveTo>
                <a:lnTo>
                  <a:pt x="2378036" y="4317"/>
                </a:lnTo>
                <a:lnTo>
                  <a:pt x="2403068" y="0"/>
                </a:lnTo>
                <a:lnTo>
                  <a:pt x="2407373" y="25044"/>
                </a:lnTo>
                <a:lnTo>
                  <a:pt x="2382342" y="29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6104" y="2709279"/>
            <a:ext cx="1567180" cy="1901189"/>
          </a:xfrm>
          <a:custGeom>
            <a:avLst/>
            <a:gdLst/>
            <a:ahLst/>
            <a:cxnLst/>
            <a:rect l="l" t="t" r="r" b="b"/>
            <a:pathLst>
              <a:path w="1567179" h="1901189">
                <a:moveTo>
                  <a:pt x="19634" y="1900961"/>
                </a:moveTo>
                <a:lnTo>
                  <a:pt x="0" y="1884845"/>
                </a:lnTo>
                <a:lnTo>
                  <a:pt x="64452" y="1806308"/>
                </a:lnTo>
                <a:lnTo>
                  <a:pt x="84086" y="1822424"/>
                </a:lnTo>
                <a:lnTo>
                  <a:pt x="19634" y="1900961"/>
                </a:lnTo>
                <a:close/>
              </a:path>
              <a:path w="1567179" h="1901189">
                <a:moveTo>
                  <a:pt x="132435" y="1763522"/>
                </a:moveTo>
                <a:lnTo>
                  <a:pt x="112801" y="1747405"/>
                </a:lnTo>
                <a:lnTo>
                  <a:pt x="128917" y="1727771"/>
                </a:lnTo>
                <a:lnTo>
                  <a:pt x="148551" y="1743887"/>
                </a:lnTo>
                <a:lnTo>
                  <a:pt x="132435" y="1763522"/>
                </a:lnTo>
                <a:close/>
              </a:path>
              <a:path w="1567179" h="1901189">
                <a:moveTo>
                  <a:pt x="196888" y="1684985"/>
                </a:moveTo>
                <a:lnTo>
                  <a:pt x="177253" y="1668868"/>
                </a:lnTo>
                <a:lnTo>
                  <a:pt x="241719" y="1590332"/>
                </a:lnTo>
                <a:lnTo>
                  <a:pt x="261353" y="1606448"/>
                </a:lnTo>
                <a:lnTo>
                  <a:pt x="196888" y="1684985"/>
                </a:lnTo>
                <a:close/>
              </a:path>
              <a:path w="1567179" h="1901189">
                <a:moveTo>
                  <a:pt x="309689" y="1547545"/>
                </a:moveTo>
                <a:lnTo>
                  <a:pt x="290055" y="1531429"/>
                </a:lnTo>
                <a:lnTo>
                  <a:pt x="306171" y="1511795"/>
                </a:lnTo>
                <a:lnTo>
                  <a:pt x="325805" y="1527911"/>
                </a:lnTo>
                <a:lnTo>
                  <a:pt x="309689" y="1547545"/>
                </a:lnTo>
                <a:close/>
              </a:path>
              <a:path w="1567179" h="1901189">
                <a:moveTo>
                  <a:pt x="374154" y="1469009"/>
                </a:moveTo>
                <a:lnTo>
                  <a:pt x="354520" y="1452892"/>
                </a:lnTo>
                <a:lnTo>
                  <a:pt x="418973" y="1374368"/>
                </a:lnTo>
                <a:lnTo>
                  <a:pt x="438607" y="1390472"/>
                </a:lnTo>
                <a:lnTo>
                  <a:pt x="374154" y="1469009"/>
                </a:lnTo>
                <a:close/>
              </a:path>
              <a:path w="1567179" h="1901189">
                <a:moveTo>
                  <a:pt x="486956" y="1331582"/>
                </a:moveTo>
                <a:lnTo>
                  <a:pt x="467321" y="1315465"/>
                </a:lnTo>
                <a:lnTo>
                  <a:pt x="483438" y="1295831"/>
                </a:lnTo>
                <a:lnTo>
                  <a:pt x="503072" y="1311948"/>
                </a:lnTo>
                <a:lnTo>
                  <a:pt x="486956" y="1331582"/>
                </a:lnTo>
                <a:close/>
              </a:path>
              <a:path w="1567179" h="1901189">
                <a:moveTo>
                  <a:pt x="551408" y="1253045"/>
                </a:moveTo>
                <a:lnTo>
                  <a:pt x="531774" y="1236929"/>
                </a:lnTo>
                <a:lnTo>
                  <a:pt x="596239" y="1158392"/>
                </a:lnTo>
                <a:lnTo>
                  <a:pt x="615873" y="1174508"/>
                </a:lnTo>
                <a:lnTo>
                  <a:pt x="551408" y="1253045"/>
                </a:lnTo>
                <a:close/>
              </a:path>
              <a:path w="1567179" h="1901189">
                <a:moveTo>
                  <a:pt x="664210" y="1115606"/>
                </a:moveTo>
                <a:lnTo>
                  <a:pt x="644575" y="1099489"/>
                </a:lnTo>
                <a:lnTo>
                  <a:pt x="660692" y="1079855"/>
                </a:lnTo>
                <a:lnTo>
                  <a:pt x="680326" y="1095971"/>
                </a:lnTo>
                <a:lnTo>
                  <a:pt x="664210" y="1115606"/>
                </a:lnTo>
                <a:close/>
              </a:path>
              <a:path w="1567179" h="1901189">
                <a:moveTo>
                  <a:pt x="728675" y="1037069"/>
                </a:moveTo>
                <a:lnTo>
                  <a:pt x="709041" y="1020952"/>
                </a:lnTo>
                <a:lnTo>
                  <a:pt x="773493" y="942416"/>
                </a:lnTo>
                <a:lnTo>
                  <a:pt x="793127" y="958532"/>
                </a:lnTo>
                <a:lnTo>
                  <a:pt x="728675" y="1037069"/>
                </a:lnTo>
                <a:close/>
              </a:path>
              <a:path w="1567179" h="1901189">
                <a:moveTo>
                  <a:pt x="841476" y="899629"/>
                </a:moveTo>
                <a:lnTo>
                  <a:pt x="821842" y="883526"/>
                </a:lnTo>
                <a:lnTo>
                  <a:pt x="837958" y="863892"/>
                </a:lnTo>
                <a:lnTo>
                  <a:pt x="857580" y="879995"/>
                </a:lnTo>
                <a:lnTo>
                  <a:pt x="841476" y="899629"/>
                </a:lnTo>
                <a:close/>
              </a:path>
              <a:path w="1567179" h="1901189">
                <a:moveTo>
                  <a:pt x="905929" y="821105"/>
                </a:moveTo>
                <a:lnTo>
                  <a:pt x="886294" y="804989"/>
                </a:lnTo>
                <a:lnTo>
                  <a:pt x="950760" y="726452"/>
                </a:lnTo>
                <a:lnTo>
                  <a:pt x="970381" y="742569"/>
                </a:lnTo>
                <a:lnTo>
                  <a:pt x="905929" y="821105"/>
                </a:lnTo>
                <a:close/>
              </a:path>
              <a:path w="1567179" h="1901189">
                <a:moveTo>
                  <a:pt x="1018730" y="683666"/>
                </a:moveTo>
                <a:lnTo>
                  <a:pt x="999096" y="667550"/>
                </a:lnTo>
                <a:lnTo>
                  <a:pt x="1015212" y="647915"/>
                </a:lnTo>
                <a:lnTo>
                  <a:pt x="1034846" y="664032"/>
                </a:lnTo>
                <a:lnTo>
                  <a:pt x="1018730" y="683666"/>
                </a:lnTo>
                <a:close/>
              </a:path>
              <a:path w="1567179" h="1901189">
                <a:moveTo>
                  <a:pt x="1083183" y="605129"/>
                </a:moveTo>
                <a:lnTo>
                  <a:pt x="1063561" y="589013"/>
                </a:lnTo>
                <a:lnTo>
                  <a:pt x="1128014" y="510476"/>
                </a:lnTo>
                <a:lnTo>
                  <a:pt x="1147648" y="526592"/>
                </a:lnTo>
                <a:lnTo>
                  <a:pt x="1083183" y="605129"/>
                </a:lnTo>
                <a:close/>
              </a:path>
              <a:path w="1567179" h="1901189">
                <a:moveTo>
                  <a:pt x="1195984" y="467690"/>
                </a:moveTo>
                <a:lnTo>
                  <a:pt x="1176362" y="451573"/>
                </a:lnTo>
                <a:lnTo>
                  <a:pt x="1192466" y="431939"/>
                </a:lnTo>
                <a:lnTo>
                  <a:pt x="1212100" y="448056"/>
                </a:lnTo>
                <a:lnTo>
                  <a:pt x="1195984" y="467690"/>
                </a:lnTo>
                <a:close/>
              </a:path>
              <a:path w="1567179" h="1901189">
                <a:moveTo>
                  <a:pt x="1260449" y="389153"/>
                </a:moveTo>
                <a:lnTo>
                  <a:pt x="1240815" y="373049"/>
                </a:lnTo>
                <a:lnTo>
                  <a:pt x="1305267" y="294513"/>
                </a:lnTo>
                <a:lnTo>
                  <a:pt x="1324902" y="310629"/>
                </a:lnTo>
                <a:lnTo>
                  <a:pt x="1260449" y="389153"/>
                </a:lnTo>
                <a:close/>
              </a:path>
              <a:path w="1567179" h="1901189">
                <a:moveTo>
                  <a:pt x="1373251" y="251726"/>
                </a:moveTo>
                <a:lnTo>
                  <a:pt x="1353616" y="235610"/>
                </a:lnTo>
                <a:lnTo>
                  <a:pt x="1369733" y="215976"/>
                </a:lnTo>
                <a:lnTo>
                  <a:pt x="1389367" y="232092"/>
                </a:lnTo>
                <a:lnTo>
                  <a:pt x="1373251" y="251726"/>
                </a:lnTo>
                <a:close/>
              </a:path>
              <a:path w="1567179" h="1901189">
                <a:moveTo>
                  <a:pt x="1437703" y="173189"/>
                </a:moveTo>
                <a:lnTo>
                  <a:pt x="1418069" y="157073"/>
                </a:lnTo>
                <a:lnTo>
                  <a:pt x="1482534" y="78536"/>
                </a:lnTo>
                <a:lnTo>
                  <a:pt x="1502168" y="94653"/>
                </a:lnTo>
                <a:lnTo>
                  <a:pt x="1437703" y="173189"/>
                </a:lnTo>
                <a:close/>
              </a:path>
              <a:path w="1567179" h="1901189">
                <a:moveTo>
                  <a:pt x="1550504" y="35750"/>
                </a:moveTo>
                <a:lnTo>
                  <a:pt x="1530870" y="19634"/>
                </a:lnTo>
                <a:lnTo>
                  <a:pt x="1546987" y="0"/>
                </a:lnTo>
                <a:lnTo>
                  <a:pt x="1566621" y="16116"/>
                </a:lnTo>
                <a:lnTo>
                  <a:pt x="1550504" y="3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2732" y="2501900"/>
            <a:ext cx="638175" cy="440055"/>
          </a:xfrm>
          <a:custGeom>
            <a:avLst/>
            <a:gdLst/>
            <a:ahLst/>
            <a:cxnLst/>
            <a:rect l="l" t="t" r="r" b="b"/>
            <a:pathLst>
              <a:path w="638175" h="440055">
                <a:moveTo>
                  <a:pt x="14147" y="439508"/>
                </a:moveTo>
                <a:lnTo>
                  <a:pt x="0" y="418426"/>
                </a:lnTo>
                <a:lnTo>
                  <a:pt x="84366" y="361810"/>
                </a:lnTo>
                <a:lnTo>
                  <a:pt x="98513" y="382905"/>
                </a:lnTo>
                <a:lnTo>
                  <a:pt x="14147" y="439508"/>
                </a:lnTo>
                <a:close/>
              </a:path>
              <a:path w="638175" h="440055">
                <a:moveTo>
                  <a:pt x="161798" y="340436"/>
                </a:moveTo>
                <a:lnTo>
                  <a:pt x="147637" y="319354"/>
                </a:lnTo>
                <a:lnTo>
                  <a:pt x="168732" y="305193"/>
                </a:lnTo>
                <a:lnTo>
                  <a:pt x="182880" y="326288"/>
                </a:lnTo>
                <a:lnTo>
                  <a:pt x="161798" y="340436"/>
                </a:lnTo>
                <a:close/>
              </a:path>
              <a:path w="638175" h="440055">
                <a:moveTo>
                  <a:pt x="246151" y="283832"/>
                </a:moveTo>
                <a:lnTo>
                  <a:pt x="232003" y="262737"/>
                </a:lnTo>
                <a:lnTo>
                  <a:pt x="316369" y="206121"/>
                </a:lnTo>
                <a:lnTo>
                  <a:pt x="330517" y="227215"/>
                </a:lnTo>
                <a:lnTo>
                  <a:pt x="246151" y="283832"/>
                </a:lnTo>
                <a:close/>
              </a:path>
              <a:path w="638175" h="440055">
                <a:moveTo>
                  <a:pt x="393801" y="184746"/>
                </a:moveTo>
                <a:lnTo>
                  <a:pt x="379641" y="163664"/>
                </a:lnTo>
                <a:lnTo>
                  <a:pt x="400735" y="149504"/>
                </a:lnTo>
                <a:lnTo>
                  <a:pt x="414883" y="170599"/>
                </a:lnTo>
                <a:lnTo>
                  <a:pt x="393801" y="184746"/>
                </a:lnTo>
                <a:close/>
              </a:path>
              <a:path w="638175" h="440055">
                <a:moveTo>
                  <a:pt x="478155" y="128143"/>
                </a:moveTo>
                <a:lnTo>
                  <a:pt x="464007" y="107048"/>
                </a:lnTo>
                <a:lnTo>
                  <a:pt x="548373" y="50431"/>
                </a:lnTo>
                <a:lnTo>
                  <a:pt x="562521" y="71526"/>
                </a:lnTo>
                <a:lnTo>
                  <a:pt x="478155" y="128143"/>
                </a:lnTo>
                <a:close/>
              </a:path>
              <a:path w="638175" h="440055">
                <a:moveTo>
                  <a:pt x="625805" y="29070"/>
                </a:moveTo>
                <a:lnTo>
                  <a:pt x="611644" y="7975"/>
                </a:lnTo>
                <a:lnTo>
                  <a:pt x="623531" y="0"/>
                </a:lnTo>
                <a:lnTo>
                  <a:pt x="637679" y="21094"/>
                </a:lnTo>
                <a:lnTo>
                  <a:pt x="625805" y="29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55194" y="2337346"/>
            <a:ext cx="4058920" cy="1690370"/>
          </a:xfrm>
          <a:custGeom>
            <a:avLst/>
            <a:gdLst/>
            <a:ahLst/>
            <a:cxnLst/>
            <a:rect l="l" t="t" r="r" b="b"/>
            <a:pathLst>
              <a:path w="4058920" h="1690370">
                <a:moveTo>
                  <a:pt x="3776472" y="1690115"/>
                </a:moveTo>
                <a:lnTo>
                  <a:pt x="280415" y="1690115"/>
                </a:lnTo>
                <a:lnTo>
                  <a:pt x="234929" y="1686252"/>
                </a:lnTo>
                <a:lnTo>
                  <a:pt x="191754" y="1675441"/>
                </a:lnTo>
                <a:lnTo>
                  <a:pt x="151479" y="1658262"/>
                </a:lnTo>
                <a:lnTo>
                  <a:pt x="114689" y="1635291"/>
                </a:lnTo>
                <a:lnTo>
                  <a:pt x="81972" y="1607105"/>
                </a:lnTo>
                <a:lnTo>
                  <a:pt x="53913" y="1574283"/>
                </a:lnTo>
                <a:lnTo>
                  <a:pt x="31100" y="1537401"/>
                </a:lnTo>
                <a:lnTo>
                  <a:pt x="14119" y="1497038"/>
                </a:lnTo>
                <a:lnTo>
                  <a:pt x="3557" y="1453770"/>
                </a:lnTo>
                <a:lnTo>
                  <a:pt x="0" y="1408176"/>
                </a:lnTo>
                <a:lnTo>
                  <a:pt x="0" y="281939"/>
                </a:lnTo>
                <a:lnTo>
                  <a:pt x="3557" y="236201"/>
                </a:lnTo>
                <a:lnTo>
                  <a:pt x="14119" y="192821"/>
                </a:lnTo>
                <a:lnTo>
                  <a:pt x="31100" y="152377"/>
                </a:lnTo>
                <a:lnTo>
                  <a:pt x="53913" y="115448"/>
                </a:lnTo>
                <a:lnTo>
                  <a:pt x="81972" y="82610"/>
                </a:lnTo>
                <a:lnTo>
                  <a:pt x="114689" y="54440"/>
                </a:lnTo>
                <a:lnTo>
                  <a:pt x="151479" y="31517"/>
                </a:lnTo>
                <a:lnTo>
                  <a:pt x="191754" y="14418"/>
                </a:lnTo>
                <a:lnTo>
                  <a:pt x="234929" y="3719"/>
                </a:lnTo>
                <a:lnTo>
                  <a:pt x="280415" y="0"/>
                </a:lnTo>
                <a:lnTo>
                  <a:pt x="3776472" y="0"/>
                </a:lnTo>
                <a:lnTo>
                  <a:pt x="3822097" y="3719"/>
                </a:lnTo>
                <a:lnTo>
                  <a:pt x="3865389" y="14418"/>
                </a:lnTo>
                <a:lnTo>
                  <a:pt x="3905769" y="31517"/>
                </a:lnTo>
                <a:lnTo>
                  <a:pt x="3942661" y="54440"/>
                </a:lnTo>
                <a:lnTo>
                  <a:pt x="3975487" y="82610"/>
                </a:lnTo>
                <a:lnTo>
                  <a:pt x="4003669" y="115448"/>
                </a:lnTo>
                <a:lnTo>
                  <a:pt x="4026630" y="152377"/>
                </a:lnTo>
                <a:lnTo>
                  <a:pt x="4043792" y="192821"/>
                </a:lnTo>
                <a:lnTo>
                  <a:pt x="4054578" y="236201"/>
                </a:lnTo>
                <a:lnTo>
                  <a:pt x="4058411" y="281939"/>
                </a:lnTo>
                <a:lnTo>
                  <a:pt x="4058411" y="1408176"/>
                </a:lnTo>
                <a:lnTo>
                  <a:pt x="4054578" y="1453770"/>
                </a:lnTo>
                <a:lnTo>
                  <a:pt x="4043792" y="1497038"/>
                </a:lnTo>
                <a:lnTo>
                  <a:pt x="4026630" y="1537401"/>
                </a:lnTo>
                <a:lnTo>
                  <a:pt x="4003669" y="1574283"/>
                </a:lnTo>
                <a:lnTo>
                  <a:pt x="3975487" y="1607105"/>
                </a:lnTo>
                <a:lnTo>
                  <a:pt x="3942661" y="1635291"/>
                </a:lnTo>
                <a:lnTo>
                  <a:pt x="3905769" y="1658262"/>
                </a:lnTo>
                <a:lnTo>
                  <a:pt x="3865389" y="1675441"/>
                </a:lnTo>
                <a:lnTo>
                  <a:pt x="3822097" y="1686252"/>
                </a:lnTo>
                <a:lnTo>
                  <a:pt x="3776472" y="169011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15938" y="2612352"/>
            <a:ext cx="3721100" cy="112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 pitchFamily="2" charset="2"/>
              <a:buChar char="q"/>
            </a:pPr>
            <a:r>
              <a:rPr sz="2400" dirty="0" err="1">
                <a:latin typeface="Microsoft JhengHei UI"/>
                <a:cs typeface="Microsoft JhengHei UI"/>
              </a:rPr>
              <a:t>往图中添加一个虚拟节点</a:t>
            </a:r>
            <a:endParaRPr sz="2400" dirty="0">
              <a:latin typeface="Microsoft JhengHei UI"/>
              <a:cs typeface="Microsoft JhengHei UI"/>
            </a:endParaRPr>
          </a:p>
          <a:p>
            <a:pPr marL="355600" marR="5080" indent="-342900">
              <a:buFont typeface="Wingdings" pitchFamily="2" charset="2"/>
              <a:buChar char="q"/>
            </a:pPr>
            <a:r>
              <a:rPr sz="2400" dirty="0" err="1">
                <a:latin typeface="Microsoft JhengHei UI"/>
                <a:cs typeface="Microsoft JhengHei UI"/>
              </a:rPr>
              <a:t>使这个虚拟节点与原图中所有节点连接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62158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49967" y="477259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7567" y="4784890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4384" y="477259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42119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29164" y="4772634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76002" y="4784890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63150" y="477259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2158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49967" y="495214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7567" y="4964722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84384" y="495213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42119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29164" y="4952188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6002" y="496472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63150" y="495214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62158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49967" y="5124716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42119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29164" y="5124754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76002" y="5136934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63150" y="512471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02139" y="51354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9566" y="512220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62158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50144" y="530788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7567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84549" y="5307875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73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73" y="178460"/>
                </a:lnTo>
                <a:lnTo>
                  <a:pt x="190919" y="180936"/>
                </a:lnTo>
                <a:lnTo>
                  <a:pt x="180949" y="190919"/>
                </a:lnTo>
                <a:lnTo>
                  <a:pt x="178473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60"/>
                </a:lnTo>
                <a:lnTo>
                  <a:pt x="1784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178460"/>
                </a:moveTo>
                <a:lnTo>
                  <a:pt x="165773" y="178460"/>
                </a:lnTo>
                <a:lnTo>
                  <a:pt x="178473" y="165760"/>
                </a:lnTo>
                <a:lnTo>
                  <a:pt x="191173" y="165760"/>
                </a:lnTo>
                <a:lnTo>
                  <a:pt x="191173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42119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29330" y="5307927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73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73" y="178447"/>
                </a:lnTo>
                <a:lnTo>
                  <a:pt x="190931" y="180924"/>
                </a:lnTo>
                <a:lnTo>
                  <a:pt x="180949" y="190906"/>
                </a:lnTo>
                <a:lnTo>
                  <a:pt x="178473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47"/>
                </a:lnTo>
                <a:lnTo>
                  <a:pt x="1784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178447"/>
                </a:moveTo>
                <a:lnTo>
                  <a:pt x="165773" y="178447"/>
                </a:lnTo>
                <a:lnTo>
                  <a:pt x="178473" y="165747"/>
                </a:lnTo>
                <a:lnTo>
                  <a:pt x="191173" y="165747"/>
                </a:lnTo>
                <a:lnTo>
                  <a:pt x="191173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76002" y="5321337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63328" y="5307889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24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62158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49967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97567" y="5505742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4384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42119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29164" y="5493778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76002" y="5505742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63150" y="549374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62158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49967" y="5673293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97567" y="5685573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84384" y="5673294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60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60" y="178447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47"/>
                </a:lnTo>
                <a:lnTo>
                  <a:pt x="1784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60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60" y="165747"/>
                </a:lnTo>
                <a:lnTo>
                  <a:pt x="165760" y="178447"/>
                </a:lnTo>
                <a:close/>
              </a:path>
              <a:path w="191769" h="191135">
                <a:moveTo>
                  <a:pt x="191160" y="178447"/>
                </a:moveTo>
                <a:lnTo>
                  <a:pt x="165760" y="178447"/>
                </a:lnTo>
                <a:lnTo>
                  <a:pt x="178460" y="165747"/>
                </a:lnTo>
                <a:lnTo>
                  <a:pt x="191160" y="165747"/>
                </a:lnTo>
                <a:lnTo>
                  <a:pt x="191160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42119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29164" y="5673331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576002" y="5685573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63150" y="5673293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62158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49967" y="584586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42119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29164" y="5845898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76002" y="585931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2"/>
                </a:moveTo>
                <a:lnTo>
                  <a:pt x="0" y="164592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63150" y="584586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02139" y="5856261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6"/>
                </a:moveTo>
                <a:lnTo>
                  <a:pt x="0" y="166116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9566" y="5843345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62158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50144" y="602903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19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7567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84549" y="6029033"/>
            <a:ext cx="191770" cy="191135"/>
          </a:xfrm>
          <a:custGeom>
            <a:avLst/>
            <a:gdLst/>
            <a:ahLst/>
            <a:cxnLst/>
            <a:rect l="l" t="t" r="r" b="b"/>
            <a:pathLst>
              <a:path w="191769" h="191135">
                <a:moveTo>
                  <a:pt x="178473" y="191147"/>
                </a:moveTo>
                <a:lnTo>
                  <a:pt x="12700" y="191147"/>
                </a:lnTo>
                <a:lnTo>
                  <a:pt x="10223" y="190906"/>
                </a:lnTo>
                <a:lnTo>
                  <a:pt x="0" y="178447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47"/>
                </a:lnTo>
                <a:lnTo>
                  <a:pt x="12700" y="165747"/>
                </a:lnTo>
                <a:lnTo>
                  <a:pt x="25400" y="178447"/>
                </a:lnTo>
                <a:lnTo>
                  <a:pt x="191173" y="178447"/>
                </a:lnTo>
                <a:lnTo>
                  <a:pt x="190919" y="180924"/>
                </a:lnTo>
                <a:lnTo>
                  <a:pt x="180949" y="190906"/>
                </a:lnTo>
                <a:lnTo>
                  <a:pt x="178473" y="191147"/>
                </a:lnTo>
                <a:close/>
              </a:path>
              <a:path w="191769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135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47"/>
                </a:lnTo>
                <a:lnTo>
                  <a:pt x="1784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135">
                <a:moveTo>
                  <a:pt x="25400" y="178447"/>
                </a:moveTo>
                <a:lnTo>
                  <a:pt x="12700" y="165747"/>
                </a:lnTo>
                <a:lnTo>
                  <a:pt x="25400" y="165747"/>
                </a:lnTo>
                <a:lnTo>
                  <a:pt x="25400" y="178447"/>
                </a:lnTo>
                <a:close/>
              </a:path>
              <a:path w="191769" h="191135">
                <a:moveTo>
                  <a:pt x="165773" y="178447"/>
                </a:moveTo>
                <a:lnTo>
                  <a:pt x="25400" y="178447"/>
                </a:lnTo>
                <a:lnTo>
                  <a:pt x="25400" y="165747"/>
                </a:lnTo>
                <a:lnTo>
                  <a:pt x="165773" y="165747"/>
                </a:lnTo>
                <a:lnTo>
                  <a:pt x="165773" y="178447"/>
                </a:lnTo>
                <a:close/>
              </a:path>
              <a:path w="191769" h="191135">
                <a:moveTo>
                  <a:pt x="191173" y="178447"/>
                </a:moveTo>
                <a:lnTo>
                  <a:pt x="165773" y="178447"/>
                </a:lnTo>
                <a:lnTo>
                  <a:pt x="178473" y="165747"/>
                </a:lnTo>
                <a:lnTo>
                  <a:pt x="191173" y="165747"/>
                </a:lnTo>
                <a:lnTo>
                  <a:pt x="191173" y="178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42119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5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5" y="0"/>
                </a:lnTo>
                <a:lnTo>
                  <a:pt x="166115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29330" y="6029071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73" y="191160"/>
                </a:moveTo>
                <a:lnTo>
                  <a:pt x="12700" y="191160"/>
                </a:lnTo>
                <a:lnTo>
                  <a:pt x="10223" y="190919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73" y="0"/>
                </a:lnTo>
                <a:lnTo>
                  <a:pt x="19117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73" y="178460"/>
                </a:lnTo>
                <a:lnTo>
                  <a:pt x="190931" y="180936"/>
                </a:lnTo>
                <a:lnTo>
                  <a:pt x="180949" y="190919"/>
                </a:lnTo>
                <a:lnTo>
                  <a:pt x="178473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7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73" y="12700"/>
                </a:lnTo>
                <a:lnTo>
                  <a:pt x="165773" y="2540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165773" y="12700"/>
                </a:lnTo>
                <a:lnTo>
                  <a:pt x="178473" y="25400"/>
                </a:lnTo>
                <a:lnTo>
                  <a:pt x="191173" y="25400"/>
                </a:lnTo>
                <a:lnTo>
                  <a:pt x="191173" y="165760"/>
                </a:lnTo>
                <a:lnTo>
                  <a:pt x="1784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25400"/>
                </a:moveTo>
                <a:lnTo>
                  <a:pt x="178473" y="25400"/>
                </a:lnTo>
                <a:lnTo>
                  <a:pt x="165773" y="12700"/>
                </a:lnTo>
                <a:lnTo>
                  <a:pt x="191173" y="12700"/>
                </a:lnTo>
                <a:lnTo>
                  <a:pt x="191173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73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73" y="165760"/>
                </a:lnTo>
                <a:lnTo>
                  <a:pt x="165773" y="178460"/>
                </a:lnTo>
                <a:close/>
              </a:path>
              <a:path w="191769" h="191770">
                <a:moveTo>
                  <a:pt x="191173" y="178460"/>
                </a:moveTo>
                <a:lnTo>
                  <a:pt x="165773" y="178460"/>
                </a:lnTo>
                <a:lnTo>
                  <a:pt x="178473" y="165760"/>
                </a:lnTo>
                <a:lnTo>
                  <a:pt x="191173" y="165760"/>
                </a:lnTo>
                <a:lnTo>
                  <a:pt x="191173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76002" y="6042190"/>
            <a:ext cx="166370" cy="165100"/>
          </a:xfrm>
          <a:custGeom>
            <a:avLst/>
            <a:gdLst/>
            <a:ahLst/>
            <a:cxnLst/>
            <a:rect l="l" t="t" r="r" b="b"/>
            <a:pathLst>
              <a:path w="166369" h="165100">
                <a:moveTo>
                  <a:pt x="166116" y="164591"/>
                </a:moveTo>
                <a:lnTo>
                  <a:pt x="0" y="164591"/>
                </a:lnTo>
                <a:lnTo>
                  <a:pt x="0" y="0"/>
                </a:lnTo>
                <a:lnTo>
                  <a:pt x="166116" y="0"/>
                </a:lnTo>
                <a:lnTo>
                  <a:pt x="166116" y="1645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63328" y="6029032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178460" y="191160"/>
                </a:moveTo>
                <a:lnTo>
                  <a:pt x="12700" y="191160"/>
                </a:lnTo>
                <a:lnTo>
                  <a:pt x="10223" y="190906"/>
                </a:lnTo>
                <a:lnTo>
                  <a:pt x="0" y="178460"/>
                </a:lnTo>
                <a:lnTo>
                  <a:pt x="0" y="12700"/>
                </a:lnTo>
                <a:lnTo>
                  <a:pt x="12700" y="0"/>
                </a:lnTo>
                <a:lnTo>
                  <a:pt x="178460" y="0"/>
                </a:lnTo>
                <a:lnTo>
                  <a:pt x="19116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60"/>
                </a:lnTo>
                <a:lnTo>
                  <a:pt x="12700" y="165760"/>
                </a:lnTo>
                <a:lnTo>
                  <a:pt x="25400" y="178460"/>
                </a:lnTo>
                <a:lnTo>
                  <a:pt x="191160" y="178460"/>
                </a:lnTo>
                <a:lnTo>
                  <a:pt x="190919" y="180936"/>
                </a:lnTo>
                <a:lnTo>
                  <a:pt x="180936" y="190906"/>
                </a:lnTo>
                <a:lnTo>
                  <a:pt x="178460" y="191160"/>
                </a:lnTo>
                <a:close/>
              </a:path>
              <a:path w="191769" h="19177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769" h="191770">
                <a:moveTo>
                  <a:pt x="16576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60" y="12700"/>
                </a:lnTo>
                <a:lnTo>
                  <a:pt x="165760" y="2540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165760" y="12700"/>
                </a:lnTo>
                <a:lnTo>
                  <a:pt x="178460" y="25400"/>
                </a:lnTo>
                <a:lnTo>
                  <a:pt x="191160" y="25400"/>
                </a:lnTo>
                <a:lnTo>
                  <a:pt x="191160" y="165760"/>
                </a:lnTo>
                <a:lnTo>
                  <a:pt x="1784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25400"/>
                </a:moveTo>
                <a:lnTo>
                  <a:pt x="178460" y="25400"/>
                </a:lnTo>
                <a:lnTo>
                  <a:pt x="165760" y="12700"/>
                </a:lnTo>
                <a:lnTo>
                  <a:pt x="191160" y="12700"/>
                </a:lnTo>
                <a:lnTo>
                  <a:pt x="191160" y="25400"/>
                </a:lnTo>
                <a:close/>
              </a:path>
              <a:path w="191769" h="191770">
                <a:moveTo>
                  <a:pt x="25400" y="178460"/>
                </a:moveTo>
                <a:lnTo>
                  <a:pt x="12700" y="165760"/>
                </a:lnTo>
                <a:lnTo>
                  <a:pt x="25400" y="165760"/>
                </a:lnTo>
                <a:lnTo>
                  <a:pt x="25400" y="178460"/>
                </a:lnTo>
                <a:close/>
              </a:path>
              <a:path w="191769" h="191770">
                <a:moveTo>
                  <a:pt x="165760" y="178460"/>
                </a:moveTo>
                <a:lnTo>
                  <a:pt x="25400" y="178460"/>
                </a:lnTo>
                <a:lnTo>
                  <a:pt x="25400" y="165760"/>
                </a:lnTo>
                <a:lnTo>
                  <a:pt x="165760" y="165760"/>
                </a:lnTo>
                <a:lnTo>
                  <a:pt x="165760" y="178460"/>
                </a:lnTo>
                <a:close/>
              </a:path>
              <a:path w="191769" h="191770">
                <a:moveTo>
                  <a:pt x="191160" y="178460"/>
                </a:moveTo>
                <a:lnTo>
                  <a:pt x="165760" y="178460"/>
                </a:lnTo>
                <a:lnTo>
                  <a:pt x="178460" y="165760"/>
                </a:lnTo>
                <a:lnTo>
                  <a:pt x="191160" y="165760"/>
                </a:lnTo>
                <a:lnTo>
                  <a:pt x="191160" y="178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57586" y="62250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44786" y="6213069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22" y="191109"/>
                </a:moveTo>
                <a:lnTo>
                  <a:pt x="12700" y="191109"/>
                </a:lnTo>
                <a:lnTo>
                  <a:pt x="10223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22" y="0"/>
                </a:lnTo>
                <a:lnTo>
                  <a:pt x="19112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22" y="178409"/>
                </a:lnTo>
                <a:lnTo>
                  <a:pt x="190881" y="180886"/>
                </a:lnTo>
                <a:lnTo>
                  <a:pt x="180898" y="190868"/>
                </a:lnTo>
                <a:lnTo>
                  <a:pt x="178422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2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22" y="12700"/>
                </a:lnTo>
                <a:lnTo>
                  <a:pt x="165722" y="25400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165722" y="12700"/>
                </a:lnTo>
                <a:lnTo>
                  <a:pt x="178422" y="25400"/>
                </a:lnTo>
                <a:lnTo>
                  <a:pt x="191122" y="25400"/>
                </a:lnTo>
                <a:lnTo>
                  <a:pt x="191122" y="165709"/>
                </a:lnTo>
                <a:lnTo>
                  <a:pt x="1784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25400"/>
                </a:moveTo>
                <a:lnTo>
                  <a:pt x="178422" y="25400"/>
                </a:lnTo>
                <a:lnTo>
                  <a:pt x="165722" y="12700"/>
                </a:lnTo>
                <a:lnTo>
                  <a:pt x="191122" y="12700"/>
                </a:lnTo>
                <a:lnTo>
                  <a:pt x="191122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178409"/>
                </a:moveTo>
                <a:lnTo>
                  <a:pt x="165722" y="178409"/>
                </a:lnTo>
                <a:lnTo>
                  <a:pt x="178422" y="165709"/>
                </a:lnTo>
                <a:lnTo>
                  <a:pt x="191122" y="165709"/>
                </a:lnTo>
                <a:lnTo>
                  <a:pt x="191122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91470" y="62250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5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5" y="0"/>
                </a:lnTo>
                <a:lnTo>
                  <a:pt x="166115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79241" y="6213069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22" y="191109"/>
                </a:moveTo>
                <a:lnTo>
                  <a:pt x="12700" y="191109"/>
                </a:lnTo>
                <a:lnTo>
                  <a:pt x="10223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22" y="0"/>
                </a:lnTo>
                <a:lnTo>
                  <a:pt x="19112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22" y="178409"/>
                </a:lnTo>
                <a:lnTo>
                  <a:pt x="190881" y="180886"/>
                </a:lnTo>
                <a:lnTo>
                  <a:pt x="180898" y="190868"/>
                </a:lnTo>
                <a:lnTo>
                  <a:pt x="178422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2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22" y="12700"/>
                </a:lnTo>
                <a:lnTo>
                  <a:pt x="165722" y="25400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165722" y="12700"/>
                </a:lnTo>
                <a:lnTo>
                  <a:pt x="178422" y="25400"/>
                </a:lnTo>
                <a:lnTo>
                  <a:pt x="191122" y="25400"/>
                </a:lnTo>
                <a:lnTo>
                  <a:pt x="191122" y="165709"/>
                </a:lnTo>
                <a:lnTo>
                  <a:pt x="1784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25400"/>
                </a:moveTo>
                <a:lnTo>
                  <a:pt x="178422" y="25400"/>
                </a:lnTo>
                <a:lnTo>
                  <a:pt x="165722" y="12700"/>
                </a:lnTo>
                <a:lnTo>
                  <a:pt x="191122" y="12700"/>
                </a:lnTo>
                <a:lnTo>
                  <a:pt x="191122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178409"/>
                </a:moveTo>
                <a:lnTo>
                  <a:pt x="165722" y="178409"/>
                </a:lnTo>
                <a:lnTo>
                  <a:pt x="178422" y="165709"/>
                </a:lnTo>
                <a:lnTo>
                  <a:pt x="191122" y="165709"/>
                </a:lnTo>
                <a:lnTo>
                  <a:pt x="191122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36023" y="6225069"/>
            <a:ext cx="166370" cy="166370"/>
          </a:xfrm>
          <a:custGeom>
            <a:avLst/>
            <a:gdLst/>
            <a:ahLst/>
            <a:cxnLst/>
            <a:rect l="l" t="t" r="r" b="b"/>
            <a:pathLst>
              <a:path w="166369" h="166370">
                <a:moveTo>
                  <a:pt x="166116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6116" y="0"/>
                </a:lnTo>
                <a:lnTo>
                  <a:pt x="166116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24073" y="6213107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09" y="191109"/>
                </a:moveTo>
                <a:lnTo>
                  <a:pt x="12700" y="191109"/>
                </a:lnTo>
                <a:lnTo>
                  <a:pt x="10210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09" y="0"/>
                </a:lnTo>
                <a:lnTo>
                  <a:pt x="19110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09" y="178409"/>
                </a:lnTo>
                <a:lnTo>
                  <a:pt x="190868" y="180886"/>
                </a:lnTo>
                <a:lnTo>
                  <a:pt x="180886" y="190868"/>
                </a:lnTo>
                <a:lnTo>
                  <a:pt x="178409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0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09" y="12700"/>
                </a:lnTo>
                <a:lnTo>
                  <a:pt x="165709" y="25400"/>
                </a:lnTo>
                <a:close/>
              </a:path>
              <a:path w="191135" h="191135">
                <a:moveTo>
                  <a:pt x="165709" y="178409"/>
                </a:moveTo>
                <a:lnTo>
                  <a:pt x="165709" y="12700"/>
                </a:lnTo>
                <a:lnTo>
                  <a:pt x="178409" y="25400"/>
                </a:lnTo>
                <a:lnTo>
                  <a:pt x="191109" y="25400"/>
                </a:lnTo>
                <a:lnTo>
                  <a:pt x="191109" y="165709"/>
                </a:lnTo>
                <a:lnTo>
                  <a:pt x="178409" y="165709"/>
                </a:lnTo>
                <a:lnTo>
                  <a:pt x="165709" y="178409"/>
                </a:lnTo>
                <a:close/>
              </a:path>
              <a:path w="191135" h="191135">
                <a:moveTo>
                  <a:pt x="191109" y="25400"/>
                </a:moveTo>
                <a:lnTo>
                  <a:pt x="178409" y="25400"/>
                </a:lnTo>
                <a:lnTo>
                  <a:pt x="165709" y="12700"/>
                </a:lnTo>
                <a:lnTo>
                  <a:pt x="191109" y="12700"/>
                </a:lnTo>
                <a:lnTo>
                  <a:pt x="191109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09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09" y="165709"/>
                </a:lnTo>
                <a:lnTo>
                  <a:pt x="165709" y="178409"/>
                </a:lnTo>
                <a:close/>
              </a:path>
              <a:path w="191135" h="191135">
                <a:moveTo>
                  <a:pt x="191109" y="178409"/>
                </a:moveTo>
                <a:lnTo>
                  <a:pt x="165709" y="178409"/>
                </a:lnTo>
                <a:lnTo>
                  <a:pt x="178409" y="165709"/>
                </a:lnTo>
                <a:lnTo>
                  <a:pt x="191109" y="165709"/>
                </a:lnTo>
                <a:lnTo>
                  <a:pt x="191109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71430" y="6225069"/>
            <a:ext cx="165100" cy="166370"/>
          </a:xfrm>
          <a:custGeom>
            <a:avLst/>
            <a:gdLst/>
            <a:ahLst/>
            <a:cxnLst/>
            <a:rect l="l" t="t" r="r" b="b"/>
            <a:pathLst>
              <a:path w="165100" h="166370">
                <a:moveTo>
                  <a:pt x="164592" y="166115"/>
                </a:moveTo>
                <a:lnTo>
                  <a:pt x="0" y="166115"/>
                </a:lnTo>
                <a:lnTo>
                  <a:pt x="0" y="0"/>
                </a:lnTo>
                <a:lnTo>
                  <a:pt x="164592" y="0"/>
                </a:lnTo>
                <a:lnTo>
                  <a:pt x="164592" y="166115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58096" y="6213069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5">
                <a:moveTo>
                  <a:pt x="178422" y="191109"/>
                </a:moveTo>
                <a:lnTo>
                  <a:pt x="12700" y="191109"/>
                </a:lnTo>
                <a:lnTo>
                  <a:pt x="10223" y="190868"/>
                </a:lnTo>
                <a:lnTo>
                  <a:pt x="0" y="178409"/>
                </a:lnTo>
                <a:lnTo>
                  <a:pt x="0" y="12700"/>
                </a:lnTo>
                <a:lnTo>
                  <a:pt x="12700" y="0"/>
                </a:lnTo>
                <a:lnTo>
                  <a:pt x="178422" y="0"/>
                </a:lnTo>
                <a:lnTo>
                  <a:pt x="19112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5709"/>
                </a:lnTo>
                <a:lnTo>
                  <a:pt x="12700" y="165709"/>
                </a:lnTo>
                <a:lnTo>
                  <a:pt x="25400" y="178409"/>
                </a:lnTo>
                <a:lnTo>
                  <a:pt x="191122" y="178409"/>
                </a:lnTo>
                <a:lnTo>
                  <a:pt x="190881" y="180886"/>
                </a:lnTo>
                <a:lnTo>
                  <a:pt x="180898" y="190868"/>
                </a:lnTo>
                <a:lnTo>
                  <a:pt x="178422" y="191109"/>
                </a:lnTo>
                <a:close/>
              </a:path>
              <a:path w="191135" h="191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1135" h="191135">
                <a:moveTo>
                  <a:pt x="16572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5722" y="12700"/>
                </a:lnTo>
                <a:lnTo>
                  <a:pt x="165722" y="25400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165722" y="12700"/>
                </a:lnTo>
                <a:lnTo>
                  <a:pt x="178422" y="25400"/>
                </a:lnTo>
                <a:lnTo>
                  <a:pt x="191122" y="25400"/>
                </a:lnTo>
                <a:lnTo>
                  <a:pt x="191122" y="165709"/>
                </a:lnTo>
                <a:lnTo>
                  <a:pt x="1784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25400"/>
                </a:moveTo>
                <a:lnTo>
                  <a:pt x="178422" y="25400"/>
                </a:lnTo>
                <a:lnTo>
                  <a:pt x="165722" y="12700"/>
                </a:lnTo>
                <a:lnTo>
                  <a:pt x="191122" y="12700"/>
                </a:lnTo>
                <a:lnTo>
                  <a:pt x="191122" y="25400"/>
                </a:lnTo>
                <a:close/>
              </a:path>
              <a:path w="191135" h="191135">
                <a:moveTo>
                  <a:pt x="25400" y="178409"/>
                </a:moveTo>
                <a:lnTo>
                  <a:pt x="12700" y="165709"/>
                </a:lnTo>
                <a:lnTo>
                  <a:pt x="25400" y="165709"/>
                </a:lnTo>
                <a:lnTo>
                  <a:pt x="25400" y="178409"/>
                </a:lnTo>
                <a:close/>
              </a:path>
              <a:path w="191135" h="191135">
                <a:moveTo>
                  <a:pt x="165722" y="178409"/>
                </a:moveTo>
                <a:lnTo>
                  <a:pt x="25400" y="178409"/>
                </a:lnTo>
                <a:lnTo>
                  <a:pt x="25400" y="165709"/>
                </a:lnTo>
                <a:lnTo>
                  <a:pt x="165722" y="165709"/>
                </a:lnTo>
                <a:lnTo>
                  <a:pt x="165722" y="178409"/>
                </a:lnTo>
                <a:close/>
              </a:path>
              <a:path w="191135" h="191135">
                <a:moveTo>
                  <a:pt x="191122" y="178409"/>
                </a:moveTo>
                <a:lnTo>
                  <a:pt x="165722" y="178409"/>
                </a:lnTo>
                <a:lnTo>
                  <a:pt x="178422" y="165709"/>
                </a:lnTo>
                <a:lnTo>
                  <a:pt x="191122" y="165709"/>
                </a:lnTo>
                <a:lnTo>
                  <a:pt x="191122" y="178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107623" y="5371629"/>
            <a:ext cx="1828800" cy="386080"/>
          </a:xfrm>
          <a:custGeom>
            <a:avLst/>
            <a:gdLst/>
            <a:ahLst/>
            <a:cxnLst/>
            <a:rect l="l" t="t" r="r" b="b"/>
            <a:pathLst>
              <a:path w="1828800" h="386079">
                <a:moveTo>
                  <a:pt x="1636776" y="385572"/>
                </a:moveTo>
                <a:lnTo>
                  <a:pt x="1636776" y="289560"/>
                </a:lnTo>
                <a:lnTo>
                  <a:pt x="0" y="289560"/>
                </a:lnTo>
                <a:lnTo>
                  <a:pt x="0" y="96012"/>
                </a:lnTo>
                <a:lnTo>
                  <a:pt x="1636776" y="96012"/>
                </a:lnTo>
                <a:lnTo>
                  <a:pt x="1636776" y="0"/>
                </a:lnTo>
                <a:lnTo>
                  <a:pt x="1828800" y="193548"/>
                </a:lnTo>
                <a:lnTo>
                  <a:pt x="1636776" y="385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4718545" y="5087074"/>
            <a:ext cx="25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在新的图上更新节点表示</a:t>
            </a:r>
          </a:p>
        </p:txBody>
      </p:sp>
      <p:sp>
        <p:nvSpPr>
          <p:cNvPr id="84" name="object 84"/>
          <p:cNvSpPr/>
          <p:nvPr/>
        </p:nvSpPr>
        <p:spPr>
          <a:xfrm>
            <a:off x="8040732" y="4692333"/>
            <a:ext cx="976534" cy="1678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47475" y="6130582"/>
            <a:ext cx="2429510" cy="441959"/>
          </a:xfrm>
          <a:custGeom>
            <a:avLst/>
            <a:gdLst/>
            <a:ahLst/>
            <a:cxnLst/>
            <a:rect l="l" t="t" r="r" b="b"/>
            <a:pathLst>
              <a:path w="2429510" h="441960">
                <a:moveTo>
                  <a:pt x="2356104" y="441960"/>
                </a:moveTo>
                <a:lnTo>
                  <a:pt x="73151" y="441960"/>
                </a:lnTo>
                <a:lnTo>
                  <a:pt x="44639" y="435746"/>
                </a:lnTo>
                <a:lnTo>
                  <a:pt x="21340" y="419719"/>
                </a:lnTo>
                <a:lnTo>
                  <a:pt x="5659" y="396143"/>
                </a:lnTo>
                <a:lnTo>
                  <a:pt x="0" y="367284"/>
                </a:lnTo>
                <a:lnTo>
                  <a:pt x="0" y="73151"/>
                </a:lnTo>
                <a:lnTo>
                  <a:pt x="5659" y="44637"/>
                </a:lnTo>
                <a:lnTo>
                  <a:pt x="21340" y="21336"/>
                </a:lnTo>
                <a:lnTo>
                  <a:pt x="44639" y="5654"/>
                </a:lnTo>
                <a:lnTo>
                  <a:pt x="73151" y="0"/>
                </a:lnTo>
                <a:lnTo>
                  <a:pt x="2356104" y="0"/>
                </a:lnTo>
                <a:lnTo>
                  <a:pt x="2384825" y="5654"/>
                </a:lnTo>
                <a:lnTo>
                  <a:pt x="2408196" y="21336"/>
                </a:lnTo>
                <a:lnTo>
                  <a:pt x="2423808" y="44637"/>
                </a:lnTo>
                <a:lnTo>
                  <a:pt x="2429256" y="73151"/>
                </a:lnTo>
                <a:lnTo>
                  <a:pt x="2429256" y="367284"/>
                </a:lnTo>
                <a:lnTo>
                  <a:pt x="2423808" y="396143"/>
                </a:lnTo>
                <a:lnTo>
                  <a:pt x="2408196" y="419719"/>
                </a:lnTo>
                <a:lnTo>
                  <a:pt x="2384825" y="435746"/>
                </a:lnTo>
                <a:lnTo>
                  <a:pt x="2356104" y="44196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5547551" y="6147473"/>
            <a:ext cx="21710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 err="1">
                <a:latin typeface="Microsoft JhengHei UI"/>
                <a:cs typeface="Microsoft JhengHei UI"/>
              </a:rPr>
              <a:t>作为图的表示</a:t>
            </a:r>
            <a:r>
              <a:rPr lang="en-CN" sz="2400" i="1" spc="105" dirty="0">
                <a:latin typeface="Cambria Math"/>
                <a:cs typeface="Microsoft JhengHei UI"/>
              </a:rPr>
              <a:t>f</a:t>
            </a:r>
            <a:r>
              <a:rPr sz="2625" i="1" spc="104" baseline="-15873" dirty="0">
                <a:latin typeface="Cambria Math"/>
                <a:cs typeface="Cambria Math"/>
              </a:rPr>
              <a:t>G</a:t>
            </a:r>
            <a:endParaRPr sz="2625" i="1" baseline="-15873" dirty="0">
              <a:latin typeface="Cambria Math"/>
              <a:cs typeface="Cambria Math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888935" y="5993423"/>
            <a:ext cx="1568450" cy="474345"/>
          </a:xfrm>
          <a:custGeom>
            <a:avLst/>
            <a:gdLst/>
            <a:ahLst/>
            <a:cxnLst/>
            <a:rect l="l" t="t" r="r" b="b"/>
            <a:pathLst>
              <a:path w="1568450" h="474345">
                <a:moveTo>
                  <a:pt x="1490472" y="473963"/>
                </a:moveTo>
                <a:lnTo>
                  <a:pt x="79247" y="473963"/>
                </a:lnTo>
                <a:lnTo>
                  <a:pt x="48313" y="467389"/>
                </a:lnTo>
                <a:lnTo>
                  <a:pt x="23126" y="450322"/>
                </a:lnTo>
                <a:lnTo>
                  <a:pt x="6188" y="425265"/>
                </a:lnTo>
                <a:lnTo>
                  <a:pt x="0" y="394715"/>
                </a:lnTo>
                <a:lnTo>
                  <a:pt x="0" y="79248"/>
                </a:lnTo>
                <a:lnTo>
                  <a:pt x="6188" y="48486"/>
                </a:lnTo>
                <a:lnTo>
                  <a:pt x="23126" y="23360"/>
                </a:lnTo>
                <a:lnTo>
                  <a:pt x="48313" y="6365"/>
                </a:lnTo>
                <a:lnTo>
                  <a:pt x="79247" y="0"/>
                </a:lnTo>
                <a:lnTo>
                  <a:pt x="1490472" y="0"/>
                </a:lnTo>
                <a:lnTo>
                  <a:pt x="1520838" y="6365"/>
                </a:lnTo>
                <a:lnTo>
                  <a:pt x="1545674" y="23360"/>
                </a:lnTo>
                <a:lnTo>
                  <a:pt x="1562339" y="48486"/>
                </a:lnTo>
                <a:lnTo>
                  <a:pt x="1568195" y="79248"/>
                </a:lnTo>
                <a:lnTo>
                  <a:pt x="1568195" y="394715"/>
                </a:lnTo>
                <a:lnTo>
                  <a:pt x="1562339" y="425265"/>
                </a:lnTo>
                <a:lnTo>
                  <a:pt x="1545674" y="450322"/>
                </a:lnTo>
                <a:lnTo>
                  <a:pt x="1520838" y="467389"/>
                </a:lnTo>
                <a:lnTo>
                  <a:pt x="1490472" y="473963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990750" y="6026962"/>
            <a:ext cx="1244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虚拟节点</a:t>
            </a:r>
            <a:endParaRPr sz="24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9622" y="135457"/>
            <a:ext cx="7794778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dirty="0"/>
              <a:t>基于注意力机制的平面池化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104578" y="1283537"/>
            <a:ext cx="1257585" cy="336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7477" y="2752622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60" h="341630">
                <a:moveTo>
                  <a:pt x="664463" y="341376"/>
                </a:moveTo>
                <a:lnTo>
                  <a:pt x="664463" y="256032"/>
                </a:lnTo>
                <a:lnTo>
                  <a:pt x="0" y="256032"/>
                </a:lnTo>
                <a:lnTo>
                  <a:pt x="0" y="85344"/>
                </a:lnTo>
                <a:lnTo>
                  <a:pt x="664463" y="85344"/>
                </a:lnTo>
                <a:lnTo>
                  <a:pt x="664463" y="0"/>
                </a:lnTo>
                <a:lnTo>
                  <a:pt x="835151" y="170688"/>
                </a:lnTo>
                <a:lnTo>
                  <a:pt x="664463" y="34137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600" y="2748431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37"/>
                </a:lnTo>
                <a:lnTo>
                  <a:pt x="664819" y="3162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44"/>
                </a:lnTo>
                <a:lnTo>
                  <a:pt x="672680" y="1358"/>
                </a:lnTo>
                <a:lnTo>
                  <a:pt x="676059" y="4737"/>
                </a:lnTo>
                <a:lnTo>
                  <a:pt x="674077" y="4737"/>
                </a:lnTo>
                <a:lnTo>
                  <a:pt x="665949" y="8102"/>
                </a:lnTo>
                <a:lnTo>
                  <a:pt x="674077" y="16230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30"/>
                </a:moveTo>
                <a:lnTo>
                  <a:pt x="665949" y="8102"/>
                </a:lnTo>
                <a:lnTo>
                  <a:pt x="674077" y="4737"/>
                </a:lnTo>
                <a:lnTo>
                  <a:pt x="674077" y="16230"/>
                </a:lnTo>
                <a:close/>
              </a:path>
              <a:path w="844550" h="350519">
                <a:moveTo>
                  <a:pt x="832897" y="175050"/>
                </a:moveTo>
                <a:lnTo>
                  <a:pt x="674077" y="16230"/>
                </a:lnTo>
                <a:lnTo>
                  <a:pt x="674077" y="4737"/>
                </a:lnTo>
                <a:lnTo>
                  <a:pt x="676059" y="4737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897" y="175050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83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24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22"/>
                </a:moveTo>
                <a:lnTo>
                  <a:pt x="832897" y="175050"/>
                </a:lnTo>
                <a:lnTo>
                  <a:pt x="836269" y="171678"/>
                </a:lnTo>
                <a:lnTo>
                  <a:pt x="836269" y="178422"/>
                </a:lnTo>
                <a:close/>
              </a:path>
              <a:path w="844550" h="350519">
                <a:moveTo>
                  <a:pt x="843000" y="178422"/>
                </a:moveTo>
                <a:lnTo>
                  <a:pt x="836269" y="178422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15"/>
                </a:lnTo>
                <a:lnTo>
                  <a:pt x="843000" y="178422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897" y="175050"/>
                </a:lnTo>
                <a:lnTo>
                  <a:pt x="836269" y="178422"/>
                </a:lnTo>
                <a:lnTo>
                  <a:pt x="843000" y="178422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70340" y="4782959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7601" y="476962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78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2993" y="4782959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0939" y="476962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44789" y="4782959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1567" y="476966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7440" y="4782959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14600" y="476962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70340" y="490945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57601" y="489614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993" y="490945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40939" y="489612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78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44789" y="490945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1567" y="489616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27440" y="490945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4600" y="489614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0340" y="502984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57601" y="501773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44789" y="5029847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31567" y="501775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27440" y="502984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4600" y="501773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57565" y="5028324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44584" y="501595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70340" y="51593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57728" y="514678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54516" y="5159388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41066" y="514678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76"/>
                </a:moveTo>
                <a:lnTo>
                  <a:pt x="12700" y="142176"/>
                </a:lnTo>
                <a:lnTo>
                  <a:pt x="10210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189" y="129476"/>
                </a:lnTo>
                <a:lnTo>
                  <a:pt x="141947" y="131965"/>
                </a:lnTo>
                <a:lnTo>
                  <a:pt x="131965" y="141935"/>
                </a:lnTo>
                <a:lnTo>
                  <a:pt x="129489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76"/>
                </a:lnTo>
                <a:lnTo>
                  <a:pt x="1294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7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129476"/>
                </a:moveTo>
                <a:lnTo>
                  <a:pt x="116789" y="129476"/>
                </a:lnTo>
                <a:lnTo>
                  <a:pt x="129489" y="116776"/>
                </a:lnTo>
                <a:lnTo>
                  <a:pt x="142189" y="116776"/>
                </a:lnTo>
                <a:lnTo>
                  <a:pt x="142189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44789" y="5159388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31694" y="514681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27440" y="51593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14727" y="514678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70340" y="529045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57601" y="527773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52993" y="529045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40939" y="527773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44789" y="5290452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31567" y="527776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27440" y="529045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14600" y="527773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70340" y="541694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57601" y="540425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52993" y="541694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40939" y="54042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44789" y="5416944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31567" y="540428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27440" y="541694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14600" y="54042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70340" y="553886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57601" y="552584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44789" y="553886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31567" y="552587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27440" y="553886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14600" y="552583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757565" y="5537339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744584" y="552406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70340" y="566687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57728" y="565490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54516" y="5666879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41066" y="56548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10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44789" y="5666879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31694" y="565492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527440" y="566687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14727" y="56548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27893" y="1543253"/>
            <a:ext cx="919480" cy="2449195"/>
          </a:xfrm>
          <a:custGeom>
            <a:avLst/>
            <a:gdLst/>
            <a:ahLst/>
            <a:cxnLst/>
            <a:rect l="l" t="t" r="r" b="b"/>
            <a:pathLst>
              <a:path w="919479" h="2449195">
                <a:moveTo>
                  <a:pt x="17783" y="2449068"/>
                </a:moveTo>
                <a:lnTo>
                  <a:pt x="0" y="757085"/>
                </a:lnTo>
                <a:lnTo>
                  <a:pt x="244" y="754761"/>
                </a:lnTo>
                <a:lnTo>
                  <a:pt x="894400" y="2590"/>
                </a:lnTo>
                <a:lnTo>
                  <a:pt x="901335" y="0"/>
                </a:lnTo>
                <a:lnTo>
                  <a:pt x="903836" y="241"/>
                </a:lnTo>
                <a:lnTo>
                  <a:pt x="912651" y="11150"/>
                </a:lnTo>
                <a:lnTo>
                  <a:pt x="890425" y="11150"/>
                </a:lnTo>
                <a:lnTo>
                  <a:pt x="890517" y="34834"/>
                </a:lnTo>
                <a:lnTo>
                  <a:pt x="28457" y="757085"/>
                </a:lnTo>
                <a:lnTo>
                  <a:pt x="22215" y="757085"/>
                </a:lnTo>
                <a:lnTo>
                  <a:pt x="18240" y="765644"/>
                </a:lnTo>
                <a:lnTo>
                  <a:pt x="22248" y="765644"/>
                </a:lnTo>
                <a:lnTo>
                  <a:pt x="28613" y="2414220"/>
                </a:lnTo>
                <a:lnTo>
                  <a:pt x="10455" y="2429433"/>
                </a:lnTo>
                <a:lnTo>
                  <a:pt x="28705" y="2437917"/>
                </a:lnTo>
                <a:lnTo>
                  <a:pt x="34947" y="2437917"/>
                </a:lnTo>
                <a:lnTo>
                  <a:pt x="24730" y="2446477"/>
                </a:lnTo>
                <a:lnTo>
                  <a:pt x="22634" y="2447861"/>
                </a:lnTo>
                <a:lnTo>
                  <a:pt x="20272" y="2448737"/>
                </a:lnTo>
                <a:lnTo>
                  <a:pt x="17783" y="2449068"/>
                </a:lnTo>
                <a:close/>
              </a:path>
              <a:path w="919479" h="2449195">
                <a:moveTo>
                  <a:pt x="890517" y="34834"/>
                </a:moveTo>
                <a:lnTo>
                  <a:pt x="890425" y="11150"/>
                </a:lnTo>
                <a:lnTo>
                  <a:pt x="908675" y="19621"/>
                </a:lnTo>
                <a:lnTo>
                  <a:pt x="890517" y="34834"/>
                </a:lnTo>
                <a:close/>
              </a:path>
              <a:path w="919479" h="2449195">
                <a:moveTo>
                  <a:pt x="919131" y="1691982"/>
                </a:moveTo>
                <a:lnTo>
                  <a:pt x="896915" y="1691982"/>
                </a:lnTo>
                <a:lnTo>
                  <a:pt x="900890" y="1683410"/>
                </a:lnTo>
                <a:lnTo>
                  <a:pt x="896882" y="1683410"/>
                </a:lnTo>
                <a:lnTo>
                  <a:pt x="890517" y="34834"/>
                </a:lnTo>
                <a:lnTo>
                  <a:pt x="908675" y="19621"/>
                </a:lnTo>
                <a:lnTo>
                  <a:pt x="890425" y="11150"/>
                </a:lnTo>
                <a:lnTo>
                  <a:pt x="912651" y="11150"/>
                </a:lnTo>
                <a:lnTo>
                  <a:pt x="919107" y="1683410"/>
                </a:lnTo>
                <a:lnTo>
                  <a:pt x="900890" y="1683410"/>
                </a:lnTo>
                <a:lnTo>
                  <a:pt x="896895" y="1686757"/>
                </a:lnTo>
                <a:lnTo>
                  <a:pt x="919120" y="1686757"/>
                </a:lnTo>
                <a:lnTo>
                  <a:pt x="919131" y="1691982"/>
                </a:lnTo>
                <a:close/>
              </a:path>
              <a:path w="919479" h="2449195">
                <a:moveTo>
                  <a:pt x="18240" y="765644"/>
                </a:moveTo>
                <a:lnTo>
                  <a:pt x="22215" y="757085"/>
                </a:lnTo>
                <a:lnTo>
                  <a:pt x="22235" y="762297"/>
                </a:lnTo>
                <a:lnTo>
                  <a:pt x="18240" y="765644"/>
                </a:lnTo>
                <a:close/>
              </a:path>
              <a:path w="919479" h="2449195">
                <a:moveTo>
                  <a:pt x="22235" y="762297"/>
                </a:moveTo>
                <a:lnTo>
                  <a:pt x="22215" y="757085"/>
                </a:lnTo>
                <a:lnTo>
                  <a:pt x="28457" y="757085"/>
                </a:lnTo>
                <a:lnTo>
                  <a:pt x="22235" y="762297"/>
                </a:lnTo>
                <a:close/>
              </a:path>
              <a:path w="919479" h="2449195">
                <a:moveTo>
                  <a:pt x="22248" y="765644"/>
                </a:moveTo>
                <a:lnTo>
                  <a:pt x="18240" y="765644"/>
                </a:lnTo>
                <a:lnTo>
                  <a:pt x="22235" y="762297"/>
                </a:lnTo>
                <a:lnTo>
                  <a:pt x="22248" y="765644"/>
                </a:lnTo>
                <a:close/>
              </a:path>
              <a:path w="919479" h="2449195">
                <a:moveTo>
                  <a:pt x="896915" y="1691982"/>
                </a:moveTo>
                <a:lnTo>
                  <a:pt x="896895" y="1686757"/>
                </a:lnTo>
                <a:lnTo>
                  <a:pt x="900890" y="1683410"/>
                </a:lnTo>
                <a:lnTo>
                  <a:pt x="896915" y="1691982"/>
                </a:lnTo>
                <a:close/>
              </a:path>
              <a:path w="919479" h="2449195">
                <a:moveTo>
                  <a:pt x="34947" y="2437917"/>
                </a:moveTo>
                <a:lnTo>
                  <a:pt x="28705" y="2437917"/>
                </a:lnTo>
                <a:lnTo>
                  <a:pt x="28613" y="2414220"/>
                </a:lnTo>
                <a:lnTo>
                  <a:pt x="896895" y="1686757"/>
                </a:lnTo>
                <a:lnTo>
                  <a:pt x="896915" y="1691982"/>
                </a:lnTo>
                <a:lnTo>
                  <a:pt x="919131" y="1691982"/>
                </a:lnTo>
                <a:lnTo>
                  <a:pt x="918886" y="1694307"/>
                </a:lnTo>
                <a:lnTo>
                  <a:pt x="918099" y="1696618"/>
                </a:lnTo>
                <a:lnTo>
                  <a:pt x="916841" y="1698701"/>
                </a:lnTo>
                <a:lnTo>
                  <a:pt x="915165" y="1700453"/>
                </a:lnTo>
                <a:lnTo>
                  <a:pt x="34947" y="2437917"/>
                </a:lnTo>
                <a:close/>
              </a:path>
              <a:path w="919479" h="2449195">
                <a:moveTo>
                  <a:pt x="28705" y="2437917"/>
                </a:moveTo>
                <a:lnTo>
                  <a:pt x="10455" y="2429433"/>
                </a:lnTo>
                <a:lnTo>
                  <a:pt x="28613" y="2414220"/>
                </a:lnTo>
                <a:lnTo>
                  <a:pt x="28705" y="243791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68740" y="2634309"/>
            <a:ext cx="309245" cy="365760"/>
          </a:xfrm>
          <a:custGeom>
            <a:avLst/>
            <a:gdLst/>
            <a:ahLst/>
            <a:cxnLst/>
            <a:rect l="l" t="t" r="r" b="b"/>
            <a:pathLst>
              <a:path w="309245" h="365760">
                <a:moveTo>
                  <a:pt x="178155" y="1269"/>
                </a:moveTo>
                <a:lnTo>
                  <a:pt x="131102" y="1269"/>
                </a:lnTo>
                <a:lnTo>
                  <a:pt x="138201" y="0"/>
                </a:lnTo>
                <a:lnTo>
                  <a:pt x="171056" y="0"/>
                </a:lnTo>
                <a:lnTo>
                  <a:pt x="178155" y="1269"/>
                </a:lnTo>
                <a:close/>
              </a:path>
              <a:path w="309245" h="365760">
                <a:moveTo>
                  <a:pt x="193497" y="5080"/>
                </a:moveTo>
                <a:lnTo>
                  <a:pt x="115773" y="5080"/>
                </a:lnTo>
                <a:lnTo>
                  <a:pt x="122643" y="3810"/>
                </a:lnTo>
                <a:lnTo>
                  <a:pt x="123367" y="2539"/>
                </a:lnTo>
                <a:lnTo>
                  <a:pt x="130352" y="1269"/>
                </a:lnTo>
                <a:lnTo>
                  <a:pt x="178904" y="1269"/>
                </a:lnTo>
                <a:lnTo>
                  <a:pt x="185902" y="2539"/>
                </a:lnTo>
                <a:lnTo>
                  <a:pt x="186626" y="3810"/>
                </a:lnTo>
                <a:lnTo>
                  <a:pt x="193497" y="5080"/>
                </a:lnTo>
                <a:close/>
              </a:path>
              <a:path w="309245" h="365760">
                <a:moveTo>
                  <a:pt x="200939" y="7619"/>
                </a:moveTo>
                <a:lnTo>
                  <a:pt x="108331" y="7619"/>
                </a:lnTo>
                <a:lnTo>
                  <a:pt x="115062" y="5080"/>
                </a:lnTo>
                <a:lnTo>
                  <a:pt x="194195" y="5080"/>
                </a:lnTo>
                <a:lnTo>
                  <a:pt x="200939" y="7619"/>
                </a:lnTo>
                <a:close/>
              </a:path>
              <a:path w="309245" h="365760">
                <a:moveTo>
                  <a:pt x="215315" y="13969"/>
                </a:moveTo>
                <a:lnTo>
                  <a:pt x="93954" y="13969"/>
                </a:lnTo>
                <a:lnTo>
                  <a:pt x="100393" y="11430"/>
                </a:lnTo>
                <a:lnTo>
                  <a:pt x="101053" y="10160"/>
                </a:lnTo>
                <a:lnTo>
                  <a:pt x="107645" y="7619"/>
                </a:lnTo>
                <a:lnTo>
                  <a:pt x="201612" y="7619"/>
                </a:lnTo>
                <a:lnTo>
                  <a:pt x="208216" y="10160"/>
                </a:lnTo>
                <a:lnTo>
                  <a:pt x="215315" y="13969"/>
                </a:lnTo>
                <a:close/>
              </a:path>
              <a:path w="309245" h="365760">
                <a:moveTo>
                  <a:pt x="228930" y="21589"/>
                </a:moveTo>
                <a:lnTo>
                  <a:pt x="80327" y="21589"/>
                </a:lnTo>
                <a:lnTo>
                  <a:pt x="86448" y="17780"/>
                </a:lnTo>
                <a:lnTo>
                  <a:pt x="87045" y="17780"/>
                </a:lnTo>
                <a:lnTo>
                  <a:pt x="93332" y="13969"/>
                </a:lnTo>
                <a:lnTo>
                  <a:pt x="215938" y="13969"/>
                </a:lnTo>
                <a:lnTo>
                  <a:pt x="222224" y="17780"/>
                </a:lnTo>
                <a:lnTo>
                  <a:pt x="228930" y="21589"/>
                </a:lnTo>
                <a:close/>
              </a:path>
              <a:path w="309245" h="365760">
                <a:moveTo>
                  <a:pt x="229501" y="342900"/>
                </a:moveTo>
                <a:lnTo>
                  <a:pt x="79768" y="342900"/>
                </a:lnTo>
                <a:lnTo>
                  <a:pt x="73291" y="337819"/>
                </a:lnTo>
                <a:lnTo>
                  <a:pt x="44704" y="311150"/>
                </a:lnTo>
                <a:lnTo>
                  <a:pt x="44323" y="311150"/>
                </a:lnTo>
                <a:lnTo>
                  <a:pt x="39624" y="304800"/>
                </a:lnTo>
                <a:lnTo>
                  <a:pt x="34810" y="298450"/>
                </a:lnTo>
                <a:lnTo>
                  <a:pt x="29972" y="290830"/>
                </a:lnTo>
                <a:lnTo>
                  <a:pt x="26009" y="284480"/>
                </a:lnTo>
                <a:lnTo>
                  <a:pt x="21793" y="275589"/>
                </a:lnTo>
                <a:lnTo>
                  <a:pt x="18148" y="267969"/>
                </a:lnTo>
                <a:lnTo>
                  <a:pt x="4699" y="227330"/>
                </a:lnTo>
                <a:lnTo>
                  <a:pt x="0" y="182880"/>
                </a:lnTo>
                <a:lnTo>
                  <a:pt x="190" y="172719"/>
                </a:lnTo>
                <a:lnTo>
                  <a:pt x="6718" y="128269"/>
                </a:lnTo>
                <a:lnTo>
                  <a:pt x="15011" y="104139"/>
                </a:lnTo>
                <a:lnTo>
                  <a:pt x="18376" y="95250"/>
                </a:lnTo>
                <a:lnTo>
                  <a:pt x="21793" y="88900"/>
                </a:lnTo>
                <a:lnTo>
                  <a:pt x="26009" y="81280"/>
                </a:lnTo>
                <a:lnTo>
                  <a:pt x="29972" y="73660"/>
                </a:lnTo>
                <a:lnTo>
                  <a:pt x="34810" y="66039"/>
                </a:lnTo>
                <a:lnTo>
                  <a:pt x="39624" y="59689"/>
                </a:lnTo>
                <a:lnTo>
                  <a:pt x="44323" y="54610"/>
                </a:lnTo>
                <a:lnTo>
                  <a:pt x="44704" y="53339"/>
                </a:lnTo>
                <a:lnTo>
                  <a:pt x="73291" y="26669"/>
                </a:lnTo>
                <a:lnTo>
                  <a:pt x="79768" y="21589"/>
                </a:lnTo>
                <a:lnTo>
                  <a:pt x="229501" y="21589"/>
                </a:lnTo>
                <a:lnTo>
                  <a:pt x="232473" y="24130"/>
                </a:lnTo>
                <a:lnTo>
                  <a:pt x="154241" y="24130"/>
                </a:lnTo>
                <a:lnTo>
                  <a:pt x="154629" y="24197"/>
                </a:lnTo>
                <a:lnTo>
                  <a:pt x="147713" y="25400"/>
                </a:lnTo>
                <a:lnTo>
                  <a:pt x="142036" y="25400"/>
                </a:lnTo>
                <a:lnTo>
                  <a:pt x="134937" y="26669"/>
                </a:lnTo>
                <a:lnTo>
                  <a:pt x="135674" y="26669"/>
                </a:lnTo>
                <a:lnTo>
                  <a:pt x="128689" y="27939"/>
                </a:lnTo>
                <a:lnTo>
                  <a:pt x="129413" y="27939"/>
                </a:lnTo>
                <a:lnTo>
                  <a:pt x="122555" y="29210"/>
                </a:lnTo>
                <a:lnTo>
                  <a:pt x="123253" y="29210"/>
                </a:lnTo>
                <a:lnTo>
                  <a:pt x="116522" y="31750"/>
                </a:lnTo>
                <a:lnTo>
                  <a:pt x="117208" y="31750"/>
                </a:lnTo>
                <a:lnTo>
                  <a:pt x="110604" y="34289"/>
                </a:lnTo>
                <a:lnTo>
                  <a:pt x="111264" y="34289"/>
                </a:lnTo>
                <a:lnTo>
                  <a:pt x="104813" y="36830"/>
                </a:lnTo>
                <a:lnTo>
                  <a:pt x="105448" y="36830"/>
                </a:lnTo>
                <a:lnTo>
                  <a:pt x="101257" y="39369"/>
                </a:lnTo>
                <a:lnTo>
                  <a:pt x="99745" y="39369"/>
                </a:lnTo>
                <a:lnTo>
                  <a:pt x="93624" y="43180"/>
                </a:lnTo>
                <a:lnTo>
                  <a:pt x="94195" y="43180"/>
                </a:lnTo>
                <a:lnTo>
                  <a:pt x="88252" y="46989"/>
                </a:lnTo>
                <a:lnTo>
                  <a:pt x="88785" y="46989"/>
                </a:lnTo>
                <a:lnTo>
                  <a:pt x="83019" y="50800"/>
                </a:lnTo>
                <a:lnTo>
                  <a:pt x="83515" y="50800"/>
                </a:lnTo>
                <a:lnTo>
                  <a:pt x="79343" y="54610"/>
                </a:lnTo>
                <a:lnTo>
                  <a:pt x="78422" y="54610"/>
                </a:lnTo>
                <a:lnTo>
                  <a:pt x="73063" y="59689"/>
                </a:lnTo>
                <a:lnTo>
                  <a:pt x="73507" y="59689"/>
                </a:lnTo>
                <a:lnTo>
                  <a:pt x="68351" y="64769"/>
                </a:lnTo>
                <a:lnTo>
                  <a:pt x="68757" y="64769"/>
                </a:lnTo>
                <a:lnTo>
                  <a:pt x="63830" y="69850"/>
                </a:lnTo>
                <a:lnTo>
                  <a:pt x="64211" y="69850"/>
                </a:lnTo>
                <a:lnTo>
                  <a:pt x="60451" y="74930"/>
                </a:lnTo>
                <a:lnTo>
                  <a:pt x="59867" y="74930"/>
                </a:lnTo>
                <a:lnTo>
                  <a:pt x="55410" y="81280"/>
                </a:lnTo>
                <a:lnTo>
                  <a:pt x="55740" y="81280"/>
                </a:lnTo>
                <a:lnTo>
                  <a:pt x="52367" y="86360"/>
                </a:lnTo>
                <a:lnTo>
                  <a:pt x="51828" y="86360"/>
                </a:lnTo>
                <a:lnTo>
                  <a:pt x="48526" y="92710"/>
                </a:lnTo>
                <a:lnTo>
                  <a:pt x="48145" y="92710"/>
                </a:lnTo>
                <a:lnTo>
                  <a:pt x="45065" y="99060"/>
                </a:lnTo>
                <a:lnTo>
                  <a:pt x="44704" y="99060"/>
                </a:lnTo>
                <a:lnTo>
                  <a:pt x="41287" y="106680"/>
                </a:lnTo>
                <a:lnTo>
                  <a:pt x="41516" y="106680"/>
                </a:lnTo>
                <a:lnTo>
                  <a:pt x="38379" y="113030"/>
                </a:lnTo>
                <a:lnTo>
                  <a:pt x="38582" y="113030"/>
                </a:lnTo>
                <a:lnTo>
                  <a:pt x="35737" y="120650"/>
                </a:lnTo>
                <a:lnTo>
                  <a:pt x="35915" y="120650"/>
                </a:lnTo>
                <a:lnTo>
                  <a:pt x="33798" y="127000"/>
                </a:lnTo>
                <a:lnTo>
                  <a:pt x="33540" y="127000"/>
                </a:lnTo>
                <a:lnTo>
                  <a:pt x="31305" y="134619"/>
                </a:lnTo>
                <a:lnTo>
                  <a:pt x="31445" y="134619"/>
                </a:lnTo>
                <a:lnTo>
                  <a:pt x="29527" y="142239"/>
                </a:lnTo>
                <a:lnTo>
                  <a:pt x="28054" y="149860"/>
                </a:lnTo>
                <a:lnTo>
                  <a:pt x="27076" y="157480"/>
                </a:lnTo>
                <a:lnTo>
                  <a:pt x="26060" y="166369"/>
                </a:lnTo>
                <a:lnTo>
                  <a:pt x="25577" y="173989"/>
                </a:lnTo>
                <a:lnTo>
                  <a:pt x="25425" y="181610"/>
                </a:lnTo>
                <a:lnTo>
                  <a:pt x="25577" y="190500"/>
                </a:lnTo>
                <a:lnTo>
                  <a:pt x="26111" y="199389"/>
                </a:lnTo>
                <a:lnTo>
                  <a:pt x="26962" y="207010"/>
                </a:lnTo>
                <a:lnTo>
                  <a:pt x="28143" y="214630"/>
                </a:lnTo>
                <a:lnTo>
                  <a:pt x="29641" y="222250"/>
                </a:lnTo>
                <a:lnTo>
                  <a:pt x="31445" y="229869"/>
                </a:lnTo>
                <a:lnTo>
                  <a:pt x="31305" y="229869"/>
                </a:lnTo>
                <a:lnTo>
                  <a:pt x="33540" y="237489"/>
                </a:lnTo>
                <a:lnTo>
                  <a:pt x="33375" y="237489"/>
                </a:lnTo>
                <a:lnTo>
                  <a:pt x="35915" y="245110"/>
                </a:lnTo>
                <a:lnTo>
                  <a:pt x="36211" y="245110"/>
                </a:lnTo>
                <a:lnTo>
                  <a:pt x="38582" y="251460"/>
                </a:lnTo>
                <a:lnTo>
                  <a:pt x="38379" y="251460"/>
                </a:lnTo>
                <a:lnTo>
                  <a:pt x="41516" y="259080"/>
                </a:lnTo>
                <a:lnTo>
                  <a:pt x="41857" y="259080"/>
                </a:lnTo>
                <a:lnTo>
                  <a:pt x="44704" y="265430"/>
                </a:lnTo>
                <a:lnTo>
                  <a:pt x="45065" y="265430"/>
                </a:lnTo>
                <a:lnTo>
                  <a:pt x="48145" y="271780"/>
                </a:lnTo>
                <a:lnTo>
                  <a:pt x="48526" y="271780"/>
                </a:lnTo>
                <a:lnTo>
                  <a:pt x="51828" y="278130"/>
                </a:lnTo>
                <a:lnTo>
                  <a:pt x="52367" y="278130"/>
                </a:lnTo>
                <a:lnTo>
                  <a:pt x="55740" y="283210"/>
                </a:lnTo>
                <a:lnTo>
                  <a:pt x="55410" y="283210"/>
                </a:lnTo>
                <a:lnTo>
                  <a:pt x="59867" y="289560"/>
                </a:lnTo>
                <a:lnTo>
                  <a:pt x="59512" y="289560"/>
                </a:lnTo>
                <a:lnTo>
                  <a:pt x="64211" y="294639"/>
                </a:lnTo>
                <a:lnTo>
                  <a:pt x="63830" y="294639"/>
                </a:lnTo>
                <a:lnTo>
                  <a:pt x="68757" y="299719"/>
                </a:lnTo>
                <a:lnTo>
                  <a:pt x="68351" y="299719"/>
                </a:lnTo>
                <a:lnTo>
                  <a:pt x="73507" y="304800"/>
                </a:lnTo>
                <a:lnTo>
                  <a:pt x="73063" y="304800"/>
                </a:lnTo>
                <a:lnTo>
                  <a:pt x="78422" y="309880"/>
                </a:lnTo>
                <a:lnTo>
                  <a:pt x="79343" y="309880"/>
                </a:lnTo>
                <a:lnTo>
                  <a:pt x="83515" y="313689"/>
                </a:lnTo>
                <a:lnTo>
                  <a:pt x="83019" y="313689"/>
                </a:lnTo>
                <a:lnTo>
                  <a:pt x="88785" y="317500"/>
                </a:lnTo>
                <a:lnTo>
                  <a:pt x="88252" y="317500"/>
                </a:lnTo>
                <a:lnTo>
                  <a:pt x="94195" y="321310"/>
                </a:lnTo>
                <a:lnTo>
                  <a:pt x="93624" y="321310"/>
                </a:lnTo>
                <a:lnTo>
                  <a:pt x="99745" y="325119"/>
                </a:lnTo>
                <a:lnTo>
                  <a:pt x="99161" y="325119"/>
                </a:lnTo>
                <a:lnTo>
                  <a:pt x="105448" y="327660"/>
                </a:lnTo>
                <a:lnTo>
                  <a:pt x="104813" y="327660"/>
                </a:lnTo>
                <a:lnTo>
                  <a:pt x="111264" y="331469"/>
                </a:lnTo>
                <a:lnTo>
                  <a:pt x="113906" y="331469"/>
                </a:lnTo>
                <a:lnTo>
                  <a:pt x="117208" y="332739"/>
                </a:lnTo>
                <a:lnTo>
                  <a:pt x="116522" y="332739"/>
                </a:lnTo>
                <a:lnTo>
                  <a:pt x="123253" y="335280"/>
                </a:lnTo>
                <a:lnTo>
                  <a:pt x="122555" y="335280"/>
                </a:lnTo>
                <a:lnTo>
                  <a:pt x="129413" y="336550"/>
                </a:lnTo>
                <a:lnTo>
                  <a:pt x="128689" y="336550"/>
                </a:lnTo>
                <a:lnTo>
                  <a:pt x="135674" y="337819"/>
                </a:lnTo>
                <a:lnTo>
                  <a:pt x="134937" y="337819"/>
                </a:lnTo>
                <a:lnTo>
                  <a:pt x="142036" y="339089"/>
                </a:lnTo>
                <a:lnTo>
                  <a:pt x="141274" y="339089"/>
                </a:lnTo>
                <a:lnTo>
                  <a:pt x="148488" y="340360"/>
                </a:lnTo>
                <a:lnTo>
                  <a:pt x="233464" y="340360"/>
                </a:lnTo>
                <a:lnTo>
                  <a:pt x="229501" y="342900"/>
                </a:lnTo>
                <a:close/>
              </a:path>
              <a:path w="309245" h="365760">
                <a:moveTo>
                  <a:pt x="154629" y="24197"/>
                </a:moveTo>
                <a:lnTo>
                  <a:pt x="154241" y="24130"/>
                </a:lnTo>
                <a:lnTo>
                  <a:pt x="155016" y="24130"/>
                </a:lnTo>
                <a:lnTo>
                  <a:pt x="154629" y="24197"/>
                </a:lnTo>
                <a:close/>
              </a:path>
              <a:path w="309245" h="365760">
                <a:moveTo>
                  <a:pt x="235445" y="26669"/>
                </a:moveTo>
                <a:lnTo>
                  <a:pt x="174332" y="26669"/>
                </a:lnTo>
                <a:lnTo>
                  <a:pt x="167233" y="25400"/>
                </a:lnTo>
                <a:lnTo>
                  <a:pt x="161556" y="25400"/>
                </a:lnTo>
                <a:lnTo>
                  <a:pt x="154629" y="24197"/>
                </a:lnTo>
                <a:lnTo>
                  <a:pt x="155016" y="24130"/>
                </a:lnTo>
                <a:lnTo>
                  <a:pt x="232473" y="24130"/>
                </a:lnTo>
                <a:lnTo>
                  <a:pt x="235445" y="26669"/>
                </a:lnTo>
                <a:close/>
              </a:path>
              <a:path w="309245" h="365760">
                <a:moveTo>
                  <a:pt x="247789" y="36830"/>
                </a:moveTo>
                <a:lnTo>
                  <a:pt x="204444" y="36830"/>
                </a:lnTo>
                <a:lnTo>
                  <a:pt x="198005" y="34289"/>
                </a:lnTo>
                <a:lnTo>
                  <a:pt x="198653" y="34289"/>
                </a:lnTo>
                <a:lnTo>
                  <a:pt x="192062" y="31750"/>
                </a:lnTo>
                <a:lnTo>
                  <a:pt x="192735" y="31750"/>
                </a:lnTo>
                <a:lnTo>
                  <a:pt x="186004" y="29210"/>
                </a:lnTo>
                <a:lnTo>
                  <a:pt x="186715" y="29210"/>
                </a:lnTo>
                <a:lnTo>
                  <a:pt x="179844" y="27939"/>
                </a:lnTo>
                <a:lnTo>
                  <a:pt x="180581" y="27939"/>
                </a:lnTo>
                <a:lnTo>
                  <a:pt x="173583" y="26669"/>
                </a:lnTo>
                <a:lnTo>
                  <a:pt x="235966" y="26669"/>
                </a:lnTo>
                <a:lnTo>
                  <a:pt x="241731" y="30480"/>
                </a:lnTo>
                <a:lnTo>
                  <a:pt x="247789" y="36830"/>
                </a:lnTo>
                <a:close/>
              </a:path>
              <a:path w="309245" h="365760">
                <a:moveTo>
                  <a:pt x="210108" y="40639"/>
                </a:moveTo>
                <a:lnTo>
                  <a:pt x="203822" y="36830"/>
                </a:lnTo>
                <a:lnTo>
                  <a:pt x="248259" y="36830"/>
                </a:lnTo>
                <a:lnTo>
                  <a:pt x="250945" y="39369"/>
                </a:lnTo>
                <a:lnTo>
                  <a:pt x="209511" y="39369"/>
                </a:lnTo>
                <a:lnTo>
                  <a:pt x="210108" y="40639"/>
                </a:lnTo>
                <a:close/>
              </a:path>
              <a:path w="309245" h="365760">
                <a:moveTo>
                  <a:pt x="99161" y="40639"/>
                </a:moveTo>
                <a:lnTo>
                  <a:pt x="99745" y="39369"/>
                </a:lnTo>
                <a:lnTo>
                  <a:pt x="101257" y="39369"/>
                </a:lnTo>
                <a:lnTo>
                  <a:pt x="99161" y="40639"/>
                </a:lnTo>
                <a:close/>
              </a:path>
              <a:path w="309245" h="365760">
                <a:moveTo>
                  <a:pt x="231305" y="55880"/>
                </a:moveTo>
                <a:lnTo>
                  <a:pt x="225742" y="50800"/>
                </a:lnTo>
                <a:lnTo>
                  <a:pt x="226237" y="50800"/>
                </a:lnTo>
                <a:lnTo>
                  <a:pt x="220484" y="46989"/>
                </a:lnTo>
                <a:lnTo>
                  <a:pt x="221018" y="46989"/>
                </a:lnTo>
                <a:lnTo>
                  <a:pt x="215074" y="43180"/>
                </a:lnTo>
                <a:lnTo>
                  <a:pt x="215633" y="43180"/>
                </a:lnTo>
                <a:lnTo>
                  <a:pt x="209511" y="39369"/>
                </a:lnTo>
                <a:lnTo>
                  <a:pt x="250945" y="39369"/>
                </a:lnTo>
                <a:lnTo>
                  <a:pt x="253631" y="41910"/>
                </a:lnTo>
                <a:lnTo>
                  <a:pt x="259219" y="46989"/>
                </a:lnTo>
                <a:lnTo>
                  <a:pt x="264553" y="53339"/>
                </a:lnTo>
                <a:lnTo>
                  <a:pt x="264934" y="54610"/>
                </a:lnTo>
                <a:lnTo>
                  <a:pt x="230835" y="54610"/>
                </a:lnTo>
                <a:lnTo>
                  <a:pt x="231305" y="55880"/>
                </a:lnTo>
                <a:close/>
              </a:path>
              <a:path w="309245" h="365760">
                <a:moveTo>
                  <a:pt x="77952" y="55880"/>
                </a:moveTo>
                <a:lnTo>
                  <a:pt x="78422" y="54610"/>
                </a:lnTo>
                <a:lnTo>
                  <a:pt x="79343" y="54610"/>
                </a:lnTo>
                <a:lnTo>
                  <a:pt x="77952" y="55880"/>
                </a:lnTo>
                <a:close/>
              </a:path>
              <a:path w="309245" h="365760">
                <a:moveTo>
                  <a:pt x="249745" y="76200"/>
                </a:moveTo>
                <a:lnTo>
                  <a:pt x="245046" y="69850"/>
                </a:lnTo>
                <a:lnTo>
                  <a:pt x="245427" y="69850"/>
                </a:lnTo>
                <a:lnTo>
                  <a:pt x="240499" y="64769"/>
                </a:lnTo>
                <a:lnTo>
                  <a:pt x="240906" y="64769"/>
                </a:lnTo>
                <a:lnTo>
                  <a:pt x="235762" y="59689"/>
                </a:lnTo>
                <a:lnTo>
                  <a:pt x="236194" y="59689"/>
                </a:lnTo>
                <a:lnTo>
                  <a:pt x="230835" y="54610"/>
                </a:lnTo>
                <a:lnTo>
                  <a:pt x="264934" y="54610"/>
                </a:lnTo>
                <a:lnTo>
                  <a:pt x="269989" y="60960"/>
                </a:lnTo>
                <a:lnTo>
                  <a:pt x="274447" y="66039"/>
                </a:lnTo>
                <a:lnTo>
                  <a:pt x="279743" y="74930"/>
                </a:lnTo>
                <a:lnTo>
                  <a:pt x="249389" y="74930"/>
                </a:lnTo>
                <a:lnTo>
                  <a:pt x="249745" y="76200"/>
                </a:lnTo>
                <a:close/>
              </a:path>
              <a:path w="309245" h="365760">
                <a:moveTo>
                  <a:pt x="59512" y="76200"/>
                </a:moveTo>
                <a:lnTo>
                  <a:pt x="59867" y="74930"/>
                </a:lnTo>
                <a:lnTo>
                  <a:pt x="60451" y="74930"/>
                </a:lnTo>
                <a:lnTo>
                  <a:pt x="59512" y="76200"/>
                </a:lnTo>
                <a:close/>
              </a:path>
              <a:path w="309245" h="365760">
                <a:moveTo>
                  <a:pt x="257746" y="87630"/>
                </a:moveTo>
                <a:lnTo>
                  <a:pt x="253530" y="81280"/>
                </a:lnTo>
                <a:lnTo>
                  <a:pt x="253860" y="81280"/>
                </a:lnTo>
                <a:lnTo>
                  <a:pt x="249389" y="74930"/>
                </a:lnTo>
                <a:lnTo>
                  <a:pt x="279743" y="74930"/>
                </a:lnTo>
                <a:lnTo>
                  <a:pt x="283527" y="81280"/>
                </a:lnTo>
                <a:lnTo>
                  <a:pt x="286484" y="86360"/>
                </a:lnTo>
                <a:lnTo>
                  <a:pt x="257441" y="86360"/>
                </a:lnTo>
                <a:lnTo>
                  <a:pt x="257746" y="87630"/>
                </a:lnTo>
                <a:close/>
              </a:path>
              <a:path w="309245" h="365760">
                <a:moveTo>
                  <a:pt x="51523" y="87630"/>
                </a:moveTo>
                <a:lnTo>
                  <a:pt x="51828" y="86360"/>
                </a:lnTo>
                <a:lnTo>
                  <a:pt x="52367" y="86360"/>
                </a:lnTo>
                <a:lnTo>
                  <a:pt x="51523" y="87630"/>
                </a:lnTo>
                <a:close/>
              </a:path>
              <a:path w="309245" h="365760">
                <a:moveTo>
                  <a:pt x="261391" y="93980"/>
                </a:moveTo>
                <a:lnTo>
                  <a:pt x="257441" y="86360"/>
                </a:lnTo>
                <a:lnTo>
                  <a:pt x="286484" y="86360"/>
                </a:lnTo>
                <a:lnTo>
                  <a:pt x="287223" y="87630"/>
                </a:lnTo>
                <a:lnTo>
                  <a:pt x="289661" y="92710"/>
                </a:lnTo>
                <a:lnTo>
                  <a:pt x="261124" y="92710"/>
                </a:lnTo>
                <a:lnTo>
                  <a:pt x="261391" y="93980"/>
                </a:lnTo>
                <a:close/>
              </a:path>
              <a:path w="309245" h="365760">
                <a:moveTo>
                  <a:pt x="47866" y="93980"/>
                </a:moveTo>
                <a:lnTo>
                  <a:pt x="48145" y="92710"/>
                </a:lnTo>
                <a:lnTo>
                  <a:pt x="48526" y="92710"/>
                </a:lnTo>
                <a:lnTo>
                  <a:pt x="47866" y="93980"/>
                </a:lnTo>
                <a:close/>
              </a:path>
              <a:path w="309245" h="365760">
                <a:moveTo>
                  <a:pt x="264807" y="100330"/>
                </a:moveTo>
                <a:lnTo>
                  <a:pt x="261124" y="92710"/>
                </a:lnTo>
                <a:lnTo>
                  <a:pt x="289661" y="92710"/>
                </a:lnTo>
                <a:lnTo>
                  <a:pt x="290880" y="95250"/>
                </a:lnTo>
                <a:lnTo>
                  <a:pt x="292410" y="99060"/>
                </a:lnTo>
                <a:lnTo>
                  <a:pt x="264566" y="99060"/>
                </a:lnTo>
                <a:lnTo>
                  <a:pt x="264807" y="100330"/>
                </a:lnTo>
                <a:close/>
              </a:path>
              <a:path w="309245" h="365760">
                <a:moveTo>
                  <a:pt x="44450" y="100330"/>
                </a:moveTo>
                <a:lnTo>
                  <a:pt x="44704" y="99060"/>
                </a:lnTo>
                <a:lnTo>
                  <a:pt x="45065" y="99060"/>
                </a:lnTo>
                <a:lnTo>
                  <a:pt x="44450" y="100330"/>
                </a:lnTo>
                <a:close/>
              </a:path>
              <a:path w="309245" h="365760">
                <a:moveTo>
                  <a:pt x="275882" y="128269"/>
                </a:moveTo>
                <a:lnTo>
                  <a:pt x="273342" y="120650"/>
                </a:lnTo>
                <a:lnTo>
                  <a:pt x="273519" y="120650"/>
                </a:lnTo>
                <a:lnTo>
                  <a:pt x="270687" y="113030"/>
                </a:lnTo>
                <a:lnTo>
                  <a:pt x="270891" y="113030"/>
                </a:lnTo>
                <a:lnTo>
                  <a:pt x="267754" y="106680"/>
                </a:lnTo>
                <a:lnTo>
                  <a:pt x="267982" y="106680"/>
                </a:lnTo>
                <a:lnTo>
                  <a:pt x="264566" y="99060"/>
                </a:lnTo>
                <a:lnTo>
                  <a:pt x="292410" y="99060"/>
                </a:lnTo>
                <a:lnTo>
                  <a:pt x="294449" y="104139"/>
                </a:lnTo>
                <a:lnTo>
                  <a:pt x="297294" y="111760"/>
                </a:lnTo>
                <a:lnTo>
                  <a:pt x="300177" y="120650"/>
                </a:lnTo>
                <a:lnTo>
                  <a:pt x="302039" y="127000"/>
                </a:lnTo>
                <a:lnTo>
                  <a:pt x="275729" y="127000"/>
                </a:lnTo>
                <a:lnTo>
                  <a:pt x="275882" y="128269"/>
                </a:lnTo>
                <a:close/>
              </a:path>
              <a:path w="309245" h="365760">
                <a:moveTo>
                  <a:pt x="33375" y="128269"/>
                </a:moveTo>
                <a:lnTo>
                  <a:pt x="33540" y="127000"/>
                </a:lnTo>
                <a:lnTo>
                  <a:pt x="33798" y="127000"/>
                </a:lnTo>
                <a:lnTo>
                  <a:pt x="33375" y="128269"/>
                </a:lnTo>
                <a:close/>
              </a:path>
              <a:path w="309245" h="365760">
                <a:moveTo>
                  <a:pt x="309235" y="182880"/>
                </a:moveTo>
                <a:lnTo>
                  <a:pt x="283870" y="182880"/>
                </a:lnTo>
                <a:lnTo>
                  <a:pt x="283870" y="181610"/>
                </a:lnTo>
                <a:lnTo>
                  <a:pt x="283679" y="173989"/>
                </a:lnTo>
                <a:lnTo>
                  <a:pt x="283614" y="172719"/>
                </a:lnTo>
                <a:lnTo>
                  <a:pt x="283159" y="166369"/>
                </a:lnTo>
                <a:lnTo>
                  <a:pt x="282295" y="157480"/>
                </a:lnTo>
                <a:lnTo>
                  <a:pt x="281114" y="149860"/>
                </a:lnTo>
                <a:lnTo>
                  <a:pt x="279628" y="142239"/>
                </a:lnTo>
                <a:lnTo>
                  <a:pt x="277825" y="134619"/>
                </a:lnTo>
                <a:lnTo>
                  <a:pt x="277964" y="134619"/>
                </a:lnTo>
                <a:lnTo>
                  <a:pt x="275729" y="127000"/>
                </a:lnTo>
                <a:lnTo>
                  <a:pt x="302039" y="127000"/>
                </a:lnTo>
                <a:lnTo>
                  <a:pt x="302412" y="128269"/>
                </a:lnTo>
                <a:lnTo>
                  <a:pt x="309079" y="172719"/>
                </a:lnTo>
                <a:lnTo>
                  <a:pt x="309257" y="181610"/>
                </a:lnTo>
                <a:lnTo>
                  <a:pt x="309235" y="182880"/>
                </a:lnTo>
                <a:close/>
              </a:path>
              <a:path w="309245" h="365760">
                <a:moveTo>
                  <a:pt x="26898" y="158750"/>
                </a:moveTo>
                <a:lnTo>
                  <a:pt x="26962" y="157480"/>
                </a:lnTo>
                <a:lnTo>
                  <a:pt x="26898" y="158750"/>
                </a:lnTo>
                <a:close/>
              </a:path>
              <a:path w="309245" h="365760">
                <a:moveTo>
                  <a:pt x="282371" y="158750"/>
                </a:moveTo>
                <a:lnTo>
                  <a:pt x="282192" y="157480"/>
                </a:lnTo>
                <a:lnTo>
                  <a:pt x="282371" y="158750"/>
                </a:lnTo>
                <a:close/>
              </a:path>
              <a:path w="309245" h="365760">
                <a:moveTo>
                  <a:pt x="25412" y="182244"/>
                </a:moveTo>
                <a:lnTo>
                  <a:pt x="25400" y="181610"/>
                </a:lnTo>
                <a:lnTo>
                  <a:pt x="25412" y="182244"/>
                </a:lnTo>
                <a:close/>
              </a:path>
              <a:path w="309245" h="365760">
                <a:moveTo>
                  <a:pt x="283856" y="182244"/>
                </a:moveTo>
                <a:lnTo>
                  <a:pt x="283843" y="181610"/>
                </a:lnTo>
                <a:lnTo>
                  <a:pt x="283856" y="182244"/>
                </a:lnTo>
                <a:close/>
              </a:path>
              <a:path w="309245" h="365760">
                <a:moveTo>
                  <a:pt x="25425" y="182880"/>
                </a:moveTo>
                <a:lnTo>
                  <a:pt x="25412" y="182244"/>
                </a:lnTo>
                <a:lnTo>
                  <a:pt x="25425" y="182880"/>
                </a:lnTo>
                <a:close/>
              </a:path>
              <a:path w="309245" h="365760">
                <a:moveTo>
                  <a:pt x="308590" y="199389"/>
                </a:moveTo>
                <a:lnTo>
                  <a:pt x="283159" y="199389"/>
                </a:lnTo>
                <a:lnTo>
                  <a:pt x="283705" y="190500"/>
                </a:lnTo>
                <a:lnTo>
                  <a:pt x="283856" y="182244"/>
                </a:lnTo>
                <a:lnTo>
                  <a:pt x="283870" y="182880"/>
                </a:lnTo>
                <a:lnTo>
                  <a:pt x="309235" y="182880"/>
                </a:lnTo>
                <a:lnTo>
                  <a:pt x="309079" y="191769"/>
                </a:lnTo>
                <a:lnTo>
                  <a:pt x="308590" y="199389"/>
                </a:lnTo>
                <a:close/>
              </a:path>
              <a:path w="309245" h="365760">
                <a:moveTo>
                  <a:pt x="26189" y="199389"/>
                </a:moveTo>
                <a:lnTo>
                  <a:pt x="26060" y="198119"/>
                </a:lnTo>
                <a:lnTo>
                  <a:pt x="26189" y="199389"/>
                </a:lnTo>
                <a:close/>
              </a:path>
              <a:path w="309245" h="365760">
                <a:moveTo>
                  <a:pt x="299765" y="245110"/>
                </a:moveTo>
                <a:lnTo>
                  <a:pt x="273342" y="245110"/>
                </a:lnTo>
                <a:lnTo>
                  <a:pt x="275882" y="237489"/>
                </a:lnTo>
                <a:lnTo>
                  <a:pt x="275729" y="237489"/>
                </a:lnTo>
                <a:lnTo>
                  <a:pt x="277964" y="229869"/>
                </a:lnTo>
                <a:lnTo>
                  <a:pt x="277825" y="229869"/>
                </a:lnTo>
                <a:lnTo>
                  <a:pt x="279730" y="222250"/>
                </a:lnTo>
                <a:lnTo>
                  <a:pt x="281203" y="214630"/>
                </a:lnTo>
                <a:lnTo>
                  <a:pt x="282371" y="207010"/>
                </a:lnTo>
                <a:lnTo>
                  <a:pt x="283197" y="198119"/>
                </a:lnTo>
                <a:lnTo>
                  <a:pt x="283159" y="199389"/>
                </a:lnTo>
                <a:lnTo>
                  <a:pt x="308590" y="199389"/>
                </a:lnTo>
                <a:lnTo>
                  <a:pt x="308508" y="200660"/>
                </a:lnTo>
                <a:lnTo>
                  <a:pt x="300177" y="243839"/>
                </a:lnTo>
                <a:lnTo>
                  <a:pt x="299765" y="245110"/>
                </a:lnTo>
                <a:close/>
              </a:path>
              <a:path w="309245" h="365760">
                <a:moveTo>
                  <a:pt x="36211" y="245110"/>
                </a:moveTo>
                <a:lnTo>
                  <a:pt x="35915" y="245110"/>
                </a:lnTo>
                <a:lnTo>
                  <a:pt x="35737" y="243839"/>
                </a:lnTo>
                <a:lnTo>
                  <a:pt x="36211" y="245110"/>
                </a:lnTo>
                <a:close/>
              </a:path>
              <a:path w="309245" h="365760">
                <a:moveTo>
                  <a:pt x="295117" y="259080"/>
                </a:moveTo>
                <a:lnTo>
                  <a:pt x="267754" y="259080"/>
                </a:lnTo>
                <a:lnTo>
                  <a:pt x="270891" y="251460"/>
                </a:lnTo>
                <a:lnTo>
                  <a:pt x="270687" y="251460"/>
                </a:lnTo>
                <a:lnTo>
                  <a:pt x="273519" y="243839"/>
                </a:lnTo>
                <a:lnTo>
                  <a:pt x="273342" y="245110"/>
                </a:lnTo>
                <a:lnTo>
                  <a:pt x="299765" y="245110"/>
                </a:lnTo>
                <a:lnTo>
                  <a:pt x="297294" y="252730"/>
                </a:lnTo>
                <a:lnTo>
                  <a:pt x="295117" y="259080"/>
                </a:lnTo>
                <a:close/>
              </a:path>
              <a:path w="309245" h="365760">
                <a:moveTo>
                  <a:pt x="41857" y="259080"/>
                </a:moveTo>
                <a:lnTo>
                  <a:pt x="41516" y="259080"/>
                </a:lnTo>
                <a:lnTo>
                  <a:pt x="41287" y="257810"/>
                </a:lnTo>
                <a:lnTo>
                  <a:pt x="41857" y="259080"/>
                </a:lnTo>
                <a:close/>
              </a:path>
              <a:path w="309245" h="365760">
                <a:moveTo>
                  <a:pt x="292364" y="265430"/>
                </a:moveTo>
                <a:lnTo>
                  <a:pt x="264566" y="265430"/>
                </a:lnTo>
                <a:lnTo>
                  <a:pt x="267982" y="257810"/>
                </a:lnTo>
                <a:lnTo>
                  <a:pt x="267754" y="259080"/>
                </a:lnTo>
                <a:lnTo>
                  <a:pt x="295117" y="259080"/>
                </a:lnTo>
                <a:lnTo>
                  <a:pt x="294246" y="261619"/>
                </a:lnTo>
                <a:lnTo>
                  <a:pt x="292364" y="265430"/>
                </a:lnTo>
                <a:close/>
              </a:path>
              <a:path w="309245" h="365760">
                <a:moveTo>
                  <a:pt x="45065" y="265430"/>
                </a:moveTo>
                <a:lnTo>
                  <a:pt x="44704" y="265430"/>
                </a:lnTo>
                <a:lnTo>
                  <a:pt x="44450" y="264160"/>
                </a:lnTo>
                <a:lnTo>
                  <a:pt x="45065" y="265430"/>
                </a:lnTo>
                <a:close/>
              </a:path>
              <a:path w="309245" h="365760">
                <a:moveTo>
                  <a:pt x="289443" y="271780"/>
                </a:moveTo>
                <a:lnTo>
                  <a:pt x="261124" y="271780"/>
                </a:lnTo>
                <a:lnTo>
                  <a:pt x="264807" y="264160"/>
                </a:lnTo>
                <a:lnTo>
                  <a:pt x="264566" y="265430"/>
                </a:lnTo>
                <a:lnTo>
                  <a:pt x="292364" y="265430"/>
                </a:lnTo>
                <a:lnTo>
                  <a:pt x="291109" y="267969"/>
                </a:lnTo>
                <a:lnTo>
                  <a:pt x="289443" y="271780"/>
                </a:lnTo>
                <a:close/>
              </a:path>
              <a:path w="309245" h="365760">
                <a:moveTo>
                  <a:pt x="48526" y="271780"/>
                </a:moveTo>
                <a:lnTo>
                  <a:pt x="48145" y="271780"/>
                </a:lnTo>
                <a:lnTo>
                  <a:pt x="47866" y="270510"/>
                </a:lnTo>
                <a:lnTo>
                  <a:pt x="48526" y="271780"/>
                </a:lnTo>
                <a:close/>
              </a:path>
              <a:path w="309245" h="365760">
                <a:moveTo>
                  <a:pt x="286560" y="278130"/>
                </a:moveTo>
                <a:lnTo>
                  <a:pt x="257441" y="278130"/>
                </a:lnTo>
                <a:lnTo>
                  <a:pt x="261391" y="270510"/>
                </a:lnTo>
                <a:lnTo>
                  <a:pt x="261124" y="271780"/>
                </a:lnTo>
                <a:lnTo>
                  <a:pt x="289443" y="271780"/>
                </a:lnTo>
                <a:lnTo>
                  <a:pt x="287223" y="276860"/>
                </a:lnTo>
                <a:lnTo>
                  <a:pt x="286560" y="278130"/>
                </a:lnTo>
                <a:close/>
              </a:path>
              <a:path w="309245" h="365760">
                <a:moveTo>
                  <a:pt x="52367" y="278130"/>
                </a:moveTo>
                <a:lnTo>
                  <a:pt x="51828" y="278130"/>
                </a:lnTo>
                <a:lnTo>
                  <a:pt x="51523" y="276860"/>
                </a:lnTo>
                <a:lnTo>
                  <a:pt x="52367" y="278130"/>
                </a:lnTo>
                <a:close/>
              </a:path>
              <a:path w="309245" h="365760">
                <a:moveTo>
                  <a:pt x="265874" y="309880"/>
                </a:moveTo>
                <a:lnTo>
                  <a:pt x="230835" y="309880"/>
                </a:lnTo>
                <a:lnTo>
                  <a:pt x="236194" y="304800"/>
                </a:lnTo>
                <a:lnTo>
                  <a:pt x="235762" y="304800"/>
                </a:lnTo>
                <a:lnTo>
                  <a:pt x="240906" y="299719"/>
                </a:lnTo>
                <a:lnTo>
                  <a:pt x="240499" y="299719"/>
                </a:lnTo>
                <a:lnTo>
                  <a:pt x="245427" y="294639"/>
                </a:lnTo>
                <a:lnTo>
                  <a:pt x="245046" y="294639"/>
                </a:lnTo>
                <a:lnTo>
                  <a:pt x="249745" y="289560"/>
                </a:lnTo>
                <a:lnTo>
                  <a:pt x="249389" y="289560"/>
                </a:lnTo>
                <a:lnTo>
                  <a:pt x="253860" y="283210"/>
                </a:lnTo>
                <a:lnTo>
                  <a:pt x="253530" y="283210"/>
                </a:lnTo>
                <a:lnTo>
                  <a:pt x="257746" y="276860"/>
                </a:lnTo>
                <a:lnTo>
                  <a:pt x="257441" y="278130"/>
                </a:lnTo>
                <a:lnTo>
                  <a:pt x="286560" y="278130"/>
                </a:lnTo>
                <a:lnTo>
                  <a:pt x="283248" y="284480"/>
                </a:lnTo>
                <a:lnTo>
                  <a:pt x="278993" y="290830"/>
                </a:lnTo>
                <a:lnTo>
                  <a:pt x="274447" y="298450"/>
                </a:lnTo>
                <a:lnTo>
                  <a:pt x="269633" y="304800"/>
                </a:lnTo>
                <a:lnTo>
                  <a:pt x="265874" y="309880"/>
                </a:lnTo>
                <a:close/>
              </a:path>
              <a:path w="309245" h="365760">
                <a:moveTo>
                  <a:pt x="79343" y="309880"/>
                </a:moveTo>
                <a:lnTo>
                  <a:pt x="78422" y="309880"/>
                </a:lnTo>
                <a:lnTo>
                  <a:pt x="77952" y="308610"/>
                </a:lnTo>
                <a:lnTo>
                  <a:pt x="79343" y="309880"/>
                </a:lnTo>
                <a:close/>
              </a:path>
              <a:path w="309245" h="365760">
                <a:moveTo>
                  <a:pt x="244342" y="331469"/>
                </a:moveTo>
                <a:lnTo>
                  <a:pt x="198005" y="331469"/>
                </a:lnTo>
                <a:lnTo>
                  <a:pt x="204444" y="327660"/>
                </a:lnTo>
                <a:lnTo>
                  <a:pt x="203822" y="327660"/>
                </a:lnTo>
                <a:lnTo>
                  <a:pt x="210108" y="325119"/>
                </a:lnTo>
                <a:lnTo>
                  <a:pt x="209511" y="325119"/>
                </a:lnTo>
                <a:lnTo>
                  <a:pt x="215633" y="321310"/>
                </a:lnTo>
                <a:lnTo>
                  <a:pt x="215074" y="321310"/>
                </a:lnTo>
                <a:lnTo>
                  <a:pt x="221018" y="317500"/>
                </a:lnTo>
                <a:lnTo>
                  <a:pt x="220484" y="317500"/>
                </a:lnTo>
                <a:lnTo>
                  <a:pt x="226237" y="313689"/>
                </a:lnTo>
                <a:lnTo>
                  <a:pt x="225742" y="313689"/>
                </a:lnTo>
                <a:lnTo>
                  <a:pt x="231305" y="308610"/>
                </a:lnTo>
                <a:lnTo>
                  <a:pt x="230835" y="309880"/>
                </a:lnTo>
                <a:lnTo>
                  <a:pt x="265874" y="309880"/>
                </a:lnTo>
                <a:lnTo>
                  <a:pt x="264934" y="311150"/>
                </a:lnTo>
                <a:lnTo>
                  <a:pt x="264553" y="311150"/>
                </a:lnTo>
                <a:lnTo>
                  <a:pt x="259219" y="317500"/>
                </a:lnTo>
                <a:lnTo>
                  <a:pt x="253631" y="322580"/>
                </a:lnTo>
                <a:lnTo>
                  <a:pt x="248259" y="327660"/>
                </a:lnTo>
                <a:lnTo>
                  <a:pt x="244342" y="331469"/>
                </a:lnTo>
                <a:close/>
              </a:path>
              <a:path w="309245" h="365760">
                <a:moveTo>
                  <a:pt x="113906" y="331469"/>
                </a:moveTo>
                <a:lnTo>
                  <a:pt x="111264" y="331469"/>
                </a:lnTo>
                <a:lnTo>
                  <a:pt x="110604" y="330200"/>
                </a:lnTo>
                <a:lnTo>
                  <a:pt x="113906" y="331469"/>
                </a:lnTo>
                <a:close/>
              </a:path>
              <a:path w="309245" h="365760">
                <a:moveTo>
                  <a:pt x="233464" y="340360"/>
                </a:moveTo>
                <a:lnTo>
                  <a:pt x="160782" y="340360"/>
                </a:lnTo>
                <a:lnTo>
                  <a:pt x="167995" y="339089"/>
                </a:lnTo>
                <a:lnTo>
                  <a:pt x="167233" y="339089"/>
                </a:lnTo>
                <a:lnTo>
                  <a:pt x="174332" y="337819"/>
                </a:lnTo>
                <a:lnTo>
                  <a:pt x="173583" y="337819"/>
                </a:lnTo>
                <a:lnTo>
                  <a:pt x="180581" y="336550"/>
                </a:lnTo>
                <a:lnTo>
                  <a:pt x="179844" y="336550"/>
                </a:lnTo>
                <a:lnTo>
                  <a:pt x="186715" y="335280"/>
                </a:lnTo>
                <a:lnTo>
                  <a:pt x="186004" y="335280"/>
                </a:lnTo>
                <a:lnTo>
                  <a:pt x="192735" y="332739"/>
                </a:lnTo>
                <a:lnTo>
                  <a:pt x="192062" y="332739"/>
                </a:lnTo>
                <a:lnTo>
                  <a:pt x="198653" y="330200"/>
                </a:lnTo>
                <a:lnTo>
                  <a:pt x="198005" y="331469"/>
                </a:lnTo>
                <a:lnTo>
                  <a:pt x="244342" y="331469"/>
                </a:lnTo>
                <a:lnTo>
                  <a:pt x="241731" y="334010"/>
                </a:lnTo>
                <a:lnTo>
                  <a:pt x="235966" y="337819"/>
                </a:lnTo>
                <a:lnTo>
                  <a:pt x="235445" y="339089"/>
                </a:lnTo>
                <a:lnTo>
                  <a:pt x="233464" y="340360"/>
                </a:lnTo>
                <a:close/>
              </a:path>
              <a:path w="309245" h="365760">
                <a:moveTo>
                  <a:pt x="215938" y="350519"/>
                </a:moveTo>
                <a:lnTo>
                  <a:pt x="93332" y="350519"/>
                </a:lnTo>
                <a:lnTo>
                  <a:pt x="87045" y="346710"/>
                </a:lnTo>
                <a:lnTo>
                  <a:pt x="86448" y="346710"/>
                </a:lnTo>
                <a:lnTo>
                  <a:pt x="80327" y="342900"/>
                </a:lnTo>
                <a:lnTo>
                  <a:pt x="228930" y="342900"/>
                </a:lnTo>
                <a:lnTo>
                  <a:pt x="222224" y="346710"/>
                </a:lnTo>
                <a:lnTo>
                  <a:pt x="215938" y="350519"/>
                </a:lnTo>
                <a:close/>
              </a:path>
              <a:path w="309245" h="365760">
                <a:moveTo>
                  <a:pt x="201612" y="356869"/>
                </a:moveTo>
                <a:lnTo>
                  <a:pt x="107645" y="356869"/>
                </a:lnTo>
                <a:lnTo>
                  <a:pt x="101053" y="354330"/>
                </a:lnTo>
                <a:lnTo>
                  <a:pt x="100393" y="354330"/>
                </a:lnTo>
                <a:lnTo>
                  <a:pt x="93954" y="350519"/>
                </a:lnTo>
                <a:lnTo>
                  <a:pt x="215315" y="350519"/>
                </a:lnTo>
                <a:lnTo>
                  <a:pt x="208216" y="354330"/>
                </a:lnTo>
                <a:lnTo>
                  <a:pt x="201612" y="356869"/>
                </a:lnTo>
                <a:close/>
              </a:path>
              <a:path w="309245" h="365760">
                <a:moveTo>
                  <a:pt x="194195" y="359410"/>
                </a:moveTo>
                <a:lnTo>
                  <a:pt x="115062" y="359410"/>
                </a:lnTo>
                <a:lnTo>
                  <a:pt x="108331" y="356869"/>
                </a:lnTo>
                <a:lnTo>
                  <a:pt x="200939" y="356869"/>
                </a:lnTo>
                <a:lnTo>
                  <a:pt x="194195" y="359410"/>
                </a:lnTo>
                <a:close/>
              </a:path>
              <a:path w="309245" h="365760">
                <a:moveTo>
                  <a:pt x="186626" y="361950"/>
                </a:moveTo>
                <a:lnTo>
                  <a:pt x="122643" y="361950"/>
                </a:lnTo>
                <a:lnTo>
                  <a:pt x="115773" y="359410"/>
                </a:lnTo>
                <a:lnTo>
                  <a:pt x="193497" y="359410"/>
                </a:lnTo>
                <a:lnTo>
                  <a:pt x="186626" y="361950"/>
                </a:lnTo>
                <a:close/>
              </a:path>
              <a:path w="309245" h="365760">
                <a:moveTo>
                  <a:pt x="178904" y="363219"/>
                </a:moveTo>
                <a:lnTo>
                  <a:pt x="130352" y="363219"/>
                </a:lnTo>
                <a:lnTo>
                  <a:pt x="123367" y="361950"/>
                </a:lnTo>
                <a:lnTo>
                  <a:pt x="185902" y="361950"/>
                </a:lnTo>
                <a:lnTo>
                  <a:pt x="178904" y="363219"/>
                </a:lnTo>
                <a:close/>
              </a:path>
              <a:path w="309245" h="365760">
                <a:moveTo>
                  <a:pt x="171056" y="364489"/>
                </a:moveTo>
                <a:lnTo>
                  <a:pt x="138201" y="364489"/>
                </a:lnTo>
                <a:lnTo>
                  <a:pt x="131102" y="363219"/>
                </a:lnTo>
                <a:lnTo>
                  <a:pt x="178155" y="363219"/>
                </a:lnTo>
                <a:lnTo>
                  <a:pt x="171056" y="364489"/>
                </a:lnTo>
                <a:close/>
              </a:path>
              <a:path w="309245" h="365760">
                <a:moveTo>
                  <a:pt x="162318" y="365760"/>
                </a:moveTo>
                <a:lnTo>
                  <a:pt x="146939" y="365760"/>
                </a:lnTo>
                <a:lnTo>
                  <a:pt x="146177" y="364489"/>
                </a:lnTo>
                <a:lnTo>
                  <a:pt x="163093" y="364489"/>
                </a:lnTo>
                <a:lnTo>
                  <a:pt x="162318" y="365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477985" y="49545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65019" y="49414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10346" y="49545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297202" y="49414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51850" y="495454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39900" y="49415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95"/>
                </a:moveTo>
                <a:lnTo>
                  <a:pt x="12700" y="193395"/>
                </a:lnTo>
                <a:lnTo>
                  <a:pt x="10210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82" y="180695"/>
                </a:lnTo>
                <a:lnTo>
                  <a:pt x="193141" y="183172"/>
                </a:lnTo>
                <a:lnTo>
                  <a:pt x="183172" y="193141"/>
                </a:lnTo>
                <a:lnTo>
                  <a:pt x="180682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95"/>
                </a:lnTo>
                <a:lnTo>
                  <a:pt x="1806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180695"/>
                </a:moveTo>
                <a:lnTo>
                  <a:pt x="167982" y="180695"/>
                </a:lnTo>
                <a:lnTo>
                  <a:pt x="180682" y="167995"/>
                </a:lnTo>
                <a:lnTo>
                  <a:pt x="193382" y="167995"/>
                </a:lnTo>
                <a:lnTo>
                  <a:pt x="193382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972781" y="49658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8971650" y="49414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88490" y="5622201"/>
            <a:ext cx="181610" cy="319405"/>
          </a:xfrm>
          <a:custGeom>
            <a:avLst/>
            <a:gdLst/>
            <a:ahLst/>
            <a:cxnLst/>
            <a:rect l="l" t="t" r="r" b="b"/>
            <a:pathLst>
              <a:path w="181609" h="319404">
                <a:moveTo>
                  <a:pt x="81673" y="116535"/>
                </a:moveTo>
                <a:lnTo>
                  <a:pt x="34594" y="116535"/>
                </a:lnTo>
                <a:lnTo>
                  <a:pt x="34594" y="69735"/>
                </a:lnTo>
                <a:lnTo>
                  <a:pt x="43091" y="37076"/>
                </a:lnTo>
                <a:lnTo>
                  <a:pt x="65100" y="15522"/>
                </a:lnTo>
                <a:lnTo>
                  <a:pt x="95395" y="3641"/>
                </a:lnTo>
                <a:lnTo>
                  <a:pt x="128752" y="0"/>
                </a:lnTo>
                <a:lnTo>
                  <a:pt x="152405" y="3433"/>
                </a:lnTo>
                <a:lnTo>
                  <a:pt x="168856" y="12420"/>
                </a:lnTo>
                <a:lnTo>
                  <a:pt x="171049" y="15290"/>
                </a:lnTo>
                <a:lnTo>
                  <a:pt x="127787" y="15290"/>
                </a:lnTo>
                <a:lnTo>
                  <a:pt x="115717" y="16813"/>
                </a:lnTo>
                <a:lnTo>
                  <a:pt x="100406" y="23887"/>
                </a:lnTo>
                <a:lnTo>
                  <a:pt x="87257" y="40274"/>
                </a:lnTo>
                <a:lnTo>
                  <a:pt x="81673" y="69735"/>
                </a:lnTo>
                <a:lnTo>
                  <a:pt x="81673" y="116535"/>
                </a:lnTo>
                <a:close/>
              </a:path>
              <a:path w="181609" h="319404">
                <a:moveTo>
                  <a:pt x="152768" y="66865"/>
                </a:moveTo>
                <a:lnTo>
                  <a:pt x="143549" y="65223"/>
                </a:lnTo>
                <a:lnTo>
                  <a:pt x="134512" y="60178"/>
                </a:lnTo>
                <a:lnTo>
                  <a:pt x="127636" y="51552"/>
                </a:lnTo>
                <a:lnTo>
                  <a:pt x="124904" y="39166"/>
                </a:lnTo>
                <a:lnTo>
                  <a:pt x="124904" y="30568"/>
                </a:lnTo>
                <a:lnTo>
                  <a:pt x="128752" y="21971"/>
                </a:lnTo>
                <a:lnTo>
                  <a:pt x="135470" y="16243"/>
                </a:lnTo>
                <a:lnTo>
                  <a:pt x="132587" y="15290"/>
                </a:lnTo>
                <a:lnTo>
                  <a:pt x="171049" y="15290"/>
                </a:lnTo>
                <a:lnTo>
                  <a:pt x="178462" y="24988"/>
                </a:lnTo>
                <a:lnTo>
                  <a:pt x="181584" y="39166"/>
                </a:lnTo>
                <a:lnTo>
                  <a:pt x="179109" y="51151"/>
                </a:lnTo>
                <a:lnTo>
                  <a:pt x="172581" y="59821"/>
                </a:lnTo>
                <a:lnTo>
                  <a:pt x="163351" y="65089"/>
                </a:lnTo>
                <a:lnTo>
                  <a:pt x="152768" y="66865"/>
                </a:lnTo>
                <a:close/>
              </a:path>
              <a:path w="181609" h="319404">
                <a:moveTo>
                  <a:pt x="137388" y="137553"/>
                </a:moveTo>
                <a:lnTo>
                  <a:pt x="0" y="137553"/>
                </a:lnTo>
                <a:lnTo>
                  <a:pt x="0" y="116535"/>
                </a:lnTo>
                <a:lnTo>
                  <a:pt x="137388" y="116535"/>
                </a:lnTo>
                <a:lnTo>
                  <a:pt x="137388" y="137553"/>
                </a:lnTo>
                <a:close/>
              </a:path>
              <a:path w="181609" h="319404">
                <a:moveTo>
                  <a:pt x="84556" y="297078"/>
                </a:moveTo>
                <a:lnTo>
                  <a:pt x="34594" y="297078"/>
                </a:lnTo>
                <a:lnTo>
                  <a:pt x="34594" y="137553"/>
                </a:lnTo>
                <a:lnTo>
                  <a:pt x="84556" y="137553"/>
                </a:lnTo>
                <a:lnTo>
                  <a:pt x="84556" y="297078"/>
                </a:lnTo>
                <a:close/>
              </a:path>
              <a:path w="181609" h="319404">
                <a:moveTo>
                  <a:pt x="2882" y="319049"/>
                </a:moveTo>
                <a:lnTo>
                  <a:pt x="2882" y="297078"/>
                </a:lnTo>
                <a:lnTo>
                  <a:pt x="123939" y="297078"/>
                </a:lnTo>
                <a:lnTo>
                  <a:pt x="123939" y="317144"/>
                </a:lnTo>
                <a:lnTo>
                  <a:pt x="60528" y="317144"/>
                </a:lnTo>
                <a:lnTo>
                  <a:pt x="44902" y="317308"/>
                </a:lnTo>
                <a:lnTo>
                  <a:pt x="29905" y="317739"/>
                </a:lnTo>
                <a:lnTo>
                  <a:pt x="15808" y="318349"/>
                </a:lnTo>
                <a:lnTo>
                  <a:pt x="2882" y="319049"/>
                </a:lnTo>
                <a:close/>
              </a:path>
              <a:path w="181609" h="319404">
                <a:moveTo>
                  <a:pt x="123939" y="319049"/>
                </a:moveTo>
                <a:lnTo>
                  <a:pt x="109573" y="317948"/>
                </a:lnTo>
                <a:lnTo>
                  <a:pt x="92595" y="317382"/>
                </a:lnTo>
                <a:lnTo>
                  <a:pt x="75436" y="317174"/>
                </a:lnTo>
                <a:lnTo>
                  <a:pt x="60528" y="317144"/>
                </a:lnTo>
                <a:lnTo>
                  <a:pt x="123939" y="317144"/>
                </a:lnTo>
                <a:lnTo>
                  <a:pt x="123939" y="3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250859" y="5785549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4">
                <a:moveTo>
                  <a:pt x="65341" y="202501"/>
                </a:moveTo>
                <a:lnTo>
                  <a:pt x="36486" y="196860"/>
                </a:lnTo>
                <a:lnTo>
                  <a:pt x="16097" y="181727"/>
                </a:lnTo>
                <a:lnTo>
                  <a:pt x="3994" y="159789"/>
                </a:lnTo>
                <a:lnTo>
                  <a:pt x="0" y="133730"/>
                </a:lnTo>
                <a:lnTo>
                  <a:pt x="2581" y="111194"/>
                </a:lnTo>
                <a:lnTo>
                  <a:pt x="24319" y="62536"/>
                </a:lnTo>
                <a:lnTo>
                  <a:pt x="70017" y="21758"/>
                </a:lnTo>
                <a:lnTo>
                  <a:pt x="123098" y="2118"/>
                </a:lnTo>
                <a:lnTo>
                  <a:pt x="148920" y="0"/>
                </a:lnTo>
                <a:lnTo>
                  <a:pt x="168540" y="1148"/>
                </a:lnTo>
                <a:lnTo>
                  <a:pt x="182668" y="4894"/>
                </a:lnTo>
                <a:lnTo>
                  <a:pt x="191212" y="11685"/>
                </a:lnTo>
                <a:lnTo>
                  <a:pt x="193280" y="19100"/>
                </a:lnTo>
                <a:lnTo>
                  <a:pt x="125869" y="19100"/>
                </a:lnTo>
                <a:lnTo>
                  <a:pt x="99700" y="21907"/>
                </a:lnTo>
                <a:lnTo>
                  <a:pt x="59575" y="43941"/>
                </a:lnTo>
                <a:lnTo>
                  <a:pt x="32679" y="95794"/>
                </a:lnTo>
                <a:lnTo>
                  <a:pt x="29781" y="119405"/>
                </a:lnTo>
                <a:lnTo>
                  <a:pt x="34061" y="144970"/>
                </a:lnTo>
                <a:lnTo>
                  <a:pt x="45999" y="164895"/>
                </a:lnTo>
                <a:lnTo>
                  <a:pt x="64242" y="177835"/>
                </a:lnTo>
                <a:lnTo>
                  <a:pt x="87439" y="182448"/>
                </a:lnTo>
                <a:lnTo>
                  <a:pt x="127092" y="182448"/>
                </a:lnTo>
                <a:lnTo>
                  <a:pt x="124245" y="184370"/>
                </a:lnTo>
                <a:lnTo>
                  <a:pt x="105451" y="193786"/>
                </a:lnTo>
                <a:lnTo>
                  <a:pt x="85576" y="200158"/>
                </a:lnTo>
                <a:lnTo>
                  <a:pt x="65341" y="202501"/>
                </a:lnTo>
                <a:close/>
              </a:path>
              <a:path w="194309" h="262254">
                <a:moveTo>
                  <a:pt x="147967" y="74510"/>
                </a:moveTo>
                <a:lnTo>
                  <a:pt x="144119" y="74510"/>
                </a:lnTo>
                <a:lnTo>
                  <a:pt x="144119" y="70688"/>
                </a:lnTo>
                <a:lnTo>
                  <a:pt x="145084" y="68770"/>
                </a:lnTo>
                <a:lnTo>
                  <a:pt x="147967" y="66865"/>
                </a:lnTo>
                <a:lnTo>
                  <a:pt x="150921" y="62913"/>
                </a:lnTo>
                <a:lnTo>
                  <a:pt x="156490" y="55286"/>
                </a:lnTo>
                <a:lnTo>
                  <a:pt x="161881" y="46045"/>
                </a:lnTo>
                <a:lnTo>
                  <a:pt x="164299" y="37249"/>
                </a:lnTo>
                <a:lnTo>
                  <a:pt x="164299" y="25793"/>
                </a:lnTo>
                <a:lnTo>
                  <a:pt x="156603" y="23875"/>
                </a:lnTo>
                <a:lnTo>
                  <a:pt x="151803" y="21970"/>
                </a:lnTo>
                <a:lnTo>
                  <a:pt x="144645" y="20718"/>
                </a:lnTo>
                <a:lnTo>
                  <a:pt x="137755" y="19821"/>
                </a:lnTo>
                <a:lnTo>
                  <a:pt x="131405" y="19281"/>
                </a:lnTo>
                <a:lnTo>
                  <a:pt x="125869" y="19100"/>
                </a:lnTo>
                <a:lnTo>
                  <a:pt x="193280" y="19100"/>
                </a:lnTo>
                <a:lnTo>
                  <a:pt x="194081" y="21970"/>
                </a:lnTo>
                <a:lnTo>
                  <a:pt x="189847" y="35822"/>
                </a:lnTo>
                <a:lnTo>
                  <a:pt x="178949" y="53255"/>
                </a:lnTo>
                <a:lnTo>
                  <a:pt x="164088" y="68182"/>
                </a:lnTo>
                <a:lnTo>
                  <a:pt x="147967" y="74510"/>
                </a:lnTo>
                <a:close/>
              </a:path>
              <a:path w="194309" h="262254">
                <a:moveTo>
                  <a:pt x="127092" y="182448"/>
                </a:moveTo>
                <a:lnTo>
                  <a:pt x="87439" y="182448"/>
                </a:lnTo>
                <a:lnTo>
                  <a:pt x="108904" y="178552"/>
                </a:lnTo>
                <a:lnTo>
                  <a:pt x="128027" y="167043"/>
                </a:lnTo>
                <a:lnTo>
                  <a:pt x="143909" y="148190"/>
                </a:lnTo>
                <a:lnTo>
                  <a:pt x="155651" y="122262"/>
                </a:lnTo>
                <a:lnTo>
                  <a:pt x="159959" y="115548"/>
                </a:lnTo>
                <a:lnTo>
                  <a:pt x="167060" y="110089"/>
                </a:lnTo>
                <a:lnTo>
                  <a:pt x="174701" y="106421"/>
                </a:lnTo>
                <a:lnTo>
                  <a:pt x="180632" y="105079"/>
                </a:lnTo>
                <a:lnTo>
                  <a:pt x="182549" y="105079"/>
                </a:lnTo>
                <a:lnTo>
                  <a:pt x="185432" y="106032"/>
                </a:lnTo>
                <a:lnTo>
                  <a:pt x="185432" y="107937"/>
                </a:lnTo>
                <a:lnTo>
                  <a:pt x="171983" y="156654"/>
                </a:lnTo>
                <a:lnTo>
                  <a:pt x="166120" y="172897"/>
                </a:lnTo>
                <a:lnTo>
                  <a:pt x="141236" y="172897"/>
                </a:lnTo>
                <a:lnTo>
                  <a:pt x="127092" y="182448"/>
                </a:lnTo>
                <a:close/>
              </a:path>
              <a:path w="194309" h="262254">
                <a:moveTo>
                  <a:pt x="118473" y="241668"/>
                </a:moveTo>
                <a:lnTo>
                  <a:pt x="87439" y="241668"/>
                </a:lnTo>
                <a:lnTo>
                  <a:pt x="95526" y="241176"/>
                </a:lnTo>
                <a:lnTo>
                  <a:pt x="103166" y="238445"/>
                </a:lnTo>
                <a:lnTo>
                  <a:pt x="127317" y="207014"/>
                </a:lnTo>
                <a:lnTo>
                  <a:pt x="141236" y="172897"/>
                </a:lnTo>
                <a:lnTo>
                  <a:pt x="166120" y="172897"/>
                </a:lnTo>
                <a:lnTo>
                  <a:pt x="163818" y="178863"/>
                </a:lnTo>
                <a:lnTo>
                  <a:pt x="158744" y="190505"/>
                </a:lnTo>
                <a:lnTo>
                  <a:pt x="152768" y="202501"/>
                </a:lnTo>
                <a:lnTo>
                  <a:pt x="133551" y="229089"/>
                </a:lnTo>
                <a:lnTo>
                  <a:pt x="118473" y="241668"/>
                </a:lnTo>
                <a:close/>
              </a:path>
              <a:path w="194309" h="262254">
                <a:moveTo>
                  <a:pt x="64376" y="261734"/>
                </a:moveTo>
                <a:lnTo>
                  <a:pt x="41839" y="259882"/>
                </a:lnTo>
                <a:lnTo>
                  <a:pt x="23179" y="255522"/>
                </a:lnTo>
                <a:lnTo>
                  <a:pt x="10464" y="250445"/>
                </a:lnTo>
                <a:lnTo>
                  <a:pt x="5765" y="246443"/>
                </a:lnTo>
                <a:lnTo>
                  <a:pt x="8603" y="241491"/>
                </a:lnTo>
                <a:lnTo>
                  <a:pt x="15495" y="236180"/>
                </a:lnTo>
                <a:lnTo>
                  <a:pt x="24009" y="231943"/>
                </a:lnTo>
                <a:lnTo>
                  <a:pt x="31711" y="230212"/>
                </a:lnTo>
                <a:lnTo>
                  <a:pt x="33629" y="230212"/>
                </a:lnTo>
                <a:lnTo>
                  <a:pt x="35547" y="231165"/>
                </a:lnTo>
                <a:lnTo>
                  <a:pt x="54060" y="237237"/>
                </a:lnTo>
                <a:lnTo>
                  <a:pt x="69780" y="240355"/>
                </a:lnTo>
                <a:lnTo>
                  <a:pt x="81356" y="241504"/>
                </a:lnTo>
                <a:lnTo>
                  <a:pt x="87439" y="241668"/>
                </a:lnTo>
                <a:lnTo>
                  <a:pt x="118473" y="241668"/>
                </a:lnTo>
                <a:lnTo>
                  <a:pt x="111453" y="247524"/>
                </a:lnTo>
                <a:lnTo>
                  <a:pt x="87915" y="258256"/>
                </a:lnTo>
                <a:lnTo>
                  <a:pt x="64376" y="261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32659" y="5955919"/>
            <a:ext cx="205104" cy="220979"/>
          </a:xfrm>
          <a:custGeom>
            <a:avLst/>
            <a:gdLst/>
            <a:ahLst/>
            <a:cxnLst/>
            <a:rect l="l" t="t" r="r" b="b"/>
            <a:pathLst>
              <a:path w="205105" h="220979">
                <a:moveTo>
                  <a:pt x="204736" y="77558"/>
                </a:moveTo>
                <a:lnTo>
                  <a:pt x="189915" y="77558"/>
                </a:lnTo>
                <a:lnTo>
                  <a:pt x="184835" y="51599"/>
                </a:lnTo>
                <a:lnTo>
                  <a:pt x="175018" y="31635"/>
                </a:lnTo>
                <a:lnTo>
                  <a:pt x="156486" y="18815"/>
                </a:lnTo>
                <a:lnTo>
                  <a:pt x="125260" y="14287"/>
                </a:lnTo>
                <a:lnTo>
                  <a:pt x="0" y="14287"/>
                </a:lnTo>
                <a:lnTo>
                  <a:pt x="0" y="0"/>
                </a:lnTo>
                <a:lnTo>
                  <a:pt x="194640" y="0"/>
                </a:lnTo>
                <a:lnTo>
                  <a:pt x="204736" y="77558"/>
                </a:lnTo>
                <a:close/>
              </a:path>
              <a:path w="205105" h="220979">
                <a:moveTo>
                  <a:pt x="80810" y="204787"/>
                </a:moveTo>
                <a:lnTo>
                  <a:pt x="35013" y="204787"/>
                </a:lnTo>
                <a:lnTo>
                  <a:pt x="35013" y="14287"/>
                </a:lnTo>
                <a:lnTo>
                  <a:pt x="80810" y="14287"/>
                </a:lnTo>
                <a:lnTo>
                  <a:pt x="80810" y="102057"/>
                </a:lnTo>
                <a:lnTo>
                  <a:pt x="145465" y="102057"/>
                </a:lnTo>
                <a:lnTo>
                  <a:pt x="145465" y="117017"/>
                </a:lnTo>
                <a:lnTo>
                  <a:pt x="80810" y="117017"/>
                </a:lnTo>
                <a:lnTo>
                  <a:pt x="80810" y="204787"/>
                </a:lnTo>
                <a:close/>
              </a:path>
              <a:path w="205105" h="220979">
                <a:moveTo>
                  <a:pt x="145465" y="102057"/>
                </a:moveTo>
                <a:lnTo>
                  <a:pt x="96304" y="102057"/>
                </a:lnTo>
                <a:lnTo>
                  <a:pt x="115023" y="99452"/>
                </a:lnTo>
                <a:lnTo>
                  <a:pt x="125349" y="91936"/>
                </a:lnTo>
                <a:lnTo>
                  <a:pt x="129740" y="79956"/>
                </a:lnTo>
                <a:lnTo>
                  <a:pt x="130657" y="63957"/>
                </a:lnTo>
                <a:lnTo>
                  <a:pt x="145465" y="63957"/>
                </a:lnTo>
                <a:lnTo>
                  <a:pt x="145465" y="102057"/>
                </a:lnTo>
                <a:close/>
              </a:path>
              <a:path w="205105" h="220979">
                <a:moveTo>
                  <a:pt x="145465" y="155117"/>
                </a:moveTo>
                <a:lnTo>
                  <a:pt x="130657" y="155117"/>
                </a:lnTo>
                <a:lnTo>
                  <a:pt x="129645" y="139118"/>
                </a:lnTo>
                <a:lnTo>
                  <a:pt x="125096" y="127138"/>
                </a:lnTo>
                <a:lnTo>
                  <a:pt x="114739" y="119622"/>
                </a:lnTo>
                <a:lnTo>
                  <a:pt x="96304" y="117017"/>
                </a:lnTo>
                <a:lnTo>
                  <a:pt x="145465" y="117017"/>
                </a:lnTo>
                <a:lnTo>
                  <a:pt x="145465" y="155117"/>
                </a:lnTo>
                <a:close/>
              </a:path>
              <a:path w="205105" h="220979">
                <a:moveTo>
                  <a:pt x="0" y="220433"/>
                </a:moveTo>
                <a:lnTo>
                  <a:pt x="0" y="204787"/>
                </a:lnTo>
                <a:lnTo>
                  <a:pt x="123913" y="204787"/>
                </a:lnTo>
                <a:lnTo>
                  <a:pt x="123913" y="219096"/>
                </a:lnTo>
                <a:lnTo>
                  <a:pt x="45171" y="219096"/>
                </a:lnTo>
                <a:lnTo>
                  <a:pt x="28535" y="219244"/>
                </a:lnTo>
                <a:lnTo>
                  <a:pt x="12277" y="219648"/>
                </a:lnTo>
                <a:lnTo>
                  <a:pt x="0" y="220433"/>
                </a:lnTo>
                <a:close/>
              </a:path>
              <a:path w="205105" h="220979">
                <a:moveTo>
                  <a:pt x="123913" y="220433"/>
                </a:moveTo>
                <a:lnTo>
                  <a:pt x="110016" y="219648"/>
                </a:lnTo>
                <a:lnTo>
                  <a:pt x="92011" y="219244"/>
                </a:lnTo>
                <a:lnTo>
                  <a:pt x="73625" y="219096"/>
                </a:lnTo>
                <a:lnTo>
                  <a:pt x="123913" y="219096"/>
                </a:lnTo>
                <a:lnTo>
                  <a:pt x="123913" y="220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9807A820-C35A-5AAF-65AC-A5F9F24EC01E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5745945" y="1635788"/>
            <a:ext cx="295490" cy="6320639"/>
          </a:xfrm>
          <a:prstGeom prst="curvedConnector3">
            <a:avLst>
              <a:gd name="adj1" fmla="val -16661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420F15D-AA46-52F2-49C5-0F8A2E58DEE8}"/>
              </a:ext>
            </a:extLst>
          </p:cNvPr>
          <p:cNvSpPr txBox="1"/>
          <p:nvPr/>
        </p:nvSpPr>
        <p:spPr>
          <a:xfrm>
            <a:off x="5246001" y="3810000"/>
            <a:ext cx="165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加权平均</a:t>
            </a:r>
          </a:p>
        </p:txBody>
      </p:sp>
    </p:spTree>
    <p:extLst>
      <p:ext uri="{BB962C8B-B14F-4D97-AF65-F5344CB8AC3E}">
        <p14:creationId xmlns:p14="http://schemas.microsoft.com/office/powerpoint/2010/main" val="40127007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9622" y="135457"/>
            <a:ext cx="7794778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dirty="0"/>
              <a:t>基于注意力机制的平面池化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104578" y="1283537"/>
            <a:ext cx="1257585" cy="33648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7477" y="2752622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60" h="341630">
                <a:moveTo>
                  <a:pt x="664463" y="341376"/>
                </a:moveTo>
                <a:lnTo>
                  <a:pt x="664463" y="256032"/>
                </a:lnTo>
                <a:lnTo>
                  <a:pt x="0" y="256032"/>
                </a:lnTo>
                <a:lnTo>
                  <a:pt x="0" y="85344"/>
                </a:lnTo>
                <a:lnTo>
                  <a:pt x="664463" y="85344"/>
                </a:lnTo>
                <a:lnTo>
                  <a:pt x="664463" y="0"/>
                </a:lnTo>
                <a:lnTo>
                  <a:pt x="835151" y="170688"/>
                </a:lnTo>
                <a:lnTo>
                  <a:pt x="664463" y="34137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600" y="2748431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37"/>
                </a:lnTo>
                <a:lnTo>
                  <a:pt x="664819" y="3162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44"/>
                </a:lnTo>
                <a:lnTo>
                  <a:pt x="672680" y="1358"/>
                </a:lnTo>
                <a:lnTo>
                  <a:pt x="676059" y="4737"/>
                </a:lnTo>
                <a:lnTo>
                  <a:pt x="674077" y="4737"/>
                </a:lnTo>
                <a:lnTo>
                  <a:pt x="665949" y="8102"/>
                </a:lnTo>
                <a:lnTo>
                  <a:pt x="674077" y="16230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30"/>
                </a:moveTo>
                <a:lnTo>
                  <a:pt x="665949" y="8102"/>
                </a:lnTo>
                <a:lnTo>
                  <a:pt x="674077" y="4737"/>
                </a:lnTo>
                <a:lnTo>
                  <a:pt x="674077" y="16230"/>
                </a:lnTo>
                <a:close/>
              </a:path>
              <a:path w="844550" h="350519">
                <a:moveTo>
                  <a:pt x="832897" y="175050"/>
                </a:moveTo>
                <a:lnTo>
                  <a:pt x="674077" y="16230"/>
                </a:lnTo>
                <a:lnTo>
                  <a:pt x="674077" y="4737"/>
                </a:lnTo>
                <a:lnTo>
                  <a:pt x="676059" y="4737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897" y="175050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83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24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22"/>
                </a:moveTo>
                <a:lnTo>
                  <a:pt x="832897" y="175050"/>
                </a:lnTo>
                <a:lnTo>
                  <a:pt x="836269" y="171678"/>
                </a:lnTo>
                <a:lnTo>
                  <a:pt x="836269" y="178422"/>
                </a:lnTo>
                <a:close/>
              </a:path>
              <a:path w="844550" h="350519">
                <a:moveTo>
                  <a:pt x="843000" y="178422"/>
                </a:moveTo>
                <a:lnTo>
                  <a:pt x="836269" y="178422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15"/>
                </a:lnTo>
                <a:lnTo>
                  <a:pt x="843000" y="178422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897" y="175050"/>
                </a:lnTo>
                <a:lnTo>
                  <a:pt x="836269" y="178422"/>
                </a:lnTo>
                <a:lnTo>
                  <a:pt x="843000" y="178422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70340" y="4782959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7601" y="476962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78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2993" y="4782959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0939" y="476962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44789" y="4782959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1567" y="476966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7440" y="4782959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14600" y="476962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70340" y="490945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57601" y="489614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993" y="490945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40939" y="489612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78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44789" y="490945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1567" y="489616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27440" y="490945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4600" y="489614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0340" y="502984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57601" y="501773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44789" y="5029847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31567" y="501775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27440" y="502984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4600" y="501773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57565" y="5028324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44584" y="501595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70340" y="51593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57728" y="514678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54516" y="5159388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41066" y="514678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76"/>
                </a:moveTo>
                <a:lnTo>
                  <a:pt x="12700" y="142176"/>
                </a:lnTo>
                <a:lnTo>
                  <a:pt x="10210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189" y="129476"/>
                </a:lnTo>
                <a:lnTo>
                  <a:pt x="141947" y="131965"/>
                </a:lnTo>
                <a:lnTo>
                  <a:pt x="131965" y="141935"/>
                </a:lnTo>
                <a:lnTo>
                  <a:pt x="129489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76"/>
                </a:lnTo>
                <a:lnTo>
                  <a:pt x="1294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7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129476"/>
                </a:moveTo>
                <a:lnTo>
                  <a:pt x="116789" y="129476"/>
                </a:lnTo>
                <a:lnTo>
                  <a:pt x="129489" y="116776"/>
                </a:lnTo>
                <a:lnTo>
                  <a:pt x="142189" y="116776"/>
                </a:lnTo>
                <a:lnTo>
                  <a:pt x="142189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44789" y="5159388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31694" y="514681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27440" y="51593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14727" y="514678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70340" y="529045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57601" y="527773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52993" y="529045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40939" y="527773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44789" y="5290452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31567" y="527776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27440" y="529045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14600" y="527773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70340" y="541694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57601" y="540425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52993" y="541694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40939" y="54042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44789" y="5416944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31567" y="540428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27440" y="5416944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14600" y="540424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70340" y="553886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57601" y="552584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44789" y="553886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31567" y="552587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27440" y="5538864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14600" y="552583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757565" y="5537339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744584" y="552406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70340" y="566687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57728" y="565490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54516" y="5666879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41066" y="56548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10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44789" y="5666879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31694" y="565492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527440" y="566687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14727" y="56548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27893" y="1543253"/>
            <a:ext cx="919480" cy="2449195"/>
          </a:xfrm>
          <a:custGeom>
            <a:avLst/>
            <a:gdLst/>
            <a:ahLst/>
            <a:cxnLst/>
            <a:rect l="l" t="t" r="r" b="b"/>
            <a:pathLst>
              <a:path w="919479" h="2449195">
                <a:moveTo>
                  <a:pt x="17783" y="2449068"/>
                </a:moveTo>
                <a:lnTo>
                  <a:pt x="0" y="757085"/>
                </a:lnTo>
                <a:lnTo>
                  <a:pt x="244" y="754761"/>
                </a:lnTo>
                <a:lnTo>
                  <a:pt x="894400" y="2590"/>
                </a:lnTo>
                <a:lnTo>
                  <a:pt x="901335" y="0"/>
                </a:lnTo>
                <a:lnTo>
                  <a:pt x="903836" y="241"/>
                </a:lnTo>
                <a:lnTo>
                  <a:pt x="912651" y="11150"/>
                </a:lnTo>
                <a:lnTo>
                  <a:pt x="890425" y="11150"/>
                </a:lnTo>
                <a:lnTo>
                  <a:pt x="890517" y="34834"/>
                </a:lnTo>
                <a:lnTo>
                  <a:pt x="28457" y="757085"/>
                </a:lnTo>
                <a:lnTo>
                  <a:pt x="22215" y="757085"/>
                </a:lnTo>
                <a:lnTo>
                  <a:pt x="18240" y="765644"/>
                </a:lnTo>
                <a:lnTo>
                  <a:pt x="22248" y="765644"/>
                </a:lnTo>
                <a:lnTo>
                  <a:pt x="28613" y="2414220"/>
                </a:lnTo>
                <a:lnTo>
                  <a:pt x="10455" y="2429433"/>
                </a:lnTo>
                <a:lnTo>
                  <a:pt x="28705" y="2437917"/>
                </a:lnTo>
                <a:lnTo>
                  <a:pt x="34947" y="2437917"/>
                </a:lnTo>
                <a:lnTo>
                  <a:pt x="24730" y="2446477"/>
                </a:lnTo>
                <a:lnTo>
                  <a:pt x="22634" y="2447861"/>
                </a:lnTo>
                <a:lnTo>
                  <a:pt x="20272" y="2448737"/>
                </a:lnTo>
                <a:lnTo>
                  <a:pt x="17783" y="2449068"/>
                </a:lnTo>
                <a:close/>
              </a:path>
              <a:path w="919479" h="2449195">
                <a:moveTo>
                  <a:pt x="890517" y="34834"/>
                </a:moveTo>
                <a:lnTo>
                  <a:pt x="890425" y="11150"/>
                </a:lnTo>
                <a:lnTo>
                  <a:pt x="908675" y="19621"/>
                </a:lnTo>
                <a:lnTo>
                  <a:pt x="890517" y="34834"/>
                </a:lnTo>
                <a:close/>
              </a:path>
              <a:path w="919479" h="2449195">
                <a:moveTo>
                  <a:pt x="919131" y="1691982"/>
                </a:moveTo>
                <a:lnTo>
                  <a:pt x="896915" y="1691982"/>
                </a:lnTo>
                <a:lnTo>
                  <a:pt x="900890" y="1683410"/>
                </a:lnTo>
                <a:lnTo>
                  <a:pt x="896882" y="1683410"/>
                </a:lnTo>
                <a:lnTo>
                  <a:pt x="890517" y="34834"/>
                </a:lnTo>
                <a:lnTo>
                  <a:pt x="908675" y="19621"/>
                </a:lnTo>
                <a:lnTo>
                  <a:pt x="890425" y="11150"/>
                </a:lnTo>
                <a:lnTo>
                  <a:pt x="912651" y="11150"/>
                </a:lnTo>
                <a:lnTo>
                  <a:pt x="919107" y="1683410"/>
                </a:lnTo>
                <a:lnTo>
                  <a:pt x="900890" y="1683410"/>
                </a:lnTo>
                <a:lnTo>
                  <a:pt x="896895" y="1686757"/>
                </a:lnTo>
                <a:lnTo>
                  <a:pt x="919120" y="1686757"/>
                </a:lnTo>
                <a:lnTo>
                  <a:pt x="919131" y="1691982"/>
                </a:lnTo>
                <a:close/>
              </a:path>
              <a:path w="919479" h="2449195">
                <a:moveTo>
                  <a:pt x="18240" y="765644"/>
                </a:moveTo>
                <a:lnTo>
                  <a:pt x="22215" y="757085"/>
                </a:lnTo>
                <a:lnTo>
                  <a:pt x="22235" y="762297"/>
                </a:lnTo>
                <a:lnTo>
                  <a:pt x="18240" y="765644"/>
                </a:lnTo>
                <a:close/>
              </a:path>
              <a:path w="919479" h="2449195">
                <a:moveTo>
                  <a:pt x="22235" y="762297"/>
                </a:moveTo>
                <a:lnTo>
                  <a:pt x="22215" y="757085"/>
                </a:lnTo>
                <a:lnTo>
                  <a:pt x="28457" y="757085"/>
                </a:lnTo>
                <a:lnTo>
                  <a:pt x="22235" y="762297"/>
                </a:lnTo>
                <a:close/>
              </a:path>
              <a:path w="919479" h="2449195">
                <a:moveTo>
                  <a:pt x="22248" y="765644"/>
                </a:moveTo>
                <a:lnTo>
                  <a:pt x="18240" y="765644"/>
                </a:lnTo>
                <a:lnTo>
                  <a:pt x="22235" y="762297"/>
                </a:lnTo>
                <a:lnTo>
                  <a:pt x="22248" y="765644"/>
                </a:lnTo>
                <a:close/>
              </a:path>
              <a:path w="919479" h="2449195">
                <a:moveTo>
                  <a:pt x="896915" y="1691982"/>
                </a:moveTo>
                <a:lnTo>
                  <a:pt x="896895" y="1686757"/>
                </a:lnTo>
                <a:lnTo>
                  <a:pt x="900890" y="1683410"/>
                </a:lnTo>
                <a:lnTo>
                  <a:pt x="896915" y="1691982"/>
                </a:lnTo>
                <a:close/>
              </a:path>
              <a:path w="919479" h="2449195">
                <a:moveTo>
                  <a:pt x="34947" y="2437917"/>
                </a:moveTo>
                <a:lnTo>
                  <a:pt x="28705" y="2437917"/>
                </a:lnTo>
                <a:lnTo>
                  <a:pt x="28613" y="2414220"/>
                </a:lnTo>
                <a:lnTo>
                  <a:pt x="896895" y="1686757"/>
                </a:lnTo>
                <a:lnTo>
                  <a:pt x="896915" y="1691982"/>
                </a:lnTo>
                <a:lnTo>
                  <a:pt x="919131" y="1691982"/>
                </a:lnTo>
                <a:lnTo>
                  <a:pt x="918886" y="1694307"/>
                </a:lnTo>
                <a:lnTo>
                  <a:pt x="918099" y="1696618"/>
                </a:lnTo>
                <a:lnTo>
                  <a:pt x="916841" y="1698701"/>
                </a:lnTo>
                <a:lnTo>
                  <a:pt x="915165" y="1700453"/>
                </a:lnTo>
                <a:lnTo>
                  <a:pt x="34947" y="2437917"/>
                </a:lnTo>
                <a:close/>
              </a:path>
              <a:path w="919479" h="2449195">
                <a:moveTo>
                  <a:pt x="28705" y="2437917"/>
                </a:moveTo>
                <a:lnTo>
                  <a:pt x="10455" y="2429433"/>
                </a:lnTo>
                <a:lnTo>
                  <a:pt x="28613" y="2414220"/>
                </a:lnTo>
                <a:lnTo>
                  <a:pt x="28705" y="243791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68740" y="2634309"/>
            <a:ext cx="309245" cy="365760"/>
          </a:xfrm>
          <a:custGeom>
            <a:avLst/>
            <a:gdLst/>
            <a:ahLst/>
            <a:cxnLst/>
            <a:rect l="l" t="t" r="r" b="b"/>
            <a:pathLst>
              <a:path w="309245" h="365760">
                <a:moveTo>
                  <a:pt x="178155" y="1269"/>
                </a:moveTo>
                <a:lnTo>
                  <a:pt x="131102" y="1269"/>
                </a:lnTo>
                <a:lnTo>
                  <a:pt x="138201" y="0"/>
                </a:lnTo>
                <a:lnTo>
                  <a:pt x="171056" y="0"/>
                </a:lnTo>
                <a:lnTo>
                  <a:pt x="178155" y="1269"/>
                </a:lnTo>
                <a:close/>
              </a:path>
              <a:path w="309245" h="365760">
                <a:moveTo>
                  <a:pt x="193497" y="5080"/>
                </a:moveTo>
                <a:lnTo>
                  <a:pt x="115773" y="5080"/>
                </a:lnTo>
                <a:lnTo>
                  <a:pt x="122643" y="3810"/>
                </a:lnTo>
                <a:lnTo>
                  <a:pt x="123367" y="2539"/>
                </a:lnTo>
                <a:lnTo>
                  <a:pt x="130352" y="1269"/>
                </a:lnTo>
                <a:lnTo>
                  <a:pt x="178904" y="1269"/>
                </a:lnTo>
                <a:lnTo>
                  <a:pt x="185902" y="2539"/>
                </a:lnTo>
                <a:lnTo>
                  <a:pt x="186626" y="3810"/>
                </a:lnTo>
                <a:lnTo>
                  <a:pt x="193497" y="5080"/>
                </a:lnTo>
                <a:close/>
              </a:path>
              <a:path w="309245" h="365760">
                <a:moveTo>
                  <a:pt x="200939" y="7619"/>
                </a:moveTo>
                <a:lnTo>
                  <a:pt x="108331" y="7619"/>
                </a:lnTo>
                <a:lnTo>
                  <a:pt x="115062" y="5080"/>
                </a:lnTo>
                <a:lnTo>
                  <a:pt x="194195" y="5080"/>
                </a:lnTo>
                <a:lnTo>
                  <a:pt x="200939" y="7619"/>
                </a:lnTo>
                <a:close/>
              </a:path>
              <a:path w="309245" h="365760">
                <a:moveTo>
                  <a:pt x="215315" y="13969"/>
                </a:moveTo>
                <a:lnTo>
                  <a:pt x="93954" y="13969"/>
                </a:lnTo>
                <a:lnTo>
                  <a:pt x="100393" y="11430"/>
                </a:lnTo>
                <a:lnTo>
                  <a:pt x="101053" y="10160"/>
                </a:lnTo>
                <a:lnTo>
                  <a:pt x="107645" y="7619"/>
                </a:lnTo>
                <a:lnTo>
                  <a:pt x="201612" y="7619"/>
                </a:lnTo>
                <a:lnTo>
                  <a:pt x="208216" y="10160"/>
                </a:lnTo>
                <a:lnTo>
                  <a:pt x="215315" y="13969"/>
                </a:lnTo>
                <a:close/>
              </a:path>
              <a:path w="309245" h="365760">
                <a:moveTo>
                  <a:pt x="228930" y="21589"/>
                </a:moveTo>
                <a:lnTo>
                  <a:pt x="80327" y="21589"/>
                </a:lnTo>
                <a:lnTo>
                  <a:pt x="86448" y="17780"/>
                </a:lnTo>
                <a:lnTo>
                  <a:pt x="87045" y="17780"/>
                </a:lnTo>
                <a:lnTo>
                  <a:pt x="93332" y="13969"/>
                </a:lnTo>
                <a:lnTo>
                  <a:pt x="215938" y="13969"/>
                </a:lnTo>
                <a:lnTo>
                  <a:pt x="222224" y="17780"/>
                </a:lnTo>
                <a:lnTo>
                  <a:pt x="228930" y="21589"/>
                </a:lnTo>
                <a:close/>
              </a:path>
              <a:path w="309245" h="365760">
                <a:moveTo>
                  <a:pt x="229501" y="342900"/>
                </a:moveTo>
                <a:lnTo>
                  <a:pt x="79768" y="342900"/>
                </a:lnTo>
                <a:lnTo>
                  <a:pt x="73291" y="337819"/>
                </a:lnTo>
                <a:lnTo>
                  <a:pt x="44704" y="311150"/>
                </a:lnTo>
                <a:lnTo>
                  <a:pt x="44323" y="311150"/>
                </a:lnTo>
                <a:lnTo>
                  <a:pt x="39624" y="304800"/>
                </a:lnTo>
                <a:lnTo>
                  <a:pt x="34810" y="298450"/>
                </a:lnTo>
                <a:lnTo>
                  <a:pt x="29972" y="290830"/>
                </a:lnTo>
                <a:lnTo>
                  <a:pt x="26009" y="284480"/>
                </a:lnTo>
                <a:lnTo>
                  <a:pt x="21793" y="275589"/>
                </a:lnTo>
                <a:lnTo>
                  <a:pt x="18148" y="267969"/>
                </a:lnTo>
                <a:lnTo>
                  <a:pt x="4699" y="227330"/>
                </a:lnTo>
                <a:lnTo>
                  <a:pt x="0" y="182880"/>
                </a:lnTo>
                <a:lnTo>
                  <a:pt x="190" y="172719"/>
                </a:lnTo>
                <a:lnTo>
                  <a:pt x="6718" y="128269"/>
                </a:lnTo>
                <a:lnTo>
                  <a:pt x="15011" y="104139"/>
                </a:lnTo>
                <a:lnTo>
                  <a:pt x="18376" y="95250"/>
                </a:lnTo>
                <a:lnTo>
                  <a:pt x="21793" y="88900"/>
                </a:lnTo>
                <a:lnTo>
                  <a:pt x="26009" y="81280"/>
                </a:lnTo>
                <a:lnTo>
                  <a:pt x="29972" y="73660"/>
                </a:lnTo>
                <a:lnTo>
                  <a:pt x="34810" y="66039"/>
                </a:lnTo>
                <a:lnTo>
                  <a:pt x="39624" y="59689"/>
                </a:lnTo>
                <a:lnTo>
                  <a:pt x="44323" y="54610"/>
                </a:lnTo>
                <a:lnTo>
                  <a:pt x="44704" y="53339"/>
                </a:lnTo>
                <a:lnTo>
                  <a:pt x="73291" y="26669"/>
                </a:lnTo>
                <a:lnTo>
                  <a:pt x="79768" y="21589"/>
                </a:lnTo>
                <a:lnTo>
                  <a:pt x="229501" y="21589"/>
                </a:lnTo>
                <a:lnTo>
                  <a:pt x="232473" y="24130"/>
                </a:lnTo>
                <a:lnTo>
                  <a:pt x="154241" y="24130"/>
                </a:lnTo>
                <a:lnTo>
                  <a:pt x="154629" y="24197"/>
                </a:lnTo>
                <a:lnTo>
                  <a:pt x="147713" y="25400"/>
                </a:lnTo>
                <a:lnTo>
                  <a:pt x="142036" y="25400"/>
                </a:lnTo>
                <a:lnTo>
                  <a:pt x="134937" y="26669"/>
                </a:lnTo>
                <a:lnTo>
                  <a:pt x="135674" y="26669"/>
                </a:lnTo>
                <a:lnTo>
                  <a:pt x="128689" y="27939"/>
                </a:lnTo>
                <a:lnTo>
                  <a:pt x="129413" y="27939"/>
                </a:lnTo>
                <a:lnTo>
                  <a:pt x="122555" y="29210"/>
                </a:lnTo>
                <a:lnTo>
                  <a:pt x="123253" y="29210"/>
                </a:lnTo>
                <a:lnTo>
                  <a:pt x="116522" y="31750"/>
                </a:lnTo>
                <a:lnTo>
                  <a:pt x="117208" y="31750"/>
                </a:lnTo>
                <a:lnTo>
                  <a:pt x="110604" y="34289"/>
                </a:lnTo>
                <a:lnTo>
                  <a:pt x="111264" y="34289"/>
                </a:lnTo>
                <a:lnTo>
                  <a:pt x="104813" y="36830"/>
                </a:lnTo>
                <a:lnTo>
                  <a:pt x="105448" y="36830"/>
                </a:lnTo>
                <a:lnTo>
                  <a:pt x="101257" y="39369"/>
                </a:lnTo>
                <a:lnTo>
                  <a:pt x="99745" y="39369"/>
                </a:lnTo>
                <a:lnTo>
                  <a:pt x="93624" y="43180"/>
                </a:lnTo>
                <a:lnTo>
                  <a:pt x="94195" y="43180"/>
                </a:lnTo>
                <a:lnTo>
                  <a:pt x="88252" y="46989"/>
                </a:lnTo>
                <a:lnTo>
                  <a:pt x="88785" y="46989"/>
                </a:lnTo>
                <a:lnTo>
                  <a:pt x="83019" y="50800"/>
                </a:lnTo>
                <a:lnTo>
                  <a:pt x="83515" y="50800"/>
                </a:lnTo>
                <a:lnTo>
                  <a:pt x="79343" y="54610"/>
                </a:lnTo>
                <a:lnTo>
                  <a:pt x="78422" y="54610"/>
                </a:lnTo>
                <a:lnTo>
                  <a:pt x="73063" y="59689"/>
                </a:lnTo>
                <a:lnTo>
                  <a:pt x="73507" y="59689"/>
                </a:lnTo>
                <a:lnTo>
                  <a:pt x="68351" y="64769"/>
                </a:lnTo>
                <a:lnTo>
                  <a:pt x="68757" y="64769"/>
                </a:lnTo>
                <a:lnTo>
                  <a:pt x="63830" y="69850"/>
                </a:lnTo>
                <a:lnTo>
                  <a:pt x="64211" y="69850"/>
                </a:lnTo>
                <a:lnTo>
                  <a:pt x="60451" y="74930"/>
                </a:lnTo>
                <a:lnTo>
                  <a:pt x="59867" y="74930"/>
                </a:lnTo>
                <a:lnTo>
                  <a:pt x="55410" y="81280"/>
                </a:lnTo>
                <a:lnTo>
                  <a:pt x="55740" y="81280"/>
                </a:lnTo>
                <a:lnTo>
                  <a:pt x="52367" y="86360"/>
                </a:lnTo>
                <a:lnTo>
                  <a:pt x="51828" y="86360"/>
                </a:lnTo>
                <a:lnTo>
                  <a:pt x="48526" y="92710"/>
                </a:lnTo>
                <a:lnTo>
                  <a:pt x="48145" y="92710"/>
                </a:lnTo>
                <a:lnTo>
                  <a:pt x="45065" y="99060"/>
                </a:lnTo>
                <a:lnTo>
                  <a:pt x="44704" y="99060"/>
                </a:lnTo>
                <a:lnTo>
                  <a:pt x="41287" y="106680"/>
                </a:lnTo>
                <a:lnTo>
                  <a:pt x="41516" y="106680"/>
                </a:lnTo>
                <a:lnTo>
                  <a:pt x="38379" y="113030"/>
                </a:lnTo>
                <a:lnTo>
                  <a:pt x="38582" y="113030"/>
                </a:lnTo>
                <a:lnTo>
                  <a:pt x="35737" y="120650"/>
                </a:lnTo>
                <a:lnTo>
                  <a:pt x="35915" y="120650"/>
                </a:lnTo>
                <a:lnTo>
                  <a:pt x="33798" y="127000"/>
                </a:lnTo>
                <a:lnTo>
                  <a:pt x="33540" y="127000"/>
                </a:lnTo>
                <a:lnTo>
                  <a:pt x="31305" y="134619"/>
                </a:lnTo>
                <a:lnTo>
                  <a:pt x="31445" y="134619"/>
                </a:lnTo>
                <a:lnTo>
                  <a:pt x="29527" y="142239"/>
                </a:lnTo>
                <a:lnTo>
                  <a:pt x="28054" y="149860"/>
                </a:lnTo>
                <a:lnTo>
                  <a:pt x="27076" y="157480"/>
                </a:lnTo>
                <a:lnTo>
                  <a:pt x="26060" y="166369"/>
                </a:lnTo>
                <a:lnTo>
                  <a:pt x="25577" y="173989"/>
                </a:lnTo>
                <a:lnTo>
                  <a:pt x="25425" y="181610"/>
                </a:lnTo>
                <a:lnTo>
                  <a:pt x="25577" y="190500"/>
                </a:lnTo>
                <a:lnTo>
                  <a:pt x="26111" y="199389"/>
                </a:lnTo>
                <a:lnTo>
                  <a:pt x="26962" y="207010"/>
                </a:lnTo>
                <a:lnTo>
                  <a:pt x="28143" y="214630"/>
                </a:lnTo>
                <a:lnTo>
                  <a:pt x="29641" y="222250"/>
                </a:lnTo>
                <a:lnTo>
                  <a:pt x="31445" y="229869"/>
                </a:lnTo>
                <a:lnTo>
                  <a:pt x="31305" y="229869"/>
                </a:lnTo>
                <a:lnTo>
                  <a:pt x="33540" y="237489"/>
                </a:lnTo>
                <a:lnTo>
                  <a:pt x="33375" y="237489"/>
                </a:lnTo>
                <a:lnTo>
                  <a:pt x="35915" y="245110"/>
                </a:lnTo>
                <a:lnTo>
                  <a:pt x="36211" y="245110"/>
                </a:lnTo>
                <a:lnTo>
                  <a:pt x="38582" y="251460"/>
                </a:lnTo>
                <a:lnTo>
                  <a:pt x="38379" y="251460"/>
                </a:lnTo>
                <a:lnTo>
                  <a:pt x="41516" y="259080"/>
                </a:lnTo>
                <a:lnTo>
                  <a:pt x="41857" y="259080"/>
                </a:lnTo>
                <a:lnTo>
                  <a:pt x="44704" y="265430"/>
                </a:lnTo>
                <a:lnTo>
                  <a:pt x="45065" y="265430"/>
                </a:lnTo>
                <a:lnTo>
                  <a:pt x="48145" y="271780"/>
                </a:lnTo>
                <a:lnTo>
                  <a:pt x="48526" y="271780"/>
                </a:lnTo>
                <a:lnTo>
                  <a:pt x="51828" y="278130"/>
                </a:lnTo>
                <a:lnTo>
                  <a:pt x="52367" y="278130"/>
                </a:lnTo>
                <a:lnTo>
                  <a:pt x="55740" y="283210"/>
                </a:lnTo>
                <a:lnTo>
                  <a:pt x="55410" y="283210"/>
                </a:lnTo>
                <a:lnTo>
                  <a:pt x="59867" y="289560"/>
                </a:lnTo>
                <a:lnTo>
                  <a:pt x="59512" y="289560"/>
                </a:lnTo>
                <a:lnTo>
                  <a:pt x="64211" y="294639"/>
                </a:lnTo>
                <a:lnTo>
                  <a:pt x="63830" y="294639"/>
                </a:lnTo>
                <a:lnTo>
                  <a:pt x="68757" y="299719"/>
                </a:lnTo>
                <a:lnTo>
                  <a:pt x="68351" y="299719"/>
                </a:lnTo>
                <a:lnTo>
                  <a:pt x="73507" y="304800"/>
                </a:lnTo>
                <a:lnTo>
                  <a:pt x="73063" y="304800"/>
                </a:lnTo>
                <a:lnTo>
                  <a:pt x="78422" y="309880"/>
                </a:lnTo>
                <a:lnTo>
                  <a:pt x="79343" y="309880"/>
                </a:lnTo>
                <a:lnTo>
                  <a:pt x="83515" y="313689"/>
                </a:lnTo>
                <a:lnTo>
                  <a:pt x="83019" y="313689"/>
                </a:lnTo>
                <a:lnTo>
                  <a:pt x="88785" y="317500"/>
                </a:lnTo>
                <a:lnTo>
                  <a:pt x="88252" y="317500"/>
                </a:lnTo>
                <a:lnTo>
                  <a:pt x="94195" y="321310"/>
                </a:lnTo>
                <a:lnTo>
                  <a:pt x="93624" y="321310"/>
                </a:lnTo>
                <a:lnTo>
                  <a:pt x="99745" y="325119"/>
                </a:lnTo>
                <a:lnTo>
                  <a:pt x="99161" y="325119"/>
                </a:lnTo>
                <a:lnTo>
                  <a:pt x="105448" y="327660"/>
                </a:lnTo>
                <a:lnTo>
                  <a:pt x="104813" y="327660"/>
                </a:lnTo>
                <a:lnTo>
                  <a:pt x="111264" y="331469"/>
                </a:lnTo>
                <a:lnTo>
                  <a:pt x="113906" y="331469"/>
                </a:lnTo>
                <a:lnTo>
                  <a:pt x="117208" y="332739"/>
                </a:lnTo>
                <a:lnTo>
                  <a:pt x="116522" y="332739"/>
                </a:lnTo>
                <a:lnTo>
                  <a:pt x="123253" y="335280"/>
                </a:lnTo>
                <a:lnTo>
                  <a:pt x="122555" y="335280"/>
                </a:lnTo>
                <a:lnTo>
                  <a:pt x="129413" y="336550"/>
                </a:lnTo>
                <a:lnTo>
                  <a:pt x="128689" y="336550"/>
                </a:lnTo>
                <a:lnTo>
                  <a:pt x="135674" y="337819"/>
                </a:lnTo>
                <a:lnTo>
                  <a:pt x="134937" y="337819"/>
                </a:lnTo>
                <a:lnTo>
                  <a:pt x="142036" y="339089"/>
                </a:lnTo>
                <a:lnTo>
                  <a:pt x="141274" y="339089"/>
                </a:lnTo>
                <a:lnTo>
                  <a:pt x="148488" y="340360"/>
                </a:lnTo>
                <a:lnTo>
                  <a:pt x="233464" y="340360"/>
                </a:lnTo>
                <a:lnTo>
                  <a:pt x="229501" y="342900"/>
                </a:lnTo>
                <a:close/>
              </a:path>
              <a:path w="309245" h="365760">
                <a:moveTo>
                  <a:pt x="154629" y="24197"/>
                </a:moveTo>
                <a:lnTo>
                  <a:pt x="154241" y="24130"/>
                </a:lnTo>
                <a:lnTo>
                  <a:pt x="155016" y="24130"/>
                </a:lnTo>
                <a:lnTo>
                  <a:pt x="154629" y="24197"/>
                </a:lnTo>
                <a:close/>
              </a:path>
              <a:path w="309245" h="365760">
                <a:moveTo>
                  <a:pt x="235445" y="26669"/>
                </a:moveTo>
                <a:lnTo>
                  <a:pt x="174332" y="26669"/>
                </a:lnTo>
                <a:lnTo>
                  <a:pt x="167233" y="25400"/>
                </a:lnTo>
                <a:lnTo>
                  <a:pt x="161556" y="25400"/>
                </a:lnTo>
                <a:lnTo>
                  <a:pt x="154629" y="24197"/>
                </a:lnTo>
                <a:lnTo>
                  <a:pt x="155016" y="24130"/>
                </a:lnTo>
                <a:lnTo>
                  <a:pt x="232473" y="24130"/>
                </a:lnTo>
                <a:lnTo>
                  <a:pt x="235445" y="26669"/>
                </a:lnTo>
                <a:close/>
              </a:path>
              <a:path w="309245" h="365760">
                <a:moveTo>
                  <a:pt x="247789" y="36830"/>
                </a:moveTo>
                <a:lnTo>
                  <a:pt x="204444" y="36830"/>
                </a:lnTo>
                <a:lnTo>
                  <a:pt x="198005" y="34289"/>
                </a:lnTo>
                <a:lnTo>
                  <a:pt x="198653" y="34289"/>
                </a:lnTo>
                <a:lnTo>
                  <a:pt x="192062" y="31750"/>
                </a:lnTo>
                <a:lnTo>
                  <a:pt x="192735" y="31750"/>
                </a:lnTo>
                <a:lnTo>
                  <a:pt x="186004" y="29210"/>
                </a:lnTo>
                <a:lnTo>
                  <a:pt x="186715" y="29210"/>
                </a:lnTo>
                <a:lnTo>
                  <a:pt x="179844" y="27939"/>
                </a:lnTo>
                <a:lnTo>
                  <a:pt x="180581" y="27939"/>
                </a:lnTo>
                <a:lnTo>
                  <a:pt x="173583" y="26669"/>
                </a:lnTo>
                <a:lnTo>
                  <a:pt x="235966" y="26669"/>
                </a:lnTo>
                <a:lnTo>
                  <a:pt x="241731" y="30480"/>
                </a:lnTo>
                <a:lnTo>
                  <a:pt x="247789" y="36830"/>
                </a:lnTo>
                <a:close/>
              </a:path>
              <a:path w="309245" h="365760">
                <a:moveTo>
                  <a:pt x="210108" y="40639"/>
                </a:moveTo>
                <a:lnTo>
                  <a:pt x="203822" y="36830"/>
                </a:lnTo>
                <a:lnTo>
                  <a:pt x="248259" y="36830"/>
                </a:lnTo>
                <a:lnTo>
                  <a:pt x="250945" y="39369"/>
                </a:lnTo>
                <a:lnTo>
                  <a:pt x="209511" y="39369"/>
                </a:lnTo>
                <a:lnTo>
                  <a:pt x="210108" y="40639"/>
                </a:lnTo>
                <a:close/>
              </a:path>
              <a:path w="309245" h="365760">
                <a:moveTo>
                  <a:pt x="99161" y="40639"/>
                </a:moveTo>
                <a:lnTo>
                  <a:pt x="99745" y="39369"/>
                </a:lnTo>
                <a:lnTo>
                  <a:pt x="101257" y="39369"/>
                </a:lnTo>
                <a:lnTo>
                  <a:pt x="99161" y="40639"/>
                </a:lnTo>
                <a:close/>
              </a:path>
              <a:path w="309245" h="365760">
                <a:moveTo>
                  <a:pt x="231305" y="55880"/>
                </a:moveTo>
                <a:lnTo>
                  <a:pt x="225742" y="50800"/>
                </a:lnTo>
                <a:lnTo>
                  <a:pt x="226237" y="50800"/>
                </a:lnTo>
                <a:lnTo>
                  <a:pt x="220484" y="46989"/>
                </a:lnTo>
                <a:lnTo>
                  <a:pt x="221018" y="46989"/>
                </a:lnTo>
                <a:lnTo>
                  <a:pt x="215074" y="43180"/>
                </a:lnTo>
                <a:lnTo>
                  <a:pt x="215633" y="43180"/>
                </a:lnTo>
                <a:lnTo>
                  <a:pt x="209511" y="39369"/>
                </a:lnTo>
                <a:lnTo>
                  <a:pt x="250945" y="39369"/>
                </a:lnTo>
                <a:lnTo>
                  <a:pt x="253631" y="41910"/>
                </a:lnTo>
                <a:lnTo>
                  <a:pt x="259219" y="46989"/>
                </a:lnTo>
                <a:lnTo>
                  <a:pt x="264553" y="53339"/>
                </a:lnTo>
                <a:lnTo>
                  <a:pt x="264934" y="54610"/>
                </a:lnTo>
                <a:lnTo>
                  <a:pt x="230835" y="54610"/>
                </a:lnTo>
                <a:lnTo>
                  <a:pt x="231305" y="55880"/>
                </a:lnTo>
                <a:close/>
              </a:path>
              <a:path w="309245" h="365760">
                <a:moveTo>
                  <a:pt x="77952" y="55880"/>
                </a:moveTo>
                <a:lnTo>
                  <a:pt x="78422" y="54610"/>
                </a:lnTo>
                <a:lnTo>
                  <a:pt x="79343" y="54610"/>
                </a:lnTo>
                <a:lnTo>
                  <a:pt x="77952" y="55880"/>
                </a:lnTo>
                <a:close/>
              </a:path>
              <a:path w="309245" h="365760">
                <a:moveTo>
                  <a:pt x="249745" y="76200"/>
                </a:moveTo>
                <a:lnTo>
                  <a:pt x="245046" y="69850"/>
                </a:lnTo>
                <a:lnTo>
                  <a:pt x="245427" y="69850"/>
                </a:lnTo>
                <a:lnTo>
                  <a:pt x="240499" y="64769"/>
                </a:lnTo>
                <a:lnTo>
                  <a:pt x="240906" y="64769"/>
                </a:lnTo>
                <a:lnTo>
                  <a:pt x="235762" y="59689"/>
                </a:lnTo>
                <a:lnTo>
                  <a:pt x="236194" y="59689"/>
                </a:lnTo>
                <a:lnTo>
                  <a:pt x="230835" y="54610"/>
                </a:lnTo>
                <a:lnTo>
                  <a:pt x="264934" y="54610"/>
                </a:lnTo>
                <a:lnTo>
                  <a:pt x="269989" y="60960"/>
                </a:lnTo>
                <a:lnTo>
                  <a:pt x="274447" y="66039"/>
                </a:lnTo>
                <a:lnTo>
                  <a:pt x="279743" y="74930"/>
                </a:lnTo>
                <a:lnTo>
                  <a:pt x="249389" y="74930"/>
                </a:lnTo>
                <a:lnTo>
                  <a:pt x="249745" y="76200"/>
                </a:lnTo>
                <a:close/>
              </a:path>
              <a:path w="309245" h="365760">
                <a:moveTo>
                  <a:pt x="59512" y="76200"/>
                </a:moveTo>
                <a:lnTo>
                  <a:pt x="59867" y="74930"/>
                </a:lnTo>
                <a:lnTo>
                  <a:pt x="60451" y="74930"/>
                </a:lnTo>
                <a:lnTo>
                  <a:pt x="59512" y="76200"/>
                </a:lnTo>
                <a:close/>
              </a:path>
              <a:path w="309245" h="365760">
                <a:moveTo>
                  <a:pt x="257746" y="87630"/>
                </a:moveTo>
                <a:lnTo>
                  <a:pt x="253530" y="81280"/>
                </a:lnTo>
                <a:lnTo>
                  <a:pt x="253860" y="81280"/>
                </a:lnTo>
                <a:lnTo>
                  <a:pt x="249389" y="74930"/>
                </a:lnTo>
                <a:lnTo>
                  <a:pt x="279743" y="74930"/>
                </a:lnTo>
                <a:lnTo>
                  <a:pt x="283527" y="81280"/>
                </a:lnTo>
                <a:lnTo>
                  <a:pt x="286484" y="86360"/>
                </a:lnTo>
                <a:lnTo>
                  <a:pt x="257441" y="86360"/>
                </a:lnTo>
                <a:lnTo>
                  <a:pt x="257746" y="87630"/>
                </a:lnTo>
                <a:close/>
              </a:path>
              <a:path w="309245" h="365760">
                <a:moveTo>
                  <a:pt x="51523" y="87630"/>
                </a:moveTo>
                <a:lnTo>
                  <a:pt x="51828" y="86360"/>
                </a:lnTo>
                <a:lnTo>
                  <a:pt x="52367" y="86360"/>
                </a:lnTo>
                <a:lnTo>
                  <a:pt x="51523" y="87630"/>
                </a:lnTo>
                <a:close/>
              </a:path>
              <a:path w="309245" h="365760">
                <a:moveTo>
                  <a:pt x="261391" y="93980"/>
                </a:moveTo>
                <a:lnTo>
                  <a:pt x="257441" y="86360"/>
                </a:lnTo>
                <a:lnTo>
                  <a:pt x="286484" y="86360"/>
                </a:lnTo>
                <a:lnTo>
                  <a:pt x="287223" y="87630"/>
                </a:lnTo>
                <a:lnTo>
                  <a:pt x="289661" y="92710"/>
                </a:lnTo>
                <a:lnTo>
                  <a:pt x="261124" y="92710"/>
                </a:lnTo>
                <a:lnTo>
                  <a:pt x="261391" y="93980"/>
                </a:lnTo>
                <a:close/>
              </a:path>
              <a:path w="309245" h="365760">
                <a:moveTo>
                  <a:pt x="47866" y="93980"/>
                </a:moveTo>
                <a:lnTo>
                  <a:pt x="48145" y="92710"/>
                </a:lnTo>
                <a:lnTo>
                  <a:pt x="48526" y="92710"/>
                </a:lnTo>
                <a:lnTo>
                  <a:pt x="47866" y="93980"/>
                </a:lnTo>
                <a:close/>
              </a:path>
              <a:path w="309245" h="365760">
                <a:moveTo>
                  <a:pt x="264807" y="100330"/>
                </a:moveTo>
                <a:lnTo>
                  <a:pt x="261124" y="92710"/>
                </a:lnTo>
                <a:lnTo>
                  <a:pt x="289661" y="92710"/>
                </a:lnTo>
                <a:lnTo>
                  <a:pt x="290880" y="95250"/>
                </a:lnTo>
                <a:lnTo>
                  <a:pt x="292410" y="99060"/>
                </a:lnTo>
                <a:lnTo>
                  <a:pt x="264566" y="99060"/>
                </a:lnTo>
                <a:lnTo>
                  <a:pt x="264807" y="100330"/>
                </a:lnTo>
                <a:close/>
              </a:path>
              <a:path w="309245" h="365760">
                <a:moveTo>
                  <a:pt x="44450" y="100330"/>
                </a:moveTo>
                <a:lnTo>
                  <a:pt x="44704" y="99060"/>
                </a:lnTo>
                <a:lnTo>
                  <a:pt x="45065" y="99060"/>
                </a:lnTo>
                <a:lnTo>
                  <a:pt x="44450" y="100330"/>
                </a:lnTo>
                <a:close/>
              </a:path>
              <a:path w="309245" h="365760">
                <a:moveTo>
                  <a:pt x="275882" y="128269"/>
                </a:moveTo>
                <a:lnTo>
                  <a:pt x="273342" y="120650"/>
                </a:lnTo>
                <a:lnTo>
                  <a:pt x="273519" y="120650"/>
                </a:lnTo>
                <a:lnTo>
                  <a:pt x="270687" y="113030"/>
                </a:lnTo>
                <a:lnTo>
                  <a:pt x="270891" y="113030"/>
                </a:lnTo>
                <a:lnTo>
                  <a:pt x="267754" y="106680"/>
                </a:lnTo>
                <a:lnTo>
                  <a:pt x="267982" y="106680"/>
                </a:lnTo>
                <a:lnTo>
                  <a:pt x="264566" y="99060"/>
                </a:lnTo>
                <a:lnTo>
                  <a:pt x="292410" y="99060"/>
                </a:lnTo>
                <a:lnTo>
                  <a:pt x="294449" y="104139"/>
                </a:lnTo>
                <a:lnTo>
                  <a:pt x="297294" y="111760"/>
                </a:lnTo>
                <a:lnTo>
                  <a:pt x="300177" y="120650"/>
                </a:lnTo>
                <a:lnTo>
                  <a:pt x="302039" y="127000"/>
                </a:lnTo>
                <a:lnTo>
                  <a:pt x="275729" y="127000"/>
                </a:lnTo>
                <a:lnTo>
                  <a:pt x="275882" y="128269"/>
                </a:lnTo>
                <a:close/>
              </a:path>
              <a:path w="309245" h="365760">
                <a:moveTo>
                  <a:pt x="33375" y="128269"/>
                </a:moveTo>
                <a:lnTo>
                  <a:pt x="33540" y="127000"/>
                </a:lnTo>
                <a:lnTo>
                  <a:pt x="33798" y="127000"/>
                </a:lnTo>
                <a:lnTo>
                  <a:pt x="33375" y="128269"/>
                </a:lnTo>
                <a:close/>
              </a:path>
              <a:path w="309245" h="365760">
                <a:moveTo>
                  <a:pt x="309235" y="182880"/>
                </a:moveTo>
                <a:lnTo>
                  <a:pt x="283870" y="182880"/>
                </a:lnTo>
                <a:lnTo>
                  <a:pt x="283870" y="181610"/>
                </a:lnTo>
                <a:lnTo>
                  <a:pt x="283679" y="173989"/>
                </a:lnTo>
                <a:lnTo>
                  <a:pt x="283614" y="172719"/>
                </a:lnTo>
                <a:lnTo>
                  <a:pt x="283159" y="166369"/>
                </a:lnTo>
                <a:lnTo>
                  <a:pt x="282295" y="157480"/>
                </a:lnTo>
                <a:lnTo>
                  <a:pt x="281114" y="149860"/>
                </a:lnTo>
                <a:lnTo>
                  <a:pt x="279628" y="142239"/>
                </a:lnTo>
                <a:lnTo>
                  <a:pt x="277825" y="134619"/>
                </a:lnTo>
                <a:lnTo>
                  <a:pt x="277964" y="134619"/>
                </a:lnTo>
                <a:lnTo>
                  <a:pt x="275729" y="127000"/>
                </a:lnTo>
                <a:lnTo>
                  <a:pt x="302039" y="127000"/>
                </a:lnTo>
                <a:lnTo>
                  <a:pt x="302412" y="128269"/>
                </a:lnTo>
                <a:lnTo>
                  <a:pt x="309079" y="172719"/>
                </a:lnTo>
                <a:lnTo>
                  <a:pt x="309257" y="181610"/>
                </a:lnTo>
                <a:lnTo>
                  <a:pt x="309235" y="182880"/>
                </a:lnTo>
                <a:close/>
              </a:path>
              <a:path w="309245" h="365760">
                <a:moveTo>
                  <a:pt x="26898" y="158750"/>
                </a:moveTo>
                <a:lnTo>
                  <a:pt x="26962" y="157480"/>
                </a:lnTo>
                <a:lnTo>
                  <a:pt x="26898" y="158750"/>
                </a:lnTo>
                <a:close/>
              </a:path>
              <a:path w="309245" h="365760">
                <a:moveTo>
                  <a:pt x="282371" y="158750"/>
                </a:moveTo>
                <a:lnTo>
                  <a:pt x="282192" y="157480"/>
                </a:lnTo>
                <a:lnTo>
                  <a:pt x="282371" y="158750"/>
                </a:lnTo>
                <a:close/>
              </a:path>
              <a:path w="309245" h="365760">
                <a:moveTo>
                  <a:pt x="25412" y="182244"/>
                </a:moveTo>
                <a:lnTo>
                  <a:pt x="25400" y="181610"/>
                </a:lnTo>
                <a:lnTo>
                  <a:pt x="25412" y="182244"/>
                </a:lnTo>
                <a:close/>
              </a:path>
              <a:path w="309245" h="365760">
                <a:moveTo>
                  <a:pt x="283856" y="182244"/>
                </a:moveTo>
                <a:lnTo>
                  <a:pt x="283843" y="181610"/>
                </a:lnTo>
                <a:lnTo>
                  <a:pt x="283856" y="182244"/>
                </a:lnTo>
                <a:close/>
              </a:path>
              <a:path w="309245" h="365760">
                <a:moveTo>
                  <a:pt x="25425" y="182880"/>
                </a:moveTo>
                <a:lnTo>
                  <a:pt x="25412" y="182244"/>
                </a:lnTo>
                <a:lnTo>
                  <a:pt x="25425" y="182880"/>
                </a:lnTo>
                <a:close/>
              </a:path>
              <a:path w="309245" h="365760">
                <a:moveTo>
                  <a:pt x="308590" y="199389"/>
                </a:moveTo>
                <a:lnTo>
                  <a:pt x="283159" y="199389"/>
                </a:lnTo>
                <a:lnTo>
                  <a:pt x="283705" y="190500"/>
                </a:lnTo>
                <a:lnTo>
                  <a:pt x="283856" y="182244"/>
                </a:lnTo>
                <a:lnTo>
                  <a:pt x="283870" y="182880"/>
                </a:lnTo>
                <a:lnTo>
                  <a:pt x="309235" y="182880"/>
                </a:lnTo>
                <a:lnTo>
                  <a:pt x="309079" y="191769"/>
                </a:lnTo>
                <a:lnTo>
                  <a:pt x="308590" y="199389"/>
                </a:lnTo>
                <a:close/>
              </a:path>
              <a:path w="309245" h="365760">
                <a:moveTo>
                  <a:pt x="26189" y="199389"/>
                </a:moveTo>
                <a:lnTo>
                  <a:pt x="26060" y="198119"/>
                </a:lnTo>
                <a:lnTo>
                  <a:pt x="26189" y="199389"/>
                </a:lnTo>
                <a:close/>
              </a:path>
              <a:path w="309245" h="365760">
                <a:moveTo>
                  <a:pt x="299765" y="245110"/>
                </a:moveTo>
                <a:lnTo>
                  <a:pt x="273342" y="245110"/>
                </a:lnTo>
                <a:lnTo>
                  <a:pt x="275882" y="237489"/>
                </a:lnTo>
                <a:lnTo>
                  <a:pt x="275729" y="237489"/>
                </a:lnTo>
                <a:lnTo>
                  <a:pt x="277964" y="229869"/>
                </a:lnTo>
                <a:lnTo>
                  <a:pt x="277825" y="229869"/>
                </a:lnTo>
                <a:lnTo>
                  <a:pt x="279730" y="222250"/>
                </a:lnTo>
                <a:lnTo>
                  <a:pt x="281203" y="214630"/>
                </a:lnTo>
                <a:lnTo>
                  <a:pt x="282371" y="207010"/>
                </a:lnTo>
                <a:lnTo>
                  <a:pt x="283197" y="198119"/>
                </a:lnTo>
                <a:lnTo>
                  <a:pt x="283159" y="199389"/>
                </a:lnTo>
                <a:lnTo>
                  <a:pt x="308590" y="199389"/>
                </a:lnTo>
                <a:lnTo>
                  <a:pt x="308508" y="200660"/>
                </a:lnTo>
                <a:lnTo>
                  <a:pt x="300177" y="243839"/>
                </a:lnTo>
                <a:lnTo>
                  <a:pt x="299765" y="245110"/>
                </a:lnTo>
                <a:close/>
              </a:path>
              <a:path w="309245" h="365760">
                <a:moveTo>
                  <a:pt x="36211" y="245110"/>
                </a:moveTo>
                <a:lnTo>
                  <a:pt x="35915" y="245110"/>
                </a:lnTo>
                <a:lnTo>
                  <a:pt x="35737" y="243839"/>
                </a:lnTo>
                <a:lnTo>
                  <a:pt x="36211" y="245110"/>
                </a:lnTo>
                <a:close/>
              </a:path>
              <a:path w="309245" h="365760">
                <a:moveTo>
                  <a:pt x="295117" y="259080"/>
                </a:moveTo>
                <a:lnTo>
                  <a:pt x="267754" y="259080"/>
                </a:lnTo>
                <a:lnTo>
                  <a:pt x="270891" y="251460"/>
                </a:lnTo>
                <a:lnTo>
                  <a:pt x="270687" y="251460"/>
                </a:lnTo>
                <a:lnTo>
                  <a:pt x="273519" y="243839"/>
                </a:lnTo>
                <a:lnTo>
                  <a:pt x="273342" y="245110"/>
                </a:lnTo>
                <a:lnTo>
                  <a:pt x="299765" y="245110"/>
                </a:lnTo>
                <a:lnTo>
                  <a:pt x="297294" y="252730"/>
                </a:lnTo>
                <a:lnTo>
                  <a:pt x="295117" y="259080"/>
                </a:lnTo>
                <a:close/>
              </a:path>
              <a:path w="309245" h="365760">
                <a:moveTo>
                  <a:pt x="41857" y="259080"/>
                </a:moveTo>
                <a:lnTo>
                  <a:pt x="41516" y="259080"/>
                </a:lnTo>
                <a:lnTo>
                  <a:pt x="41287" y="257810"/>
                </a:lnTo>
                <a:lnTo>
                  <a:pt x="41857" y="259080"/>
                </a:lnTo>
                <a:close/>
              </a:path>
              <a:path w="309245" h="365760">
                <a:moveTo>
                  <a:pt x="292364" y="265430"/>
                </a:moveTo>
                <a:lnTo>
                  <a:pt x="264566" y="265430"/>
                </a:lnTo>
                <a:lnTo>
                  <a:pt x="267982" y="257810"/>
                </a:lnTo>
                <a:lnTo>
                  <a:pt x="267754" y="259080"/>
                </a:lnTo>
                <a:lnTo>
                  <a:pt x="295117" y="259080"/>
                </a:lnTo>
                <a:lnTo>
                  <a:pt x="294246" y="261619"/>
                </a:lnTo>
                <a:lnTo>
                  <a:pt x="292364" y="265430"/>
                </a:lnTo>
                <a:close/>
              </a:path>
              <a:path w="309245" h="365760">
                <a:moveTo>
                  <a:pt x="45065" y="265430"/>
                </a:moveTo>
                <a:lnTo>
                  <a:pt x="44704" y="265430"/>
                </a:lnTo>
                <a:lnTo>
                  <a:pt x="44450" y="264160"/>
                </a:lnTo>
                <a:lnTo>
                  <a:pt x="45065" y="265430"/>
                </a:lnTo>
                <a:close/>
              </a:path>
              <a:path w="309245" h="365760">
                <a:moveTo>
                  <a:pt x="289443" y="271780"/>
                </a:moveTo>
                <a:lnTo>
                  <a:pt x="261124" y="271780"/>
                </a:lnTo>
                <a:lnTo>
                  <a:pt x="264807" y="264160"/>
                </a:lnTo>
                <a:lnTo>
                  <a:pt x="264566" y="265430"/>
                </a:lnTo>
                <a:lnTo>
                  <a:pt x="292364" y="265430"/>
                </a:lnTo>
                <a:lnTo>
                  <a:pt x="291109" y="267969"/>
                </a:lnTo>
                <a:lnTo>
                  <a:pt x="289443" y="271780"/>
                </a:lnTo>
                <a:close/>
              </a:path>
              <a:path w="309245" h="365760">
                <a:moveTo>
                  <a:pt x="48526" y="271780"/>
                </a:moveTo>
                <a:lnTo>
                  <a:pt x="48145" y="271780"/>
                </a:lnTo>
                <a:lnTo>
                  <a:pt x="47866" y="270510"/>
                </a:lnTo>
                <a:lnTo>
                  <a:pt x="48526" y="271780"/>
                </a:lnTo>
                <a:close/>
              </a:path>
              <a:path w="309245" h="365760">
                <a:moveTo>
                  <a:pt x="286560" y="278130"/>
                </a:moveTo>
                <a:lnTo>
                  <a:pt x="257441" y="278130"/>
                </a:lnTo>
                <a:lnTo>
                  <a:pt x="261391" y="270510"/>
                </a:lnTo>
                <a:lnTo>
                  <a:pt x="261124" y="271780"/>
                </a:lnTo>
                <a:lnTo>
                  <a:pt x="289443" y="271780"/>
                </a:lnTo>
                <a:lnTo>
                  <a:pt x="287223" y="276860"/>
                </a:lnTo>
                <a:lnTo>
                  <a:pt x="286560" y="278130"/>
                </a:lnTo>
                <a:close/>
              </a:path>
              <a:path w="309245" h="365760">
                <a:moveTo>
                  <a:pt x="52367" y="278130"/>
                </a:moveTo>
                <a:lnTo>
                  <a:pt x="51828" y="278130"/>
                </a:lnTo>
                <a:lnTo>
                  <a:pt x="51523" y="276860"/>
                </a:lnTo>
                <a:lnTo>
                  <a:pt x="52367" y="278130"/>
                </a:lnTo>
                <a:close/>
              </a:path>
              <a:path w="309245" h="365760">
                <a:moveTo>
                  <a:pt x="265874" y="309880"/>
                </a:moveTo>
                <a:lnTo>
                  <a:pt x="230835" y="309880"/>
                </a:lnTo>
                <a:lnTo>
                  <a:pt x="236194" y="304800"/>
                </a:lnTo>
                <a:lnTo>
                  <a:pt x="235762" y="304800"/>
                </a:lnTo>
                <a:lnTo>
                  <a:pt x="240906" y="299719"/>
                </a:lnTo>
                <a:lnTo>
                  <a:pt x="240499" y="299719"/>
                </a:lnTo>
                <a:lnTo>
                  <a:pt x="245427" y="294639"/>
                </a:lnTo>
                <a:lnTo>
                  <a:pt x="245046" y="294639"/>
                </a:lnTo>
                <a:lnTo>
                  <a:pt x="249745" y="289560"/>
                </a:lnTo>
                <a:lnTo>
                  <a:pt x="249389" y="289560"/>
                </a:lnTo>
                <a:lnTo>
                  <a:pt x="253860" y="283210"/>
                </a:lnTo>
                <a:lnTo>
                  <a:pt x="253530" y="283210"/>
                </a:lnTo>
                <a:lnTo>
                  <a:pt x="257746" y="276860"/>
                </a:lnTo>
                <a:lnTo>
                  <a:pt x="257441" y="278130"/>
                </a:lnTo>
                <a:lnTo>
                  <a:pt x="286560" y="278130"/>
                </a:lnTo>
                <a:lnTo>
                  <a:pt x="283248" y="284480"/>
                </a:lnTo>
                <a:lnTo>
                  <a:pt x="278993" y="290830"/>
                </a:lnTo>
                <a:lnTo>
                  <a:pt x="274447" y="298450"/>
                </a:lnTo>
                <a:lnTo>
                  <a:pt x="269633" y="304800"/>
                </a:lnTo>
                <a:lnTo>
                  <a:pt x="265874" y="309880"/>
                </a:lnTo>
                <a:close/>
              </a:path>
              <a:path w="309245" h="365760">
                <a:moveTo>
                  <a:pt x="79343" y="309880"/>
                </a:moveTo>
                <a:lnTo>
                  <a:pt x="78422" y="309880"/>
                </a:lnTo>
                <a:lnTo>
                  <a:pt x="77952" y="308610"/>
                </a:lnTo>
                <a:lnTo>
                  <a:pt x="79343" y="309880"/>
                </a:lnTo>
                <a:close/>
              </a:path>
              <a:path w="309245" h="365760">
                <a:moveTo>
                  <a:pt x="244342" y="331469"/>
                </a:moveTo>
                <a:lnTo>
                  <a:pt x="198005" y="331469"/>
                </a:lnTo>
                <a:lnTo>
                  <a:pt x="204444" y="327660"/>
                </a:lnTo>
                <a:lnTo>
                  <a:pt x="203822" y="327660"/>
                </a:lnTo>
                <a:lnTo>
                  <a:pt x="210108" y="325119"/>
                </a:lnTo>
                <a:lnTo>
                  <a:pt x="209511" y="325119"/>
                </a:lnTo>
                <a:lnTo>
                  <a:pt x="215633" y="321310"/>
                </a:lnTo>
                <a:lnTo>
                  <a:pt x="215074" y="321310"/>
                </a:lnTo>
                <a:lnTo>
                  <a:pt x="221018" y="317500"/>
                </a:lnTo>
                <a:lnTo>
                  <a:pt x="220484" y="317500"/>
                </a:lnTo>
                <a:lnTo>
                  <a:pt x="226237" y="313689"/>
                </a:lnTo>
                <a:lnTo>
                  <a:pt x="225742" y="313689"/>
                </a:lnTo>
                <a:lnTo>
                  <a:pt x="231305" y="308610"/>
                </a:lnTo>
                <a:lnTo>
                  <a:pt x="230835" y="309880"/>
                </a:lnTo>
                <a:lnTo>
                  <a:pt x="265874" y="309880"/>
                </a:lnTo>
                <a:lnTo>
                  <a:pt x="264934" y="311150"/>
                </a:lnTo>
                <a:lnTo>
                  <a:pt x="264553" y="311150"/>
                </a:lnTo>
                <a:lnTo>
                  <a:pt x="259219" y="317500"/>
                </a:lnTo>
                <a:lnTo>
                  <a:pt x="253631" y="322580"/>
                </a:lnTo>
                <a:lnTo>
                  <a:pt x="248259" y="327660"/>
                </a:lnTo>
                <a:lnTo>
                  <a:pt x="244342" y="331469"/>
                </a:lnTo>
                <a:close/>
              </a:path>
              <a:path w="309245" h="365760">
                <a:moveTo>
                  <a:pt x="113906" y="331469"/>
                </a:moveTo>
                <a:lnTo>
                  <a:pt x="111264" y="331469"/>
                </a:lnTo>
                <a:lnTo>
                  <a:pt x="110604" y="330200"/>
                </a:lnTo>
                <a:lnTo>
                  <a:pt x="113906" y="331469"/>
                </a:lnTo>
                <a:close/>
              </a:path>
              <a:path w="309245" h="365760">
                <a:moveTo>
                  <a:pt x="233464" y="340360"/>
                </a:moveTo>
                <a:lnTo>
                  <a:pt x="160782" y="340360"/>
                </a:lnTo>
                <a:lnTo>
                  <a:pt x="167995" y="339089"/>
                </a:lnTo>
                <a:lnTo>
                  <a:pt x="167233" y="339089"/>
                </a:lnTo>
                <a:lnTo>
                  <a:pt x="174332" y="337819"/>
                </a:lnTo>
                <a:lnTo>
                  <a:pt x="173583" y="337819"/>
                </a:lnTo>
                <a:lnTo>
                  <a:pt x="180581" y="336550"/>
                </a:lnTo>
                <a:lnTo>
                  <a:pt x="179844" y="336550"/>
                </a:lnTo>
                <a:lnTo>
                  <a:pt x="186715" y="335280"/>
                </a:lnTo>
                <a:lnTo>
                  <a:pt x="186004" y="335280"/>
                </a:lnTo>
                <a:lnTo>
                  <a:pt x="192735" y="332739"/>
                </a:lnTo>
                <a:lnTo>
                  <a:pt x="192062" y="332739"/>
                </a:lnTo>
                <a:lnTo>
                  <a:pt x="198653" y="330200"/>
                </a:lnTo>
                <a:lnTo>
                  <a:pt x="198005" y="331469"/>
                </a:lnTo>
                <a:lnTo>
                  <a:pt x="244342" y="331469"/>
                </a:lnTo>
                <a:lnTo>
                  <a:pt x="241731" y="334010"/>
                </a:lnTo>
                <a:lnTo>
                  <a:pt x="235966" y="337819"/>
                </a:lnTo>
                <a:lnTo>
                  <a:pt x="235445" y="339089"/>
                </a:lnTo>
                <a:lnTo>
                  <a:pt x="233464" y="340360"/>
                </a:lnTo>
                <a:close/>
              </a:path>
              <a:path w="309245" h="365760">
                <a:moveTo>
                  <a:pt x="215938" y="350519"/>
                </a:moveTo>
                <a:lnTo>
                  <a:pt x="93332" y="350519"/>
                </a:lnTo>
                <a:lnTo>
                  <a:pt x="87045" y="346710"/>
                </a:lnTo>
                <a:lnTo>
                  <a:pt x="86448" y="346710"/>
                </a:lnTo>
                <a:lnTo>
                  <a:pt x="80327" y="342900"/>
                </a:lnTo>
                <a:lnTo>
                  <a:pt x="228930" y="342900"/>
                </a:lnTo>
                <a:lnTo>
                  <a:pt x="222224" y="346710"/>
                </a:lnTo>
                <a:lnTo>
                  <a:pt x="215938" y="350519"/>
                </a:lnTo>
                <a:close/>
              </a:path>
              <a:path w="309245" h="365760">
                <a:moveTo>
                  <a:pt x="201612" y="356869"/>
                </a:moveTo>
                <a:lnTo>
                  <a:pt x="107645" y="356869"/>
                </a:lnTo>
                <a:lnTo>
                  <a:pt x="101053" y="354330"/>
                </a:lnTo>
                <a:lnTo>
                  <a:pt x="100393" y="354330"/>
                </a:lnTo>
                <a:lnTo>
                  <a:pt x="93954" y="350519"/>
                </a:lnTo>
                <a:lnTo>
                  <a:pt x="215315" y="350519"/>
                </a:lnTo>
                <a:lnTo>
                  <a:pt x="208216" y="354330"/>
                </a:lnTo>
                <a:lnTo>
                  <a:pt x="201612" y="356869"/>
                </a:lnTo>
                <a:close/>
              </a:path>
              <a:path w="309245" h="365760">
                <a:moveTo>
                  <a:pt x="194195" y="359410"/>
                </a:moveTo>
                <a:lnTo>
                  <a:pt x="115062" y="359410"/>
                </a:lnTo>
                <a:lnTo>
                  <a:pt x="108331" y="356869"/>
                </a:lnTo>
                <a:lnTo>
                  <a:pt x="200939" y="356869"/>
                </a:lnTo>
                <a:lnTo>
                  <a:pt x="194195" y="359410"/>
                </a:lnTo>
                <a:close/>
              </a:path>
              <a:path w="309245" h="365760">
                <a:moveTo>
                  <a:pt x="186626" y="361950"/>
                </a:moveTo>
                <a:lnTo>
                  <a:pt x="122643" y="361950"/>
                </a:lnTo>
                <a:lnTo>
                  <a:pt x="115773" y="359410"/>
                </a:lnTo>
                <a:lnTo>
                  <a:pt x="193497" y="359410"/>
                </a:lnTo>
                <a:lnTo>
                  <a:pt x="186626" y="361950"/>
                </a:lnTo>
                <a:close/>
              </a:path>
              <a:path w="309245" h="365760">
                <a:moveTo>
                  <a:pt x="178904" y="363219"/>
                </a:moveTo>
                <a:lnTo>
                  <a:pt x="130352" y="363219"/>
                </a:lnTo>
                <a:lnTo>
                  <a:pt x="123367" y="361950"/>
                </a:lnTo>
                <a:lnTo>
                  <a:pt x="185902" y="361950"/>
                </a:lnTo>
                <a:lnTo>
                  <a:pt x="178904" y="363219"/>
                </a:lnTo>
                <a:close/>
              </a:path>
              <a:path w="309245" h="365760">
                <a:moveTo>
                  <a:pt x="171056" y="364489"/>
                </a:moveTo>
                <a:lnTo>
                  <a:pt x="138201" y="364489"/>
                </a:lnTo>
                <a:lnTo>
                  <a:pt x="131102" y="363219"/>
                </a:lnTo>
                <a:lnTo>
                  <a:pt x="178155" y="363219"/>
                </a:lnTo>
                <a:lnTo>
                  <a:pt x="171056" y="364489"/>
                </a:lnTo>
                <a:close/>
              </a:path>
              <a:path w="309245" h="365760">
                <a:moveTo>
                  <a:pt x="162318" y="365760"/>
                </a:moveTo>
                <a:lnTo>
                  <a:pt x="146939" y="365760"/>
                </a:lnTo>
                <a:lnTo>
                  <a:pt x="146177" y="364489"/>
                </a:lnTo>
                <a:lnTo>
                  <a:pt x="163093" y="364489"/>
                </a:lnTo>
                <a:lnTo>
                  <a:pt x="162318" y="365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477985" y="49545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65019" y="49414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10346" y="4954548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297202" y="49414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51850" y="495454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4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39900" y="494151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95"/>
                </a:moveTo>
                <a:lnTo>
                  <a:pt x="12700" y="193395"/>
                </a:lnTo>
                <a:lnTo>
                  <a:pt x="10210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82" y="180695"/>
                </a:lnTo>
                <a:lnTo>
                  <a:pt x="193141" y="183172"/>
                </a:lnTo>
                <a:lnTo>
                  <a:pt x="183172" y="193141"/>
                </a:lnTo>
                <a:lnTo>
                  <a:pt x="180682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95"/>
                </a:lnTo>
                <a:lnTo>
                  <a:pt x="1806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82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82" y="167995"/>
                </a:lnTo>
                <a:lnTo>
                  <a:pt x="167982" y="180695"/>
                </a:lnTo>
                <a:close/>
              </a:path>
              <a:path w="193675" h="193675">
                <a:moveTo>
                  <a:pt x="193382" y="180695"/>
                </a:moveTo>
                <a:lnTo>
                  <a:pt x="167982" y="180695"/>
                </a:lnTo>
                <a:lnTo>
                  <a:pt x="180682" y="167995"/>
                </a:lnTo>
                <a:lnTo>
                  <a:pt x="193382" y="167995"/>
                </a:lnTo>
                <a:lnTo>
                  <a:pt x="193382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972781" y="49658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8971650" y="494148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88490" y="5622201"/>
            <a:ext cx="181610" cy="319405"/>
          </a:xfrm>
          <a:custGeom>
            <a:avLst/>
            <a:gdLst/>
            <a:ahLst/>
            <a:cxnLst/>
            <a:rect l="l" t="t" r="r" b="b"/>
            <a:pathLst>
              <a:path w="181609" h="319404">
                <a:moveTo>
                  <a:pt x="81673" y="116535"/>
                </a:moveTo>
                <a:lnTo>
                  <a:pt x="34594" y="116535"/>
                </a:lnTo>
                <a:lnTo>
                  <a:pt x="34594" y="69735"/>
                </a:lnTo>
                <a:lnTo>
                  <a:pt x="43091" y="37076"/>
                </a:lnTo>
                <a:lnTo>
                  <a:pt x="65100" y="15522"/>
                </a:lnTo>
                <a:lnTo>
                  <a:pt x="95395" y="3641"/>
                </a:lnTo>
                <a:lnTo>
                  <a:pt x="128752" y="0"/>
                </a:lnTo>
                <a:lnTo>
                  <a:pt x="152405" y="3433"/>
                </a:lnTo>
                <a:lnTo>
                  <a:pt x="168856" y="12420"/>
                </a:lnTo>
                <a:lnTo>
                  <a:pt x="171049" y="15290"/>
                </a:lnTo>
                <a:lnTo>
                  <a:pt x="127787" y="15290"/>
                </a:lnTo>
                <a:lnTo>
                  <a:pt x="115717" y="16813"/>
                </a:lnTo>
                <a:lnTo>
                  <a:pt x="100406" y="23887"/>
                </a:lnTo>
                <a:lnTo>
                  <a:pt x="87257" y="40274"/>
                </a:lnTo>
                <a:lnTo>
                  <a:pt x="81673" y="69735"/>
                </a:lnTo>
                <a:lnTo>
                  <a:pt x="81673" y="116535"/>
                </a:lnTo>
                <a:close/>
              </a:path>
              <a:path w="181609" h="319404">
                <a:moveTo>
                  <a:pt x="152768" y="66865"/>
                </a:moveTo>
                <a:lnTo>
                  <a:pt x="143549" y="65223"/>
                </a:lnTo>
                <a:lnTo>
                  <a:pt x="134512" y="60178"/>
                </a:lnTo>
                <a:lnTo>
                  <a:pt x="127636" y="51552"/>
                </a:lnTo>
                <a:lnTo>
                  <a:pt x="124904" y="39166"/>
                </a:lnTo>
                <a:lnTo>
                  <a:pt x="124904" y="30568"/>
                </a:lnTo>
                <a:lnTo>
                  <a:pt x="128752" y="21971"/>
                </a:lnTo>
                <a:lnTo>
                  <a:pt x="135470" y="16243"/>
                </a:lnTo>
                <a:lnTo>
                  <a:pt x="132587" y="15290"/>
                </a:lnTo>
                <a:lnTo>
                  <a:pt x="171049" y="15290"/>
                </a:lnTo>
                <a:lnTo>
                  <a:pt x="178462" y="24988"/>
                </a:lnTo>
                <a:lnTo>
                  <a:pt x="181584" y="39166"/>
                </a:lnTo>
                <a:lnTo>
                  <a:pt x="179109" y="51151"/>
                </a:lnTo>
                <a:lnTo>
                  <a:pt x="172581" y="59821"/>
                </a:lnTo>
                <a:lnTo>
                  <a:pt x="163351" y="65089"/>
                </a:lnTo>
                <a:lnTo>
                  <a:pt x="152768" y="66865"/>
                </a:lnTo>
                <a:close/>
              </a:path>
              <a:path w="181609" h="319404">
                <a:moveTo>
                  <a:pt x="137388" y="137553"/>
                </a:moveTo>
                <a:lnTo>
                  <a:pt x="0" y="137553"/>
                </a:lnTo>
                <a:lnTo>
                  <a:pt x="0" y="116535"/>
                </a:lnTo>
                <a:lnTo>
                  <a:pt x="137388" y="116535"/>
                </a:lnTo>
                <a:lnTo>
                  <a:pt x="137388" y="137553"/>
                </a:lnTo>
                <a:close/>
              </a:path>
              <a:path w="181609" h="319404">
                <a:moveTo>
                  <a:pt x="84556" y="297078"/>
                </a:moveTo>
                <a:lnTo>
                  <a:pt x="34594" y="297078"/>
                </a:lnTo>
                <a:lnTo>
                  <a:pt x="34594" y="137553"/>
                </a:lnTo>
                <a:lnTo>
                  <a:pt x="84556" y="137553"/>
                </a:lnTo>
                <a:lnTo>
                  <a:pt x="84556" y="297078"/>
                </a:lnTo>
                <a:close/>
              </a:path>
              <a:path w="181609" h="319404">
                <a:moveTo>
                  <a:pt x="2882" y="319049"/>
                </a:moveTo>
                <a:lnTo>
                  <a:pt x="2882" y="297078"/>
                </a:lnTo>
                <a:lnTo>
                  <a:pt x="123939" y="297078"/>
                </a:lnTo>
                <a:lnTo>
                  <a:pt x="123939" y="317144"/>
                </a:lnTo>
                <a:lnTo>
                  <a:pt x="60528" y="317144"/>
                </a:lnTo>
                <a:lnTo>
                  <a:pt x="44902" y="317308"/>
                </a:lnTo>
                <a:lnTo>
                  <a:pt x="29905" y="317739"/>
                </a:lnTo>
                <a:lnTo>
                  <a:pt x="15808" y="318349"/>
                </a:lnTo>
                <a:lnTo>
                  <a:pt x="2882" y="319049"/>
                </a:lnTo>
                <a:close/>
              </a:path>
              <a:path w="181609" h="319404">
                <a:moveTo>
                  <a:pt x="123939" y="319049"/>
                </a:moveTo>
                <a:lnTo>
                  <a:pt x="109573" y="317948"/>
                </a:lnTo>
                <a:lnTo>
                  <a:pt x="92595" y="317382"/>
                </a:lnTo>
                <a:lnTo>
                  <a:pt x="75436" y="317174"/>
                </a:lnTo>
                <a:lnTo>
                  <a:pt x="60528" y="317144"/>
                </a:lnTo>
                <a:lnTo>
                  <a:pt x="123939" y="317144"/>
                </a:lnTo>
                <a:lnTo>
                  <a:pt x="123939" y="3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250859" y="5785549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4">
                <a:moveTo>
                  <a:pt x="65341" y="202501"/>
                </a:moveTo>
                <a:lnTo>
                  <a:pt x="36486" y="196860"/>
                </a:lnTo>
                <a:lnTo>
                  <a:pt x="16097" y="181727"/>
                </a:lnTo>
                <a:lnTo>
                  <a:pt x="3994" y="159789"/>
                </a:lnTo>
                <a:lnTo>
                  <a:pt x="0" y="133730"/>
                </a:lnTo>
                <a:lnTo>
                  <a:pt x="2581" y="111194"/>
                </a:lnTo>
                <a:lnTo>
                  <a:pt x="24319" y="62536"/>
                </a:lnTo>
                <a:lnTo>
                  <a:pt x="70017" y="21758"/>
                </a:lnTo>
                <a:lnTo>
                  <a:pt x="123098" y="2118"/>
                </a:lnTo>
                <a:lnTo>
                  <a:pt x="148920" y="0"/>
                </a:lnTo>
                <a:lnTo>
                  <a:pt x="168540" y="1148"/>
                </a:lnTo>
                <a:lnTo>
                  <a:pt x="182668" y="4894"/>
                </a:lnTo>
                <a:lnTo>
                  <a:pt x="191212" y="11685"/>
                </a:lnTo>
                <a:lnTo>
                  <a:pt x="193280" y="19100"/>
                </a:lnTo>
                <a:lnTo>
                  <a:pt x="125869" y="19100"/>
                </a:lnTo>
                <a:lnTo>
                  <a:pt x="99700" y="21907"/>
                </a:lnTo>
                <a:lnTo>
                  <a:pt x="59575" y="43941"/>
                </a:lnTo>
                <a:lnTo>
                  <a:pt x="32679" y="95794"/>
                </a:lnTo>
                <a:lnTo>
                  <a:pt x="29781" y="119405"/>
                </a:lnTo>
                <a:lnTo>
                  <a:pt x="34061" y="144970"/>
                </a:lnTo>
                <a:lnTo>
                  <a:pt x="45999" y="164895"/>
                </a:lnTo>
                <a:lnTo>
                  <a:pt x="64242" y="177835"/>
                </a:lnTo>
                <a:lnTo>
                  <a:pt x="87439" y="182448"/>
                </a:lnTo>
                <a:lnTo>
                  <a:pt x="127092" y="182448"/>
                </a:lnTo>
                <a:lnTo>
                  <a:pt x="124245" y="184370"/>
                </a:lnTo>
                <a:lnTo>
                  <a:pt x="105451" y="193786"/>
                </a:lnTo>
                <a:lnTo>
                  <a:pt x="85576" y="200158"/>
                </a:lnTo>
                <a:lnTo>
                  <a:pt x="65341" y="202501"/>
                </a:lnTo>
                <a:close/>
              </a:path>
              <a:path w="194309" h="262254">
                <a:moveTo>
                  <a:pt x="147967" y="74510"/>
                </a:moveTo>
                <a:lnTo>
                  <a:pt x="144119" y="74510"/>
                </a:lnTo>
                <a:lnTo>
                  <a:pt x="144119" y="70688"/>
                </a:lnTo>
                <a:lnTo>
                  <a:pt x="145084" y="68770"/>
                </a:lnTo>
                <a:lnTo>
                  <a:pt x="147967" y="66865"/>
                </a:lnTo>
                <a:lnTo>
                  <a:pt x="150921" y="62913"/>
                </a:lnTo>
                <a:lnTo>
                  <a:pt x="156490" y="55286"/>
                </a:lnTo>
                <a:lnTo>
                  <a:pt x="161881" y="46045"/>
                </a:lnTo>
                <a:lnTo>
                  <a:pt x="164299" y="37249"/>
                </a:lnTo>
                <a:lnTo>
                  <a:pt x="164299" y="25793"/>
                </a:lnTo>
                <a:lnTo>
                  <a:pt x="156603" y="23875"/>
                </a:lnTo>
                <a:lnTo>
                  <a:pt x="151803" y="21970"/>
                </a:lnTo>
                <a:lnTo>
                  <a:pt x="144645" y="20718"/>
                </a:lnTo>
                <a:lnTo>
                  <a:pt x="137755" y="19821"/>
                </a:lnTo>
                <a:lnTo>
                  <a:pt x="131405" y="19281"/>
                </a:lnTo>
                <a:lnTo>
                  <a:pt x="125869" y="19100"/>
                </a:lnTo>
                <a:lnTo>
                  <a:pt x="193280" y="19100"/>
                </a:lnTo>
                <a:lnTo>
                  <a:pt x="194081" y="21970"/>
                </a:lnTo>
                <a:lnTo>
                  <a:pt x="189847" y="35822"/>
                </a:lnTo>
                <a:lnTo>
                  <a:pt x="178949" y="53255"/>
                </a:lnTo>
                <a:lnTo>
                  <a:pt x="164088" y="68182"/>
                </a:lnTo>
                <a:lnTo>
                  <a:pt x="147967" y="74510"/>
                </a:lnTo>
                <a:close/>
              </a:path>
              <a:path w="194309" h="262254">
                <a:moveTo>
                  <a:pt x="127092" y="182448"/>
                </a:moveTo>
                <a:lnTo>
                  <a:pt x="87439" y="182448"/>
                </a:lnTo>
                <a:lnTo>
                  <a:pt x="108904" y="178552"/>
                </a:lnTo>
                <a:lnTo>
                  <a:pt x="128027" y="167043"/>
                </a:lnTo>
                <a:lnTo>
                  <a:pt x="143909" y="148190"/>
                </a:lnTo>
                <a:lnTo>
                  <a:pt x="155651" y="122262"/>
                </a:lnTo>
                <a:lnTo>
                  <a:pt x="159959" y="115548"/>
                </a:lnTo>
                <a:lnTo>
                  <a:pt x="167060" y="110089"/>
                </a:lnTo>
                <a:lnTo>
                  <a:pt x="174701" y="106421"/>
                </a:lnTo>
                <a:lnTo>
                  <a:pt x="180632" y="105079"/>
                </a:lnTo>
                <a:lnTo>
                  <a:pt x="182549" y="105079"/>
                </a:lnTo>
                <a:lnTo>
                  <a:pt x="185432" y="106032"/>
                </a:lnTo>
                <a:lnTo>
                  <a:pt x="185432" y="107937"/>
                </a:lnTo>
                <a:lnTo>
                  <a:pt x="171983" y="156654"/>
                </a:lnTo>
                <a:lnTo>
                  <a:pt x="166120" y="172897"/>
                </a:lnTo>
                <a:lnTo>
                  <a:pt x="141236" y="172897"/>
                </a:lnTo>
                <a:lnTo>
                  <a:pt x="127092" y="182448"/>
                </a:lnTo>
                <a:close/>
              </a:path>
              <a:path w="194309" h="262254">
                <a:moveTo>
                  <a:pt x="118473" y="241668"/>
                </a:moveTo>
                <a:lnTo>
                  <a:pt x="87439" y="241668"/>
                </a:lnTo>
                <a:lnTo>
                  <a:pt x="95526" y="241176"/>
                </a:lnTo>
                <a:lnTo>
                  <a:pt x="103166" y="238445"/>
                </a:lnTo>
                <a:lnTo>
                  <a:pt x="127317" y="207014"/>
                </a:lnTo>
                <a:lnTo>
                  <a:pt x="141236" y="172897"/>
                </a:lnTo>
                <a:lnTo>
                  <a:pt x="166120" y="172897"/>
                </a:lnTo>
                <a:lnTo>
                  <a:pt x="163818" y="178863"/>
                </a:lnTo>
                <a:lnTo>
                  <a:pt x="158744" y="190505"/>
                </a:lnTo>
                <a:lnTo>
                  <a:pt x="152768" y="202501"/>
                </a:lnTo>
                <a:lnTo>
                  <a:pt x="133551" y="229089"/>
                </a:lnTo>
                <a:lnTo>
                  <a:pt x="118473" y="241668"/>
                </a:lnTo>
                <a:close/>
              </a:path>
              <a:path w="194309" h="262254">
                <a:moveTo>
                  <a:pt x="64376" y="261734"/>
                </a:moveTo>
                <a:lnTo>
                  <a:pt x="41839" y="259882"/>
                </a:lnTo>
                <a:lnTo>
                  <a:pt x="23179" y="255522"/>
                </a:lnTo>
                <a:lnTo>
                  <a:pt x="10464" y="250445"/>
                </a:lnTo>
                <a:lnTo>
                  <a:pt x="5765" y="246443"/>
                </a:lnTo>
                <a:lnTo>
                  <a:pt x="8603" y="241491"/>
                </a:lnTo>
                <a:lnTo>
                  <a:pt x="15495" y="236180"/>
                </a:lnTo>
                <a:lnTo>
                  <a:pt x="24009" y="231943"/>
                </a:lnTo>
                <a:lnTo>
                  <a:pt x="31711" y="230212"/>
                </a:lnTo>
                <a:lnTo>
                  <a:pt x="33629" y="230212"/>
                </a:lnTo>
                <a:lnTo>
                  <a:pt x="35547" y="231165"/>
                </a:lnTo>
                <a:lnTo>
                  <a:pt x="54060" y="237237"/>
                </a:lnTo>
                <a:lnTo>
                  <a:pt x="69780" y="240355"/>
                </a:lnTo>
                <a:lnTo>
                  <a:pt x="81356" y="241504"/>
                </a:lnTo>
                <a:lnTo>
                  <a:pt x="87439" y="241668"/>
                </a:lnTo>
                <a:lnTo>
                  <a:pt x="118473" y="241668"/>
                </a:lnTo>
                <a:lnTo>
                  <a:pt x="111453" y="247524"/>
                </a:lnTo>
                <a:lnTo>
                  <a:pt x="87915" y="258256"/>
                </a:lnTo>
                <a:lnTo>
                  <a:pt x="64376" y="261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32659" y="5955919"/>
            <a:ext cx="205104" cy="220979"/>
          </a:xfrm>
          <a:custGeom>
            <a:avLst/>
            <a:gdLst/>
            <a:ahLst/>
            <a:cxnLst/>
            <a:rect l="l" t="t" r="r" b="b"/>
            <a:pathLst>
              <a:path w="205105" h="220979">
                <a:moveTo>
                  <a:pt x="204736" y="77558"/>
                </a:moveTo>
                <a:lnTo>
                  <a:pt x="189915" y="77558"/>
                </a:lnTo>
                <a:lnTo>
                  <a:pt x="184835" y="51599"/>
                </a:lnTo>
                <a:lnTo>
                  <a:pt x="175018" y="31635"/>
                </a:lnTo>
                <a:lnTo>
                  <a:pt x="156486" y="18815"/>
                </a:lnTo>
                <a:lnTo>
                  <a:pt x="125260" y="14287"/>
                </a:lnTo>
                <a:lnTo>
                  <a:pt x="0" y="14287"/>
                </a:lnTo>
                <a:lnTo>
                  <a:pt x="0" y="0"/>
                </a:lnTo>
                <a:lnTo>
                  <a:pt x="194640" y="0"/>
                </a:lnTo>
                <a:lnTo>
                  <a:pt x="204736" y="77558"/>
                </a:lnTo>
                <a:close/>
              </a:path>
              <a:path w="205105" h="220979">
                <a:moveTo>
                  <a:pt x="80810" y="204787"/>
                </a:moveTo>
                <a:lnTo>
                  <a:pt x="35013" y="204787"/>
                </a:lnTo>
                <a:lnTo>
                  <a:pt x="35013" y="14287"/>
                </a:lnTo>
                <a:lnTo>
                  <a:pt x="80810" y="14287"/>
                </a:lnTo>
                <a:lnTo>
                  <a:pt x="80810" y="102057"/>
                </a:lnTo>
                <a:lnTo>
                  <a:pt x="145465" y="102057"/>
                </a:lnTo>
                <a:lnTo>
                  <a:pt x="145465" y="117017"/>
                </a:lnTo>
                <a:lnTo>
                  <a:pt x="80810" y="117017"/>
                </a:lnTo>
                <a:lnTo>
                  <a:pt x="80810" y="204787"/>
                </a:lnTo>
                <a:close/>
              </a:path>
              <a:path w="205105" h="220979">
                <a:moveTo>
                  <a:pt x="145465" y="102057"/>
                </a:moveTo>
                <a:lnTo>
                  <a:pt x="96304" y="102057"/>
                </a:lnTo>
                <a:lnTo>
                  <a:pt x="115023" y="99452"/>
                </a:lnTo>
                <a:lnTo>
                  <a:pt x="125349" y="91936"/>
                </a:lnTo>
                <a:lnTo>
                  <a:pt x="129740" y="79956"/>
                </a:lnTo>
                <a:lnTo>
                  <a:pt x="130657" y="63957"/>
                </a:lnTo>
                <a:lnTo>
                  <a:pt x="145465" y="63957"/>
                </a:lnTo>
                <a:lnTo>
                  <a:pt x="145465" y="102057"/>
                </a:lnTo>
                <a:close/>
              </a:path>
              <a:path w="205105" h="220979">
                <a:moveTo>
                  <a:pt x="145465" y="155117"/>
                </a:moveTo>
                <a:lnTo>
                  <a:pt x="130657" y="155117"/>
                </a:lnTo>
                <a:lnTo>
                  <a:pt x="129645" y="139118"/>
                </a:lnTo>
                <a:lnTo>
                  <a:pt x="125096" y="127138"/>
                </a:lnTo>
                <a:lnTo>
                  <a:pt x="114739" y="119622"/>
                </a:lnTo>
                <a:lnTo>
                  <a:pt x="96304" y="117017"/>
                </a:lnTo>
                <a:lnTo>
                  <a:pt x="145465" y="117017"/>
                </a:lnTo>
                <a:lnTo>
                  <a:pt x="145465" y="155117"/>
                </a:lnTo>
                <a:close/>
              </a:path>
              <a:path w="205105" h="220979">
                <a:moveTo>
                  <a:pt x="0" y="220433"/>
                </a:moveTo>
                <a:lnTo>
                  <a:pt x="0" y="204787"/>
                </a:lnTo>
                <a:lnTo>
                  <a:pt x="123913" y="204787"/>
                </a:lnTo>
                <a:lnTo>
                  <a:pt x="123913" y="219096"/>
                </a:lnTo>
                <a:lnTo>
                  <a:pt x="45171" y="219096"/>
                </a:lnTo>
                <a:lnTo>
                  <a:pt x="28535" y="219244"/>
                </a:lnTo>
                <a:lnTo>
                  <a:pt x="12277" y="219648"/>
                </a:lnTo>
                <a:lnTo>
                  <a:pt x="0" y="220433"/>
                </a:lnTo>
                <a:close/>
              </a:path>
              <a:path w="205105" h="220979">
                <a:moveTo>
                  <a:pt x="123913" y="220433"/>
                </a:moveTo>
                <a:lnTo>
                  <a:pt x="110016" y="219648"/>
                </a:lnTo>
                <a:lnTo>
                  <a:pt x="92011" y="219244"/>
                </a:lnTo>
                <a:lnTo>
                  <a:pt x="73625" y="219096"/>
                </a:lnTo>
                <a:lnTo>
                  <a:pt x="123913" y="219096"/>
                </a:lnTo>
                <a:lnTo>
                  <a:pt x="123913" y="220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9807A820-C35A-5AAF-65AC-A5F9F24EC01E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5745945" y="1635788"/>
            <a:ext cx="295490" cy="6320639"/>
          </a:xfrm>
          <a:prstGeom prst="curvedConnector3">
            <a:avLst>
              <a:gd name="adj1" fmla="val -16661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图片 29" descr="\documentclass{article}&#10;\usepackage{amsmath}&#10;\pagestyle{empty}&#10;\begin{document}&#10;\begin{equation}&#10;\mathbf{f}_{\mathcal{G}} = \sum_{v_i \in \mathcal{V}} s_i \cdot \text{tanh} (\mathbf{F}_i \Theta_{ip})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A34EC470-CBE1-4A8F-E9AA-B257702FFA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53" y="4385184"/>
            <a:ext cx="3599152" cy="738390"/>
          </a:xfrm>
          <a:prstGeom prst="rect">
            <a:avLst/>
          </a:prstGeom>
        </p:spPr>
      </p:pic>
      <p:pic>
        <p:nvPicPr>
          <p:cNvPr id="118" name="图片 32" descr="\documentclass{article}&#10;\usepackage{amsmath}&#10;\pagestyle{empty}&#10;\begin{document}&#10;\begin{equation}&#10;s_i = \frac {\text{exp} (h(\mathbf{F}_i))} { \sum_{v_j \in \mathcal{V}} \text{exp} (h(\mathbf{F}_j))}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73686913-B290-33E8-9204-85328E285A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14" y="5475363"/>
            <a:ext cx="3805591" cy="979614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1420F15D-AA46-52F2-49C5-0F8A2E58DEE8}"/>
              </a:ext>
            </a:extLst>
          </p:cNvPr>
          <p:cNvSpPr txBox="1"/>
          <p:nvPr/>
        </p:nvSpPr>
        <p:spPr>
          <a:xfrm>
            <a:off x="5246001" y="3810000"/>
            <a:ext cx="165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加权平均</a:t>
            </a:r>
          </a:p>
        </p:txBody>
      </p:sp>
    </p:spTree>
    <p:extLst>
      <p:ext uri="{BB962C8B-B14F-4D97-AF65-F5344CB8AC3E}">
        <p14:creationId xmlns:p14="http://schemas.microsoft.com/office/powerpoint/2010/main" val="1835055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C48C-4380-9B4C-D96A-25AA4329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图傅立叶变换</a:t>
            </a:r>
            <a:r>
              <a:rPr lang="zh-CN" altLang="en-US" dirty="0"/>
              <a:t> （</a:t>
            </a:r>
            <a:r>
              <a:rPr lang="en-US" dirty="0"/>
              <a:t>GFT）</a:t>
            </a:r>
            <a:endParaRPr lang="en-CN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454D0F5-CB95-5251-A276-34B05C283B07}"/>
              </a:ext>
            </a:extLst>
          </p:cNvPr>
          <p:cNvGrpSpPr/>
          <p:nvPr/>
        </p:nvGrpSpPr>
        <p:grpSpPr>
          <a:xfrm>
            <a:off x="604435" y="2085711"/>
            <a:ext cx="3272622" cy="1974226"/>
            <a:chOff x="604434" y="1262750"/>
            <a:chExt cx="4049637" cy="257716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199EA04-77F7-924B-3538-FCC631F153E1}"/>
                </a:ext>
              </a:extLst>
            </p:cNvPr>
            <p:cNvSpPr/>
            <p:nvPr/>
          </p:nvSpPr>
          <p:spPr>
            <a:xfrm>
              <a:off x="604434" y="2276429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B45FAE6-84AA-63A5-9F94-CE0F862FF97D}"/>
                </a:ext>
              </a:extLst>
            </p:cNvPr>
            <p:cNvSpPr/>
            <p:nvPr/>
          </p:nvSpPr>
          <p:spPr>
            <a:xfrm>
              <a:off x="4366071" y="1742845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1966D59-BFEF-CBC8-44E3-9166C0B70635}"/>
                </a:ext>
              </a:extLst>
            </p:cNvPr>
            <p:cNvSpPr/>
            <p:nvPr/>
          </p:nvSpPr>
          <p:spPr>
            <a:xfrm>
              <a:off x="2086705" y="2102073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E8AE3C-6859-F000-68E9-156A95FC4AD8}"/>
                </a:ext>
              </a:extLst>
            </p:cNvPr>
            <p:cNvSpPr/>
            <p:nvPr/>
          </p:nvSpPr>
          <p:spPr>
            <a:xfrm>
              <a:off x="3282452" y="2046021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A74681-E7D4-8D66-A955-CD89ADFCEF05}"/>
                </a:ext>
              </a:extLst>
            </p:cNvPr>
            <p:cNvSpPr/>
            <p:nvPr/>
          </p:nvSpPr>
          <p:spPr>
            <a:xfrm>
              <a:off x="1318052" y="3162088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275DCF-64B1-4FDA-11B6-4315521DD53E}"/>
                </a:ext>
              </a:extLst>
            </p:cNvPr>
            <p:cNvSpPr/>
            <p:nvPr/>
          </p:nvSpPr>
          <p:spPr>
            <a:xfrm>
              <a:off x="2718551" y="2682992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694B26-AF9B-01AB-9024-16A0C0435E88}"/>
                </a:ext>
              </a:extLst>
            </p:cNvPr>
            <p:cNvSpPr/>
            <p:nvPr/>
          </p:nvSpPr>
          <p:spPr>
            <a:xfrm>
              <a:off x="2574551" y="3551911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861073-3291-8881-3C8B-433CB1F3A564}"/>
                </a:ext>
              </a:extLst>
            </p:cNvPr>
            <p:cNvSpPr/>
            <p:nvPr/>
          </p:nvSpPr>
          <p:spPr>
            <a:xfrm>
              <a:off x="3594299" y="2916265"/>
              <a:ext cx="288000" cy="28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1EC5FC7-E14A-2C4F-C28B-9CB9644A56C2}"/>
                </a:ext>
              </a:extLst>
            </p:cNvPr>
            <p:cNvCxnSpPr>
              <a:cxnSpLocks/>
              <a:stCxn id="4" idx="4"/>
              <a:endCxn id="8" idx="1"/>
            </p:cNvCxnSpPr>
            <p:nvPr/>
          </p:nvCxnSpPr>
          <p:spPr>
            <a:xfrm>
              <a:off x="748434" y="2564429"/>
              <a:ext cx="611795" cy="6398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EA4E716-58E2-B9CB-5938-907A050B5D7E}"/>
                </a:ext>
              </a:extLst>
            </p:cNvPr>
            <p:cNvCxnSpPr>
              <a:cxnSpLocks/>
              <a:stCxn id="8" idx="0"/>
              <a:endCxn id="6" idx="3"/>
            </p:cNvCxnSpPr>
            <p:nvPr/>
          </p:nvCxnSpPr>
          <p:spPr>
            <a:xfrm flipV="1">
              <a:off x="1462052" y="2347896"/>
              <a:ext cx="666830" cy="8141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43FB67-4440-4B1D-819F-58B58740FE1B}"/>
                </a:ext>
              </a:extLst>
            </p:cNvPr>
            <p:cNvCxnSpPr>
              <a:cxnSpLocks/>
              <a:stCxn id="8" idx="6"/>
              <a:endCxn id="9" idx="3"/>
            </p:cNvCxnSpPr>
            <p:nvPr/>
          </p:nvCxnSpPr>
          <p:spPr>
            <a:xfrm flipV="1">
              <a:off x="1606052" y="2928815"/>
              <a:ext cx="1154676" cy="3772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BDC1F97-C25E-6645-7987-B044CDFEFFF5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2374705" y="2190021"/>
              <a:ext cx="907747" cy="560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026A-6843-A5F1-3AA4-3CB611F1939C}"/>
                </a:ext>
              </a:extLst>
            </p:cNvPr>
            <p:cNvCxnSpPr>
              <a:cxnSpLocks/>
              <a:stCxn id="9" idx="6"/>
              <a:endCxn id="7" idx="3"/>
            </p:cNvCxnSpPr>
            <p:nvPr/>
          </p:nvCxnSpPr>
          <p:spPr>
            <a:xfrm flipV="1">
              <a:off x="3006551" y="2291844"/>
              <a:ext cx="318078" cy="5351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64CBEB-6194-8EB1-8434-2602A00C7713}"/>
                </a:ext>
              </a:extLst>
            </p:cNvPr>
            <p:cNvCxnSpPr>
              <a:cxnSpLocks/>
              <a:stCxn id="10" idx="0"/>
              <a:endCxn id="6" idx="4"/>
            </p:cNvCxnSpPr>
            <p:nvPr/>
          </p:nvCxnSpPr>
          <p:spPr>
            <a:xfrm flipH="1" flipV="1">
              <a:off x="2230705" y="2390073"/>
              <a:ext cx="487846" cy="1161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E69A27A-4163-FFDA-EF05-838770442884}"/>
                </a:ext>
              </a:extLst>
            </p:cNvPr>
            <p:cNvCxnSpPr>
              <a:cxnSpLocks/>
              <a:stCxn id="9" idx="1"/>
              <a:endCxn id="6" idx="5"/>
            </p:cNvCxnSpPr>
            <p:nvPr/>
          </p:nvCxnSpPr>
          <p:spPr>
            <a:xfrm flipH="1" flipV="1">
              <a:off x="2332528" y="2347896"/>
              <a:ext cx="428200" cy="3772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B34FB6-9A54-4238-D79A-8057D654A9E7}"/>
                </a:ext>
              </a:extLst>
            </p:cNvPr>
            <p:cNvCxnSpPr>
              <a:cxnSpLocks/>
              <a:stCxn id="10" idx="6"/>
              <a:endCxn id="11" idx="3"/>
            </p:cNvCxnSpPr>
            <p:nvPr/>
          </p:nvCxnSpPr>
          <p:spPr>
            <a:xfrm flipV="1">
              <a:off x="2862551" y="3162088"/>
              <a:ext cx="773925" cy="53382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2F4EDD-8234-5EE1-6300-A85924C53FEC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3570452" y="1886845"/>
              <a:ext cx="795619" cy="3031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0A6FC24-4496-4BDF-4E19-6B1051FDE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434" y="1810566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26CB3B-417C-13B1-F43D-FD5DC77E2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0705" y="1643900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3E973E-841B-5B75-7B82-7BA9F39389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6452" y="1569927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2B97173-39A0-0428-2030-668D50AC2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0071" y="1262750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3C9A92F-8892-A7F5-F3BB-783792CB1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8551" y="3070633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A10FDE-2470-3C1D-2455-BA4B547AC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299" y="2442353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A11959F-FEEC-ABE7-CACB-181E4AB42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551" y="2201714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A843EC1-4007-0B03-3ED1-B4FA5BFCE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361" y="2682992"/>
              <a:ext cx="0" cy="48127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FDA8EAC0-BDCB-6F30-754F-C2E462FDB103}"/>
              </a:ext>
            </a:extLst>
          </p:cNvPr>
          <p:cNvSpPr/>
          <p:nvPr/>
        </p:nvSpPr>
        <p:spPr>
          <a:xfrm>
            <a:off x="4577475" y="2868432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78DC561-349E-506E-0830-17612565F46A}"/>
              </a:ext>
            </a:extLst>
          </p:cNvPr>
          <p:cNvSpPr/>
          <p:nvPr/>
        </p:nvSpPr>
        <p:spPr>
          <a:xfrm>
            <a:off x="7617356" y="2459681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369AED9-41BC-FF15-AE5C-BC0E54663C59}"/>
              </a:ext>
            </a:extLst>
          </p:cNvPr>
          <p:cNvSpPr/>
          <p:nvPr/>
        </p:nvSpPr>
        <p:spPr>
          <a:xfrm>
            <a:off x="5775339" y="2734867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CEC1653-E1D2-C1AA-9037-19CB53B1022B}"/>
              </a:ext>
            </a:extLst>
          </p:cNvPr>
          <p:cNvSpPr/>
          <p:nvPr/>
        </p:nvSpPr>
        <p:spPr>
          <a:xfrm>
            <a:off x="6741654" y="269192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887708B-FFFD-0ECE-0179-89B6E3ACC5E6}"/>
              </a:ext>
            </a:extLst>
          </p:cNvPr>
          <p:cNvSpPr/>
          <p:nvPr/>
        </p:nvSpPr>
        <p:spPr>
          <a:xfrm>
            <a:off x="5154169" y="354688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26150A-3447-399B-D34D-D7AE9B73A89E}"/>
              </a:ext>
            </a:extLst>
          </p:cNvPr>
          <p:cNvSpPr/>
          <p:nvPr/>
        </p:nvSpPr>
        <p:spPr>
          <a:xfrm>
            <a:off x="6285951" y="317987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555169F-FE1D-DD6A-B550-0540E68C59AA}"/>
              </a:ext>
            </a:extLst>
          </p:cNvPr>
          <p:cNvSpPr/>
          <p:nvPr/>
        </p:nvSpPr>
        <p:spPr>
          <a:xfrm>
            <a:off x="6169580" y="3845511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AF46A2D-BA00-244F-3970-CB77E384735E}"/>
              </a:ext>
            </a:extLst>
          </p:cNvPr>
          <p:cNvSpPr/>
          <p:nvPr/>
        </p:nvSpPr>
        <p:spPr>
          <a:xfrm>
            <a:off x="6993666" y="3358576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3D39135-28D2-2BC4-E965-C0E03676FF2A}"/>
              </a:ext>
            </a:extLst>
          </p:cNvPr>
          <p:cNvCxnSpPr>
            <a:cxnSpLocks/>
            <a:stCxn id="81" idx="4"/>
            <a:endCxn id="85" idx="1"/>
          </p:cNvCxnSpPr>
          <p:nvPr/>
        </p:nvCxnSpPr>
        <p:spPr>
          <a:xfrm>
            <a:off x="4693845" y="3089053"/>
            <a:ext cx="494408" cy="4901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AC3183D-2C14-1C9D-8D41-1AA4CA2337EC}"/>
              </a:ext>
            </a:extLst>
          </p:cNvPr>
          <p:cNvCxnSpPr>
            <a:cxnSpLocks/>
            <a:stCxn id="85" idx="0"/>
            <a:endCxn id="83" idx="3"/>
          </p:cNvCxnSpPr>
          <p:nvPr/>
        </p:nvCxnSpPr>
        <p:spPr>
          <a:xfrm flipV="1">
            <a:off x="5270539" y="2923179"/>
            <a:ext cx="538883" cy="6237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F5C0FD1-034A-290C-34FC-CB1B24C86FA8}"/>
              </a:ext>
            </a:extLst>
          </p:cNvPr>
          <p:cNvCxnSpPr>
            <a:cxnSpLocks/>
            <a:stCxn id="85" idx="6"/>
            <a:endCxn id="86" idx="3"/>
          </p:cNvCxnSpPr>
          <p:nvPr/>
        </p:nvCxnSpPr>
        <p:spPr>
          <a:xfrm flipV="1">
            <a:off x="5386910" y="3368190"/>
            <a:ext cx="933125" cy="2890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F391C39-78B7-705B-80CA-5B6E483229C4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 flipV="1">
            <a:off x="6008079" y="2802239"/>
            <a:ext cx="733575" cy="429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5048759-58D1-79F8-6CB0-BE1173FD4B7F}"/>
              </a:ext>
            </a:extLst>
          </p:cNvPr>
          <p:cNvCxnSpPr>
            <a:cxnSpLocks/>
            <a:stCxn id="86" idx="6"/>
            <a:endCxn id="84" idx="3"/>
          </p:cNvCxnSpPr>
          <p:nvPr/>
        </p:nvCxnSpPr>
        <p:spPr>
          <a:xfrm flipV="1">
            <a:off x="6518691" y="2880240"/>
            <a:ext cx="257047" cy="4099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228E468-3CEE-7794-4A1C-8FA81C391273}"/>
              </a:ext>
            </a:extLst>
          </p:cNvPr>
          <p:cNvCxnSpPr>
            <a:cxnSpLocks/>
            <a:stCxn id="87" idx="0"/>
            <a:endCxn id="83" idx="4"/>
          </p:cNvCxnSpPr>
          <p:nvPr/>
        </p:nvCxnSpPr>
        <p:spPr>
          <a:xfrm flipH="1" flipV="1">
            <a:off x="5891709" y="2955488"/>
            <a:ext cx="394242" cy="8900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6BFD9F-EDD0-67A0-0DEE-3795E1F98886}"/>
              </a:ext>
            </a:extLst>
          </p:cNvPr>
          <p:cNvCxnSpPr>
            <a:cxnSpLocks/>
            <a:stCxn id="86" idx="1"/>
            <a:endCxn id="83" idx="5"/>
          </p:cNvCxnSpPr>
          <p:nvPr/>
        </p:nvCxnSpPr>
        <p:spPr>
          <a:xfrm flipH="1" flipV="1">
            <a:off x="5973995" y="2923179"/>
            <a:ext cx="346040" cy="2890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BDC99FC-5DA5-8D05-2484-6E2E825FB118}"/>
              </a:ext>
            </a:extLst>
          </p:cNvPr>
          <p:cNvCxnSpPr>
            <a:cxnSpLocks/>
            <a:stCxn id="87" idx="6"/>
            <a:endCxn id="88" idx="3"/>
          </p:cNvCxnSpPr>
          <p:nvPr/>
        </p:nvCxnSpPr>
        <p:spPr>
          <a:xfrm flipV="1">
            <a:off x="6402321" y="3546888"/>
            <a:ext cx="625430" cy="4089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1F91BE-D3EA-6DDD-16B7-6CA07E1977D2}"/>
              </a:ext>
            </a:extLst>
          </p:cNvPr>
          <p:cNvCxnSpPr>
            <a:cxnSpLocks/>
            <a:stCxn id="84" idx="6"/>
            <a:endCxn id="82" idx="2"/>
          </p:cNvCxnSpPr>
          <p:nvPr/>
        </p:nvCxnSpPr>
        <p:spPr>
          <a:xfrm flipV="1">
            <a:off x="6974395" y="2569992"/>
            <a:ext cx="642961" cy="2322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0132FBE-93B8-3CBA-1A6C-7077AADAFAE8}"/>
              </a:ext>
            </a:extLst>
          </p:cNvPr>
          <p:cNvCxnSpPr>
            <a:cxnSpLocks/>
          </p:cNvCxnSpPr>
          <p:nvPr/>
        </p:nvCxnSpPr>
        <p:spPr>
          <a:xfrm flipV="1">
            <a:off x="4693845" y="2511559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56294DD-8DF1-0848-0EA2-5A57224D2A19}"/>
              </a:ext>
            </a:extLst>
          </p:cNvPr>
          <p:cNvCxnSpPr>
            <a:cxnSpLocks/>
          </p:cNvCxnSpPr>
          <p:nvPr/>
        </p:nvCxnSpPr>
        <p:spPr>
          <a:xfrm flipV="1">
            <a:off x="5891709" y="2914237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ED00A72-8D3F-B899-0951-E7A6178EF27D}"/>
              </a:ext>
            </a:extLst>
          </p:cNvPr>
          <p:cNvCxnSpPr>
            <a:cxnSpLocks/>
          </p:cNvCxnSpPr>
          <p:nvPr/>
        </p:nvCxnSpPr>
        <p:spPr>
          <a:xfrm flipV="1">
            <a:off x="6858025" y="2857570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0556AAF-9AC7-3E68-3DC7-94BF6F3FD420}"/>
              </a:ext>
            </a:extLst>
          </p:cNvPr>
          <p:cNvCxnSpPr>
            <a:cxnSpLocks/>
          </p:cNvCxnSpPr>
          <p:nvPr/>
        </p:nvCxnSpPr>
        <p:spPr>
          <a:xfrm flipV="1">
            <a:off x="7733727" y="2091906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15B002B-A7AD-514C-D5CB-20295B058079}"/>
              </a:ext>
            </a:extLst>
          </p:cNvPr>
          <p:cNvCxnSpPr>
            <a:cxnSpLocks/>
          </p:cNvCxnSpPr>
          <p:nvPr/>
        </p:nvCxnSpPr>
        <p:spPr>
          <a:xfrm flipV="1">
            <a:off x="6285951" y="3476829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785AD0C-55BA-5074-BC5E-162FF08167BD}"/>
              </a:ext>
            </a:extLst>
          </p:cNvPr>
          <p:cNvCxnSpPr>
            <a:cxnSpLocks/>
          </p:cNvCxnSpPr>
          <p:nvPr/>
        </p:nvCxnSpPr>
        <p:spPr>
          <a:xfrm flipV="1">
            <a:off x="7110037" y="2995537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ABC650-2D43-0A36-C8E2-B9108F0E7921}"/>
              </a:ext>
            </a:extLst>
          </p:cNvPr>
          <p:cNvCxnSpPr>
            <a:cxnSpLocks/>
          </p:cNvCxnSpPr>
          <p:nvPr/>
        </p:nvCxnSpPr>
        <p:spPr>
          <a:xfrm flipV="1">
            <a:off x="6402321" y="3341548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BA79061-F17E-DBB4-A3BD-CD8CDFD95479}"/>
              </a:ext>
            </a:extLst>
          </p:cNvPr>
          <p:cNvCxnSpPr>
            <a:cxnSpLocks/>
          </p:cNvCxnSpPr>
          <p:nvPr/>
        </p:nvCxnSpPr>
        <p:spPr>
          <a:xfrm flipV="1">
            <a:off x="5260284" y="3710230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59199E75-EAC9-95C2-2017-F93E47754065}"/>
              </a:ext>
            </a:extLst>
          </p:cNvPr>
          <p:cNvSpPr/>
          <p:nvPr/>
        </p:nvSpPr>
        <p:spPr>
          <a:xfrm>
            <a:off x="8586119" y="2840382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6AF1910-A6B4-0679-FB90-39B3DF8DA77A}"/>
              </a:ext>
            </a:extLst>
          </p:cNvPr>
          <p:cNvSpPr/>
          <p:nvPr/>
        </p:nvSpPr>
        <p:spPr>
          <a:xfrm>
            <a:off x="11626000" y="2431631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FBE6F53-F0A8-9D81-81C1-6B98C8A1BE0C}"/>
              </a:ext>
            </a:extLst>
          </p:cNvPr>
          <p:cNvSpPr/>
          <p:nvPr/>
        </p:nvSpPr>
        <p:spPr>
          <a:xfrm>
            <a:off x="9783983" y="2706817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6C82657-5738-98EB-6F6F-AF7171FEEECE}"/>
              </a:ext>
            </a:extLst>
          </p:cNvPr>
          <p:cNvSpPr/>
          <p:nvPr/>
        </p:nvSpPr>
        <p:spPr>
          <a:xfrm>
            <a:off x="10750298" y="266387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900A4D1-FD45-9053-5069-9E6E0ADD218D}"/>
              </a:ext>
            </a:extLst>
          </p:cNvPr>
          <p:cNvSpPr/>
          <p:nvPr/>
        </p:nvSpPr>
        <p:spPr>
          <a:xfrm>
            <a:off x="9162813" y="351883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876B4A2-DA73-764F-0EFD-11554E34F291}"/>
              </a:ext>
            </a:extLst>
          </p:cNvPr>
          <p:cNvSpPr/>
          <p:nvPr/>
        </p:nvSpPr>
        <p:spPr>
          <a:xfrm>
            <a:off x="10294595" y="3151828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7D1D5CF-F9F7-49F8-9994-68C2764758F5}"/>
              </a:ext>
            </a:extLst>
          </p:cNvPr>
          <p:cNvSpPr/>
          <p:nvPr/>
        </p:nvSpPr>
        <p:spPr>
          <a:xfrm>
            <a:off x="10178224" y="3817461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1DA543D-9ED5-0141-1EB0-932FFC6CF519}"/>
              </a:ext>
            </a:extLst>
          </p:cNvPr>
          <p:cNvSpPr/>
          <p:nvPr/>
        </p:nvSpPr>
        <p:spPr>
          <a:xfrm>
            <a:off x="11002310" y="3330526"/>
            <a:ext cx="232741" cy="22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FBB3F2E-B7A4-DD3D-060A-53078CF0B6F3}"/>
              </a:ext>
            </a:extLst>
          </p:cNvPr>
          <p:cNvCxnSpPr>
            <a:cxnSpLocks/>
            <a:stCxn id="107" idx="4"/>
            <a:endCxn id="111" idx="1"/>
          </p:cNvCxnSpPr>
          <p:nvPr/>
        </p:nvCxnSpPr>
        <p:spPr>
          <a:xfrm>
            <a:off x="8702489" y="3061003"/>
            <a:ext cx="494408" cy="4901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1F89396-178D-9F30-5B64-1CA3C81DC58E}"/>
              </a:ext>
            </a:extLst>
          </p:cNvPr>
          <p:cNvCxnSpPr>
            <a:cxnSpLocks/>
            <a:stCxn id="111" idx="0"/>
            <a:endCxn id="109" idx="3"/>
          </p:cNvCxnSpPr>
          <p:nvPr/>
        </p:nvCxnSpPr>
        <p:spPr>
          <a:xfrm flipV="1">
            <a:off x="9279183" y="2895129"/>
            <a:ext cx="538883" cy="6237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ED58F03-90EF-4373-4CFE-7F148C0B7CA8}"/>
              </a:ext>
            </a:extLst>
          </p:cNvPr>
          <p:cNvCxnSpPr>
            <a:cxnSpLocks/>
            <a:stCxn id="111" idx="6"/>
            <a:endCxn id="112" idx="3"/>
          </p:cNvCxnSpPr>
          <p:nvPr/>
        </p:nvCxnSpPr>
        <p:spPr>
          <a:xfrm flipV="1">
            <a:off x="9395554" y="3340140"/>
            <a:ext cx="933125" cy="2890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F0C8DDD-BF25-A30A-43EC-28A31B2C46C7}"/>
              </a:ext>
            </a:extLst>
          </p:cNvPr>
          <p:cNvCxnSpPr>
            <a:cxnSpLocks/>
            <a:stCxn id="109" idx="6"/>
            <a:endCxn id="110" idx="2"/>
          </p:cNvCxnSpPr>
          <p:nvPr/>
        </p:nvCxnSpPr>
        <p:spPr>
          <a:xfrm flipV="1">
            <a:off x="10016723" y="2774189"/>
            <a:ext cx="733575" cy="429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7E7336B-F2C6-92C4-FB60-C7BDED5CA811}"/>
              </a:ext>
            </a:extLst>
          </p:cNvPr>
          <p:cNvCxnSpPr>
            <a:cxnSpLocks/>
            <a:stCxn id="112" idx="6"/>
            <a:endCxn id="110" idx="3"/>
          </p:cNvCxnSpPr>
          <p:nvPr/>
        </p:nvCxnSpPr>
        <p:spPr>
          <a:xfrm flipV="1">
            <a:off x="10527335" y="2852190"/>
            <a:ext cx="257047" cy="4099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88D09F-60FE-C299-22E7-59B274BFDA59}"/>
              </a:ext>
            </a:extLst>
          </p:cNvPr>
          <p:cNvCxnSpPr>
            <a:cxnSpLocks/>
            <a:stCxn id="113" idx="0"/>
            <a:endCxn id="109" idx="4"/>
          </p:cNvCxnSpPr>
          <p:nvPr/>
        </p:nvCxnSpPr>
        <p:spPr>
          <a:xfrm flipH="1" flipV="1">
            <a:off x="9900353" y="2927438"/>
            <a:ext cx="394242" cy="8900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44EC712-0A0C-F4CC-F6DE-E911E89EC755}"/>
              </a:ext>
            </a:extLst>
          </p:cNvPr>
          <p:cNvCxnSpPr>
            <a:cxnSpLocks/>
            <a:stCxn id="112" idx="1"/>
            <a:endCxn id="109" idx="5"/>
          </p:cNvCxnSpPr>
          <p:nvPr/>
        </p:nvCxnSpPr>
        <p:spPr>
          <a:xfrm flipH="1" flipV="1">
            <a:off x="9982639" y="2895129"/>
            <a:ext cx="346040" cy="2890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6A5B6A5-E2CD-C6B2-E838-2B120B53CE08}"/>
              </a:ext>
            </a:extLst>
          </p:cNvPr>
          <p:cNvCxnSpPr>
            <a:cxnSpLocks/>
            <a:stCxn id="113" idx="6"/>
            <a:endCxn id="114" idx="3"/>
          </p:cNvCxnSpPr>
          <p:nvPr/>
        </p:nvCxnSpPr>
        <p:spPr>
          <a:xfrm flipV="1">
            <a:off x="10410965" y="3518838"/>
            <a:ext cx="625430" cy="4089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2732BC2-44B8-A8F2-647D-021EEC2859CD}"/>
              </a:ext>
            </a:extLst>
          </p:cNvPr>
          <p:cNvCxnSpPr>
            <a:cxnSpLocks/>
            <a:stCxn id="110" idx="6"/>
            <a:endCxn id="108" idx="2"/>
          </p:cNvCxnSpPr>
          <p:nvPr/>
        </p:nvCxnSpPr>
        <p:spPr>
          <a:xfrm flipV="1">
            <a:off x="10983039" y="2541942"/>
            <a:ext cx="642961" cy="2322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72005C2-9C51-FE6F-310A-6D0AF5D5CFCA}"/>
              </a:ext>
            </a:extLst>
          </p:cNvPr>
          <p:cNvCxnSpPr>
            <a:cxnSpLocks/>
          </p:cNvCxnSpPr>
          <p:nvPr/>
        </p:nvCxnSpPr>
        <p:spPr>
          <a:xfrm flipV="1">
            <a:off x="9900353" y="2884499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FE410EC-61BE-1844-E332-5D933971377B}"/>
              </a:ext>
            </a:extLst>
          </p:cNvPr>
          <p:cNvCxnSpPr>
            <a:cxnSpLocks/>
          </p:cNvCxnSpPr>
          <p:nvPr/>
        </p:nvCxnSpPr>
        <p:spPr>
          <a:xfrm flipV="1">
            <a:off x="10294595" y="3448779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2BA679F-BA28-A267-886E-0CAA97D3E45B}"/>
              </a:ext>
            </a:extLst>
          </p:cNvPr>
          <p:cNvCxnSpPr>
            <a:cxnSpLocks/>
          </p:cNvCxnSpPr>
          <p:nvPr/>
        </p:nvCxnSpPr>
        <p:spPr>
          <a:xfrm flipV="1">
            <a:off x="11136545" y="3506499"/>
            <a:ext cx="0" cy="3686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E3C1AF3-E4A9-F496-08FA-5702B45D04AD}"/>
              </a:ext>
            </a:extLst>
          </p:cNvPr>
          <p:cNvCxnSpPr>
            <a:cxnSpLocks/>
          </p:cNvCxnSpPr>
          <p:nvPr/>
        </p:nvCxnSpPr>
        <p:spPr>
          <a:xfrm flipV="1">
            <a:off x="10410965" y="2783146"/>
            <a:ext cx="0" cy="36868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73571B81-7A8A-ED3E-BE24-C8A42DD91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05" y="5328860"/>
            <a:ext cx="3276600" cy="5080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EF7A3B8F-53F3-B617-44C3-2DE5C9C3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049" y="5328860"/>
            <a:ext cx="2400300" cy="5080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4CCAA83E-CB05-112E-02A1-6C3183293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374" y="5330213"/>
            <a:ext cx="2425700" cy="5080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5021B2A5-06C3-8839-50FD-751C03032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301" y="6074597"/>
            <a:ext cx="1282700" cy="520700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BEDB32F5-DCB6-DD84-2AA2-C3B43F4DA5C3}"/>
              </a:ext>
            </a:extLst>
          </p:cNvPr>
          <p:cNvSpPr txBox="1"/>
          <p:nvPr/>
        </p:nvSpPr>
        <p:spPr>
          <a:xfrm>
            <a:off x="604434" y="6074597"/>
            <a:ext cx="1397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频率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3CF503BF-2E30-F3FA-349A-C894A42E110A}"/>
              </a:ext>
            </a:extLst>
          </p:cNvPr>
          <p:cNvSpPr/>
          <p:nvPr/>
        </p:nvSpPr>
        <p:spPr>
          <a:xfrm>
            <a:off x="527032" y="4792134"/>
            <a:ext cx="11137936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968C193-5C4D-54F9-AE49-5B01FA762083}"/>
              </a:ext>
            </a:extLst>
          </p:cNvPr>
          <p:cNvSpPr txBox="1"/>
          <p:nvPr/>
        </p:nvSpPr>
        <p:spPr>
          <a:xfrm>
            <a:off x="628909" y="4323845"/>
            <a:ext cx="1207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低频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AEB255A-0522-1B6B-7351-FD9C2621F3E5}"/>
              </a:ext>
            </a:extLst>
          </p:cNvPr>
          <p:cNvSpPr txBox="1"/>
          <p:nvPr/>
        </p:nvSpPr>
        <p:spPr>
          <a:xfrm>
            <a:off x="10294594" y="4252467"/>
            <a:ext cx="1207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高频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0C582389-5AE7-9CF9-C182-F37745C0F75D}"/>
              </a:ext>
            </a:extLst>
          </p:cNvPr>
          <p:cNvSpPr/>
          <p:nvPr/>
        </p:nvSpPr>
        <p:spPr>
          <a:xfrm>
            <a:off x="2867077" y="1226023"/>
            <a:ext cx="6605005" cy="6947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特征向量是图信号的一组基</a:t>
            </a:r>
            <a:endParaRPr lang="en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116828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层次图化操作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2295260" y="1447800"/>
            <a:ext cx="1257585" cy="3364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9856" y="2902013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60" h="341630">
                <a:moveTo>
                  <a:pt x="664463" y="341376"/>
                </a:moveTo>
                <a:lnTo>
                  <a:pt x="664463" y="256032"/>
                </a:lnTo>
                <a:lnTo>
                  <a:pt x="0" y="256032"/>
                </a:lnTo>
                <a:lnTo>
                  <a:pt x="0" y="85344"/>
                </a:lnTo>
                <a:lnTo>
                  <a:pt x="664463" y="85344"/>
                </a:lnTo>
                <a:lnTo>
                  <a:pt x="664463" y="0"/>
                </a:lnTo>
                <a:lnTo>
                  <a:pt x="835151" y="170688"/>
                </a:lnTo>
                <a:lnTo>
                  <a:pt x="664463" y="34137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4979" y="2897822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37"/>
                </a:lnTo>
                <a:lnTo>
                  <a:pt x="664819" y="3162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44"/>
                </a:lnTo>
                <a:lnTo>
                  <a:pt x="672680" y="1358"/>
                </a:lnTo>
                <a:lnTo>
                  <a:pt x="676059" y="4737"/>
                </a:lnTo>
                <a:lnTo>
                  <a:pt x="674077" y="4737"/>
                </a:lnTo>
                <a:lnTo>
                  <a:pt x="665949" y="8102"/>
                </a:lnTo>
                <a:lnTo>
                  <a:pt x="674077" y="16230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30"/>
                </a:moveTo>
                <a:lnTo>
                  <a:pt x="665949" y="8102"/>
                </a:lnTo>
                <a:lnTo>
                  <a:pt x="674077" y="4737"/>
                </a:lnTo>
                <a:lnTo>
                  <a:pt x="674077" y="16230"/>
                </a:lnTo>
                <a:close/>
              </a:path>
              <a:path w="844550" h="350519">
                <a:moveTo>
                  <a:pt x="832897" y="175050"/>
                </a:moveTo>
                <a:lnTo>
                  <a:pt x="674077" y="16230"/>
                </a:lnTo>
                <a:lnTo>
                  <a:pt x="674077" y="4737"/>
                </a:lnTo>
                <a:lnTo>
                  <a:pt x="676059" y="4737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897" y="175050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83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24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22"/>
                </a:moveTo>
                <a:lnTo>
                  <a:pt x="832897" y="175050"/>
                </a:lnTo>
                <a:lnTo>
                  <a:pt x="836269" y="171678"/>
                </a:lnTo>
                <a:lnTo>
                  <a:pt x="836269" y="178422"/>
                </a:lnTo>
                <a:close/>
              </a:path>
              <a:path w="844550" h="350519">
                <a:moveTo>
                  <a:pt x="843000" y="178422"/>
                </a:moveTo>
                <a:lnTo>
                  <a:pt x="836269" y="178422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15"/>
                </a:lnTo>
                <a:lnTo>
                  <a:pt x="843000" y="178422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897" y="175050"/>
                </a:lnTo>
                <a:lnTo>
                  <a:pt x="836269" y="178422"/>
                </a:lnTo>
                <a:lnTo>
                  <a:pt x="843000" y="178422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07520" y="2879153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59" h="341630">
                <a:moveTo>
                  <a:pt x="664464" y="341375"/>
                </a:moveTo>
                <a:lnTo>
                  <a:pt x="664464" y="256031"/>
                </a:lnTo>
                <a:lnTo>
                  <a:pt x="0" y="256031"/>
                </a:lnTo>
                <a:lnTo>
                  <a:pt x="0" y="85343"/>
                </a:lnTo>
                <a:lnTo>
                  <a:pt x="664464" y="85343"/>
                </a:lnTo>
                <a:lnTo>
                  <a:pt x="664464" y="0"/>
                </a:lnTo>
                <a:lnTo>
                  <a:pt x="835151" y="170687"/>
                </a:lnTo>
                <a:lnTo>
                  <a:pt x="664464" y="34137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2490" y="2874810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24"/>
                </a:lnTo>
                <a:lnTo>
                  <a:pt x="664819" y="3149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31"/>
                </a:lnTo>
                <a:lnTo>
                  <a:pt x="672680" y="1358"/>
                </a:lnTo>
                <a:lnTo>
                  <a:pt x="676046" y="4724"/>
                </a:lnTo>
                <a:lnTo>
                  <a:pt x="674077" y="4724"/>
                </a:lnTo>
                <a:lnTo>
                  <a:pt x="665949" y="8089"/>
                </a:lnTo>
                <a:lnTo>
                  <a:pt x="674077" y="16217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17"/>
                </a:moveTo>
                <a:lnTo>
                  <a:pt x="665949" y="8089"/>
                </a:lnTo>
                <a:lnTo>
                  <a:pt x="674077" y="4724"/>
                </a:lnTo>
                <a:lnTo>
                  <a:pt x="674077" y="16217"/>
                </a:lnTo>
                <a:close/>
              </a:path>
              <a:path w="844550" h="350519">
                <a:moveTo>
                  <a:pt x="832904" y="175044"/>
                </a:moveTo>
                <a:lnTo>
                  <a:pt x="674077" y="16217"/>
                </a:lnTo>
                <a:lnTo>
                  <a:pt x="674077" y="4724"/>
                </a:lnTo>
                <a:lnTo>
                  <a:pt x="676046" y="4724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904" y="175044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70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11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09"/>
                </a:moveTo>
                <a:lnTo>
                  <a:pt x="832904" y="175044"/>
                </a:lnTo>
                <a:lnTo>
                  <a:pt x="836269" y="171678"/>
                </a:lnTo>
                <a:lnTo>
                  <a:pt x="836269" y="178409"/>
                </a:lnTo>
                <a:close/>
              </a:path>
              <a:path w="844550" h="350519">
                <a:moveTo>
                  <a:pt x="843000" y="178409"/>
                </a:moveTo>
                <a:lnTo>
                  <a:pt x="836269" y="178409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03"/>
                </a:lnTo>
                <a:lnTo>
                  <a:pt x="843000" y="178409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904" y="175044"/>
                </a:lnTo>
                <a:lnTo>
                  <a:pt x="836269" y="178409"/>
                </a:lnTo>
                <a:lnTo>
                  <a:pt x="843000" y="178409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26120" y="494722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3381" y="49338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78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08773" y="494722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6719" y="49338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0569" y="494722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7347" y="493392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83220" y="4947222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70380" y="49338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26120" y="5073715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13381" y="506040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8773" y="5073715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96719" y="506039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78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00569" y="507371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87347" y="506042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83220" y="5073715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0380" y="506040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26120" y="519411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13381" y="518199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00569" y="5194110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87347" y="518201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83220" y="519411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70380" y="518199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3345" y="5192587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00364" y="518021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26120" y="532365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13508" y="531105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10296" y="532365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96846" y="531105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76"/>
                </a:moveTo>
                <a:lnTo>
                  <a:pt x="12700" y="142176"/>
                </a:lnTo>
                <a:lnTo>
                  <a:pt x="10210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189" y="129476"/>
                </a:lnTo>
                <a:lnTo>
                  <a:pt x="141947" y="131965"/>
                </a:lnTo>
                <a:lnTo>
                  <a:pt x="131965" y="141935"/>
                </a:lnTo>
                <a:lnTo>
                  <a:pt x="129489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76"/>
                </a:lnTo>
                <a:lnTo>
                  <a:pt x="1294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7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129476"/>
                </a:moveTo>
                <a:lnTo>
                  <a:pt x="116789" y="129476"/>
                </a:lnTo>
                <a:lnTo>
                  <a:pt x="129489" y="116776"/>
                </a:lnTo>
                <a:lnTo>
                  <a:pt x="142189" y="116776"/>
                </a:lnTo>
                <a:lnTo>
                  <a:pt x="142189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00569" y="532365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87474" y="531107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83220" y="532365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70507" y="531105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26120" y="545471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13381" y="544200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08773" y="545471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96719" y="544200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00569" y="5454715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87347" y="544202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83220" y="545471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70380" y="544200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26120" y="558120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13381" y="556851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08773" y="558120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96719" y="556850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00569" y="5581207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87347" y="556854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83220" y="558120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570380" y="556850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26120" y="5703127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13381" y="569010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00569" y="570312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87347" y="569013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83220" y="5703127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70380" y="569009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13345" y="570160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00364" y="568833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26120" y="583114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913508" y="581916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10296" y="5831142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96846" y="581915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10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00569" y="5831142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87474" y="581919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83220" y="5831142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70507" y="581915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50977" y="4969205"/>
            <a:ext cx="937094" cy="1022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11060" y="6080659"/>
            <a:ext cx="251460" cy="221615"/>
          </a:xfrm>
          <a:custGeom>
            <a:avLst/>
            <a:gdLst/>
            <a:ahLst/>
            <a:cxnLst/>
            <a:rect l="l" t="t" r="r" b="b"/>
            <a:pathLst>
              <a:path w="251459" h="221614">
                <a:moveTo>
                  <a:pt x="0" y="221310"/>
                </a:moveTo>
                <a:lnTo>
                  <a:pt x="0" y="206070"/>
                </a:lnTo>
                <a:lnTo>
                  <a:pt x="6680" y="206070"/>
                </a:lnTo>
                <a:lnTo>
                  <a:pt x="19210" y="204300"/>
                </a:lnTo>
                <a:lnTo>
                  <a:pt x="47536" y="162563"/>
                </a:lnTo>
                <a:lnTo>
                  <a:pt x="73149" y="104210"/>
                </a:lnTo>
                <a:lnTo>
                  <a:pt x="112941" y="8610"/>
                </a:lnTo>
                <a:lnTo>
                  <a:pt x="114947" y="2654"/>
                </a:lnTo>
                <a:lnTo>
                  <a:pt x="116281" y="0"/>
                </a:lnTo>
                <a:lnTo>
                  <a:pt x="135001" y="0"/>
                </a:lnTo>
                <a:lnTo>
                  <a:pt x="138341" y="8610"/>
                </a:lnTo>
                <a:lnTo>
                  <a:pt x="158315" y="56984"/>
                </a:lnTo>
                <a:lnTo>
                  <a:pt x="110934" y="56984"/>
                </a:lnTo>
                <a:lnTo>
                  <a:pt x="74853" y="145110"/>
                </a:lnTo>
                <a:lnTo>
                  <a:pt x="194703" y="145110"/>
                </a:lnTo>
                <a:lnTo>
                  <a:pt x="200996" y="160350"/>
                </a:lnTo>
                <a:lnTo>
                  <a:pt x="68173" y="160350"/>
                </a:lnTo>
                <a:lnTo>
                  <a:pt x="52133" y="198119"/>
                </a:lnTo>
                <a:lnTo>
                  <a:pt x="52133" y="198780"/>
                </a:lnTo>
                <a:lnTo>
                  <a:pt x="50787" y="202095"/>
                </a:lnTo>
                <a:lnTo>
                  <a:pt x="55183" y="204631"/>
                </a:lnTo>
                <a:lnTo>
                  <a:pt x="64904" y="207478"/>
                </a:lnTo>
                <a:lnTo>
                  <a:pt x="74752" y="212437"/>
                </a:lnTo>
                <a:lnTo>
                  <a:pt x="78827" y="220010"/>
                </a:lnTo>
                <a:lnTo>
                  <a:pt x="47387" y="220010"/>
                </a:lnTo>
                <a:lnTo>
                  <a:pt x="29042" y="220102"/>
                </a:lnTo>
                <a:lnTo>
                  <a:pt x="19465" y="220402"/>
                </a:lnTo>
                <a:lnTo>
                  <a:pt x="0" y="221310"/>
                </a:lnTo>
                <a:close/>
              </a:path>
              <a:path w="251459" h="221614">
                <a:moveTo>
                  <a:pt x="194703" y="145110"/>
                </a:moveTo>
                <a:lnTo>
                  <a:pt x="147688" y="145110"/>
                </a:lnTo>
                <a:lnTo>
                  <a:pt x="110934" y="56984"/>
                </a:lnTo>
                <a:lnTo>
                  <a:pt x="158315" y="56984"/>
                </a:lnTo>
                <a:lnTo>
                  <a:pt x="194703" y="145110"/>
                </a:lnTo>
                <a:close/>
              </a:path>
              <a:path w="251459" h="221614">
                <a:moveTo>
                  <a:pt x="219875" y="206070"/>
                </a:moveTo>
                <a:lnTo>
                  <a:pt x="173088" y="206070"/>
                </a:lnTo>
                <a:lnTo>
                  <a:pt x="153708" y="160350"/>
                </a:lnTo>
                <a:lnTo>
                  <a:pt x="200996" y="160350"/>
                </a:lnTo>
                <a:lnTo>
                  <a:pt x="219875" y="206070"/>
                </a:lnTo>
                <a:close/>
              </a:path>
              <a:path w="251459" h="221614">
                <a:moveTo>
                  <a:pt x="142341" y="221310"/>
                </a:moveTo>
                <a:lnTo>
                  <a:pt x="142341" y="206070"/>
                </a:lnTo>
                <a:lnTo>
                  <a:pt x="251282" y="206070"/>
                </a:lnTo>
                <a:lnTo>
                  <a:pt x="251282" y="220010"/>
                </a:lnTo>
                <a:lnTo>
                  <a:pt x="186138" y="220010"/>
                </a:lnTo>
                <a:lnTo>
                  <a:pt x="170245" y="220154"/>
                </a:lnTo>
                <a:lnTo>
                  <a:pt x="154602" y="220546"/>
                </a:lnTo>
                <a:lnTo>
                  <a:pt x="142341" y="221310"/>
                </a:lnTo>
                <a:close/>
              </a:path>
              <a:path w="251459" h="221614">
                <a:moveTo>
                  <a:pt x="79527" y="221310"/>
                </a:moveTo>
                <a:lnTo>
                  <a:pt x="69566" y="220546"/>
                </a:lnTo>
                <a:lnTo>
                  <a:pt x="58477" y="220154"/>
                </a:lnTo>
                <a:lnTo>
                  <a:pt x="47387" y="220010"/>
                </a:lnTo>
                <a:lnTo>
                  <a:pt x="78827" y="220010"/>
                </a:lnTo>
                <a:lnTo>
                  <a:pt x="79527" y="221310"/>
                </a:lnTo>
                <a:close/>
              </a:path>
              <a:path w="251459" h="221614">
                <a:moveTo>
                  <a:pt x="251282" y="221310"/>
                </a:moveTo>
                <a:lnTo>
                  <a:pt x="240127" y="220546"/>
                </a:lnTo>
                <a:lnTo>
                  <a:pt x="225715" y="220154"/>
                </a:lnTo>
                <a:lnTo>
                  <a:pt x="211053" y="220010"/>
                </a:lnTo>
                <a:lnTo>
                  <a:pt x="251282" y="220010"/>
                </a:lnTo>
                <a:lnTo>
                  <a:pt x="251282" y="2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18576" y="1707515"/>
            <a:ext cx="919131" cy="2449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509067" y="6034127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59" h="233045">
                <a:moveTo>
                  <a:pt x="0" y="232892"/>
                </a:moveTo>
                <a:lnTo>
                  <a:pt x="0" y="217500"/>
                </a:lnTo>
                <a:lnTo>
                  <a:pt x="7035" y="217500"/>
                </a:lnTo>
                <a:lnTo>
                  <a:pt x="20165" y="215559"/>
                </a:lnTo>
                <a:lnTo>
                  <a:pt x="49767" y="171126"/>
                </a:lnTo>
                <a:lnTo>
                  <a:pt x="76783" y="109365"/>
                </a:lnTo>
                <a:lnTo>
                  <a:pt x="118973" y="8394"/>
                </a:lnTo>
                <a:lnTo>
                  <a:pt x="121081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19" y="8394"/>
                </a:lnTo>
                <a:lnTo>
                  <a:pt x="166977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2" y="153162"/>
                </a:lnTo>
                <a:lnTo>
                  <a:pt x="211500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610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5" y="218900"/>
                </a:lnTo>
                <a:lnTo>
                  <a:pt x="78745" y="223928"/>
                </a:lnTo>
                <a:lnTo>
                  <a:pt x="83426" y="232281"/>
                </a:lnTo>
                <a:lnTo>
                  <a:pt x="30591" y="232303"/>
                </a:lnTo>
                <a:lnTo>
                  <a:pt x="10022" y="232783"/>
                </a:lnTo>
                <a:lnTo>
                  <a:pt x="0" y="232892"/>
                </a:lnTo>
                <a:close/>
              </a:path>
              <a:path w="264159" h="233045">
                <a:moveTo>
                  <a:pt x="205182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77" y="60147"/>
                </a:lnTo>
                <a:lnTo>
                  <a:pt x="205182" y="153162"/>
                </a:lnTo>
                <a:close/>
              </a:path>
              <a:path w="264159" h="233045">
                <a:moveTo>
                  <a:pt x="231609" y="217500"/>
                </a:moveTo>
                <a:lnTo>
                  <a:pt x="182333" y="217500"/>
                </a:lnTo>
                <a:lnTo>
                  <a:pt x="161912" y="168541"/>
                </a:lnTo>
                <a:lnTo>
                  <a:pt x="211500" y="168541"/>
                </a:lnTo>
                <a:lnTo>
                  <a:pt x="231609" y="217500"/>
                </a:lnTo>
                <a:close/>
              </a:path>
              <a:path w="264159" h="233045">
                <a:moveTo>
                  <a:pt x="149948" y="232892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81"/>
                </a:lnTo>
                <a:lnTo>
                  <a:pt x="178990" y="232281"/>
                </a:lnTo>
                <a:lnTo>
                  <a:pt x="162556" y="232488"/>
                </a:lnTo>
                <a:lnTo>
                  <a:pt x="149948" y="232892"/>
                </a:lnTo>
                <a:close/>
              </a:path>
              <a:path w="264159" h="233045">
                <a:moveTo>
                  <a:pt x="83769" y="232892"/>
                </a:moveTo>
                <a:lnTo>
                  <a:pt x="73280" y="232488"/>
                </a:lnTo>
                <a:lnTo>
                  <a:pt x="61599" y="232281"/>
                </a:lnTo>
                <a:lnTo>
                  <a:pt x="83426" y="232281"/>
                </a:lnTo>
                <a:lnTo>
                  <a:pt x="83769" y="232892"/>
                </a:lnTo>
                <a:close/>
              </a:path>
              <a:path w="264159" h="233045">
                <a:moveTo>
                  <a:pt x="263994" y="232892"/>
                </a:moveTo>
                <a:lnTo>
                  <a:pt x="252642" y="232488"/>
                </a:lnTo>
                <a:lnTo>
                  <a:pt x="237594" y="232281"/>
                </a:lnTo>
                <a:lnTo>
                  <a:pt x="263994" y="232281"/>
                </a:lnTo>
                <a:lnTo>
                  <a:pt x="263994" y="232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787146" y="6214567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79" h="148589">
                <a:moveTo>
                  <a:pt x="18999" y="38455"/>
                </a:moveTo>
                <a:lnTo>
                  <a:pt x="11264" y="38455"/>
                </a:lnTo>
                <a:lnTo>
                  <a:pt x="11264" y="34264"/>
                </a:lnTo>
                <a:lnTo>
                  <a:pt x="15481" y="20281"/>
                </a:lnTo>
                <a:lnTo>
                  <a:pt x="19710" y="12585"/>
                </a:lnTo>
                <a:lnTo>
                  <a:pt x="23926" y="6286"/>
                </a:lnTo>
                <a:lnTo>
                  <a:pt x="29565" y="0"/>
                </a:lnTo>
                <a:lnTo>
                  <a:pt x="38709" y="0"/>
                </a:lnTo>
                <a:lnTo>
                  <a:pt x="44929" y="644"/>
                </a:lnTo>
                <a:lnTo>
                  <a:pt x="52003" y="3057"/>
                </a:lnTo>
                <a:lnTo>
                  <a:pt x="56225" y="6286"/>
                </a:lnTo>
                <a:lnTo>
                  <a:pt x="38011" y="6286"/>
                </a:lnTo>
                <a:lnTo>
                  <a:pt x="31992" y="8351"/>
                </a:lnTo>
                <a:lnTo>
                  <a:pt x="27362" y="13892"/>
                </a:lnTo>
                <a:lnTo>
                  <a:pt x="23655" y="21925"/>
                </a:lnTo>
                <a:lnTo>
                  <a:pt x="20408" y="31470"/>
                </a:lnTo>
                <a:lnTo>
                  <a:pt x="18999" y="37757"/>
                </a:lnTo>
                <a:lnTo>
                  <a:pt x="18999" y="38455"/>
                </a:lnTo>
                <a:close/>
              </a:path>
              <a:path w="132079" h="148589">
                <a:moveTo>
                  <a:pt x="73499" y="16078"/>
                </a:moveTo>
                <a:lnTo>
                  <a:pt x="62649" y="16078"/>
                </a:lnTo>
                <a:lnTo>
                  <a:pt x="68524" y="10913"/>
                </a:lnTo>
                <a:lnTo>
                  <a:pt x="76379" y="5681"/>
                </a:lnTo>
                <a:lnTo>
                  <a:pt x="85818" y="1628"/>
                </a:lnTo>
                <a:lnTo>
                  <a:pt x="96443" y="0"/>
                </a:lnTo>
                <a:lnTo>
                  <a:pt x="108773" y="2283"/>
                </a:lnTo>
                <a:lnTo>
                  <a:pt x="115194" y="6286"/>
                </a:lnTo>
                <a:lnTo>
                  <a:pt x="95732" y="6286"/>
                </a:lnTo>
                <a:lnTo>
                  <a:pt x="89180" y="7118"/>
                </a:lnTo>
                <a:lnTo>
                  <a:pt x="81305" y="10310"/>
                </a:lnTo>
                <a:lnTo>
                  <a:pt x="73499" y="16078"/>
                </a:lnTo>
                <a:close/>
              </a:path>
              <a:path w="132079" h="148589">
                <a:moveTo>
                  <a:pt x="35902" y="139865"/>
                </a:moveTo>
                <a:lnTo>
                  <a:pt x="16192" y="139865"/>
                </a:lnTo>
                <a:lnTo>
                  <a:pt x="16192" y="137769"/>
                </a:lnTo>
                <a:lnTo>
                  <a:pt x="18300" y="131470"/>
                </a:lnTo>
                <a:lnTo>
                  <a:pt x="45046" y="25171"/>
                </a:lnTo>
                <a:lnTo>
                  <a:pt x="45046" y="23774"/>
                </a:lnTo>
                <a:lnTo>
                  <a:pt x="45758" y="20281"/>
                </a:lnTo>
                <a:lnTo>
                  <a:pt x="45734" y="11795"/>
                </a:lnTo>
                <a:lnTo>
                  <a:pt x="44348" y="6286"/>
                </a:lnTo>
                <a:lnTo>
                  <a:pt x="56225" y="6286"/>
                </a:lnTo>
                <a:lnTo>
                  <a:pt x="58415" y="7961"/>
                </a:lnTo>
                <a:lnTo>
                  <a:pt x="62649" y="16078"/>
                </a:lnTo>
                <a:lnTo>
                  <a:pt x="73499" y="16078"/>
                </a:lnTo>
                <a:lnTo>
                  <a:pt x="72372" y="16911"/>
                </a:lnTo>
                <a:lnTo>
                  <a:pt x="62649" y="27965"/>
                </a:lnTo>
                <a:lnTo>
                  <a:pt x="50685" y="74828"/>
                </a:lnTo>
                <a:lnTo>
                  <a:pt x="50685" y="75526"/>
                </a:lnTo>
                <a:lnTo>
                  <a:pt x="49974" y="77622"/>
                </a:lnTo>
                <a:lnTo>
                  <a:pt x="49974" y="78320"/>
                </a:lnTo>
                <a:lnTo>
                  <a:pt x="50899" y="82674"/>
                </a:lnTo>
                <a:lnTo>
                  <a:pt x="54200" y="89514"/>
                </a:lnTo>
                <a:lnTo>
                  <a:pt x="56355" y="91617"/>
                </a:lnTo>
                <a:lnTo>
                  <a:pt x="47167" y="91617"/>
                </a:lnTo>
                <a:lnTo>
                  <a:pt x="37312" y="130073"/>
                </a:lnTo>
                <a:lnTo>
                  <a:pt x="35902" y="135674"/>
                </a:lnTo>
                <a:lnTo>
                  <a:pt x="35902" y="139865"/>
                </a:lnTo>
                <a:close/>
              </a:path>
              <a:path w="132079" h="148589">
                <a:moveTo>
                  <a:pt x="94619" y="98602"/>
                </a:moveTo>
                <a:lnTo>
                  <a:pt x="71094" y="98602"/>
                </a:lnTo>
                <a:lnTo>
                  <a:pt x="79877" y="96679"/>
                </a:lnTo>
                <a:lnTo>
                  <a:pt x="87996" y="91609"/>
                </a:lnTo>
                <a:lnTo>
                  <a:pt x="109291" y="50960"/>
                </a:lnTo>
                <a:lnTo>
                  <a:pt x="112636" y="29362"/>
                </a:lnTo>
                <a:lnTo>
                  <a:pt x="111282" y="18973"/>
                </a:lnTo>
                <a:lnTo>
                  <a:pt x="107618" y="11795"/>
                </a:lnTo>
                <a:lnTo>
                  <a:pt x="102236" y="7631"/>
                </a:lnTo>
                <a:lnTo>
                  <a:pt x="95732" y="6286"/>
                </a:lnTo>
                <a:lnTo>
                  <a:pt x="115194" y="6286"/>
                </a:lnTo>
                <a:lnTo>
                  <a:pt x="120111" y="9351"/>
                </a:lnTo>
                <a:lnTo>
                  <a:pt x="128413" y="21533"/>
                </a:lnTo>
                <a:lnTo>
                  <a:pt x="131635" y="39154"/>
                </a:lnTo>
                <a:lnTo>
                  <a:pt x="126235" y="63997"/>
                </a:lnTo>
                <a:lnTo>
                  <a:pt x="112190" y="85231"/>
                </a:lnTo>
                <a:lnTo>
                  <a:pt x="94619" y="98602"/>
                </a:lnTo>
                <a:close/>
              </a:path>
              <a:path w="132079" h="148589">
                <a:moveTo>
                  <a:pt x="71094" y="105600"/>
                </a:moveTo>
                <a:lnTo>
                  <a:pt x="61814" y="104103"/>
                </a:lnTo>
                <a:lnTo>
                  <a:pt x="54906" y="100442"/>
                </a:lnTo>
                <a:lnTo>
                  <a:pt x="50086" y="95828"/>
                </a:lnTo>
                <a:lnTo>
                  <a:pt x="47167" y="91617"/>
                </a:lnTo>
                <a:lnTo>
                  <a:pt x="56355" y="91617"/>
                </a:lnTo>
                <a:lnTo>
                  <a:pt x="60668" y="95828"/>
                </a:lnTo>
                <a:lnTo>
                  <a:pt x="71094" y="98602"/>
                </a:lnTo>
                <a:lnTo>
                  <a:pt x="94619" y="98602"/>
                </a:lnTo>
                <a:lnTo>
                  <a:pt x="92732" y="100038"/>
                </a:lnTo>
                <a:lnTo>
                  <a:pt x="71094" y="105600"/>
                </a:lnTo>
                <a:close/>
              </a:path>
              <a:path w="132079" h="148589">
                <a:moveTo>
                  <a:pt x="9855" y="148259"/>
                </a:moveTo>
                <a:lnTo>
                  <a:pt x="2108" y="148259"/>
                </a:lnTo>
                <a:lnTo>
                  <a:pt x="0" y="147561"/>
                </a:lnTo>
                <a:lnTo>
                  <a:pt x="0" y="139865"/>
                </a:lnTo>
                <a:lnTo>
                  <a:pt x="53492" y="139865"/>
                </a:lnTo>
                <a:lnTo>
                  <a:pt x="53492" y="147561"/>
                </a:lnTo>
                <a:lnTo>
                  <a:pt x="17589" y="147561"/>
                </a:lnTo>
                <a:lnTo>
                  <a:pt x="9855" y="148259"/>
                </a:lnTo>
                <a:close/>
              </a:path>
              <a:path w="132079" h="148589">
                <a:moveTo>
                  <a:pt x="50685" y="148259"/>
                </a:moveTo>
                <a:lnTo>
                  <a:pt x="40830" y="148259"/>
                </a:lnTo>
                <a:lnTo>
                  <a:pt x="31673" y="147561"/>
                </a:lnTo>
                <a:lnTo>
                  <a:pt x="53492" y="147561"/>
                </a:lnTo>
                <a:lnTo>
                  <a:pt x="50685" y="1482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482573" y="5066120"/>
            <a:ext cx="854938" cy="1361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13577" y="5074477"/>
            <a:ext cx="800709" cy="8714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99551" y="6082043"/>
            <a:ext cx="209550" cy="226060"/>
          </a:xfrm>
          <a:custGeom>
            <a:avLst/>
            <a:gdLst/>
            <a:ahLst/>
            <a:cxnLst/>
            <a:rect l="l" t="t" r="r" b="b"/>
            <a:pathLst>
              <a:path w="209550" h="226060">
                <a:moveTo>
                  <a:pt x="209156" y="79387"/>
                </a:moveTo>
                <a:lnTo>
                  <a:pt x="194017" y="79387"/>
                </a:lnTo>
                <a:lnTo>
                  <a:pt x="188828" y="52813"/>
                </a:lnTo>
                <a:lnTo>
                  <a:pt x="178800" y="32377"/>
                </a:lnTo>
                <a:lnTo>
                  <a:pt x="159870" y="19253"/>
                </a:lnTo>
                <a:lnTo>
                  <a:pt x="127977" y="14617"/>
                </a:lnTo>
                <a:lnTo>
                  <a:pt x="0" y="14617"/>
                </a:lnTo>
                <a:lnTo>
                  <a:pt x="0" y="0"/>
                </a:lnTo>
                <a:lnTo>
                  <a:pt x="198831" y="0"/>
                </a:lnTo>
                <a:lnTo>
                  <a:pt x="209156" y="79387"/>
                </a:lnTo>
                <a:close/>
              </a:path>
              <a:path w="209550" h="226060">
                <a:moveTo>
                  <a:pt x="82562" y="209600"/>
                </a:moveTo>
                <a:lnTo>
                  <a:pt x="35775" y="209600"/>
                </a:lnTo>
                <a:lnTo>
                  <a:pt x="35775" y="14617"/>
                </a:lnTo>
                <a:lnTo>
                  <a:pt x="82562" y="14617"/>
                </a:lnTo>
                <a:lnTo>
                  <a:pt x="82562" y="104457"/>
                </a:lnTo>
                <a:lnTo>
                  <a:pt x="148615" y="104457"/>
                </a:lnTo>
                <a:lnTo>
                  <a:pt x="148615" y="119773"/>
                </a:lnTo>
                <a:lnTo>
                  <a:pt x="82562" y="119773"/>
                </a:lnTo>
                <a:lnTo>
                  <a:pt x="82562" y="209600"/>
                </a:lnTo>
                <a:close/>
              </a:path>
              <a:path w="209550" h="226060">
                <a:moveTo>
                  <a:pt x="148615" y="104457"/>
                </a:moveTo>
                <a:lnTo>
                  <a:pt x="98386" y="104457"/>
                </a:lnTo>
                <a:lnTo>
                  <a:pt x="117510" y="101790"/>
                </a:lnTo>
                <a:lnTo>
                  <a:pt x="128057" y="94095"/>
                </a:lnTo>
                <a:lnTo>
                  <a:pt x="132541" y="81831"/>
                </a:lnTo>
                <a:lnTo>
                  <a:pt x="133477" y="65455"/>
                </a:lnTo>
                <a:lnTo>
                  <a:pt x="148615" y="65455"/>
                </a:lnTo>
                <a:lnTo>
                  <a:pt x="148615" y="104457"/>
                </a:lnTo>
                <a:close/>
              </a:path>
              <a:path w="209550" h="226060">
                <a:moveTo>
                  <a:pt x="148615" y="158775"/>
                </a:moveTo>
                <a:lnTo>
                  <a:pt x="133477" y="158775"/>
                </a:lnTo>
                <a:lnTo>
                  <a:pt x="132444" y="142394"/>
                </a:lnTo>
                <a:lnTo>
                  <a:pt x="127800" y="130130"/>
                </a:lnTo>
                <a:lnTo>
                  <a:pt x="117221" y="122438"/>
                </a:lnTo>
                <a:lnTo>
                  <a:pt x="98386" y="119773"/>
                </a:lnTo>
                <a:lnTo>
                  <a:pt x="148615" y="119773"/>
                </a:lnTo>
                <a:lnTo>
                  <a:pt x="148615" y="158775"/>
                </a:lnTo>
                <a:close/>
              </a:path>
              <a:path w="209550" h="226060">
                <a:moveTo>
                  <a:pt x="0" y="225628"/>
                </a:moveTo>
                <a:lnTo>
                  <a:pt x="0" y="209600"/>
                </a:lnTo>
                <a:lnTo>
                  <a:pt x="126593" y="209600"/>
                </a:lnTo>
                <a:lnTo>
                  <a:pt x="126593" y="224253"/>
                </a:lnTo>
                <a:lnTo>
                  <a:pt x="46153" y="224253"/>
                </a:lnTo>
                <a:lnTo>
                  <a:pt x="29160" y="224405"/>
                </a:lnTo>
                <a:lnTo>
                  <a:pt x="12550" y="224820"/>
                </a:lnTo>
                <a:lnTo>
                  <a:pt x="0" y="225628"/>
                </a:lnTo>
                <a:close/>
              </a:path>
              <a:path w="209550" h="226060">
                <a:moveTo>
                  <a:pt x="126593" y="225628"/>
                </a:moveTo>
                <a:lnTo>
                  <a:pt x="112397" y="224820"/>
                </a:lnTo>
                <a:lnTo>
                  <a:pt x="94005" y="224405"/>
                </a:lnTo>
                <a:lnTo>
                  <a:pt x="75222" y="224253"/>
                </a:lnTo>
                <a:lnTo>
                  <a:pt x="126593" y="224253"/>
                </a:lnTo>
                <a:lnTo>
                  <a:pt x="126593" y="225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72282" y="2755063"/>
            <a:ext cx="1716405" cy="635635"/>
          </a:xfrm>
          <a:custGeom>
            <a:avLst/>
            <a:gdLst/>
            <a:ahLst/>
            <a:cxnLst/>
            <a:rect l="l" t="t" r="r" b="b"/>
            <a:pathLst>
              <a:path w="1716404" h="635635">
                <a:moveTo>
                  <a:pt x="1711642" y="635622"/>
                </a:moveTo>
                <a:lnTo>
                  <a:pt x="4762" y="635622"/>
                </a:lnTo>
                <a:lnTo>
                  <a:pt x="3289" y="635393"/>
                </a:lnTo>
                <a:lnTo>
                  <a:pt x="1968" y="634707"/>
                </a:lnTo>
                <a:lnTo>
                  <a:pt x="914" y="633653"/>
                </a:lnTo>
                <a:lnTo>
                  <a:pt x="228" y="632333"/>
                </a:lnTo>
                <a:lnTo>
                  <a:pt x="0" y="630859"/>
                </a:lnTo>
                <a:lnTo>
                  <a:pt x="0" y="4762"/>
                </a:lnTo>
                <a:lnTo>
                  <a:pt x="4762" y="0"/>
                </a:lnTo>
                <a:lnTo>
                  <a:pt x="1711642" y="0"/>
                </a:lnTo>
                <a:lnTo>
                  <a:pt x="171640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26097"/>
                </a:lnTo>
                <a:lnTo>
                  <a:pt x="4762" y="626097"/>
                </a:lnTo>
                <a:lnTo>
                  <a:pt x="9525" y="630859"/>
                </a:lnTo>
                <a:lnTo>
                  <a:pt x="1716405" y="630859"/>
                </a:lnTo>
                <a:lnTo>
                  <a:pt x="1716176" y="632333"/>
                </a:lnTo>
                <a:lnTo>
                  <a:pt x="1715490" y="633653"/>
                </a:lnTo>
                <a:lnTo>
                  <a:pt x="1714436" y="634707"/>
                </a:lnTo>
                <a:lnTo>
                  <a:pt x="1713115" y="635393"/>
                </a:lnTo>
                <a:lnTo>
                  <a:pt x="1711642" y="635622"/>
                </a:lnTo>
                <a:close/>
              </a:path>
              <a:path w="1716404" h="63563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16404" h="635635">
                <a:moveTo>
                  <a:pt x="170688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06880" y="4762"/>
                </a:lnTo>
                <a:lnTo>
                  <a:pt x="1706880" y="9525"/>
                </a:lnTo>
                <a:close/>
              </a:path>
              <a:path w="1716404" h="635635">
                <a:moveTo>
                  <a:pt x="1706880" y="630859"/>
                </a:moveTo>
                <a:lnTo>
                  <a:pt x="1706880" y="4762"/>
                </a:lnTo>
                <a:lnTo>
                  <a:pt x="1711642" y="9525"/>
                </a:lnTo>
                <a:lnTo>
                  <a:pt x="1716405" y="9525"/>
                </a:lnTo>
                <a:lnTo>
                  <a:pt x="1716405" y="626097"/>
                </a:lnTo>
                <a:lnTo>
                  <a:pt x="1711642" y="626097"/>
                </a:lnTo>
                <a:lnTo>
                  <a:pt x="1706880" y="630859"/>
                </a:lnTo>
                <a:close/>
              </a:path>
              <a:path w="1716404" h="635635">
                <a:moveTo>
                  <a:pt x="1716405" y="9525"/>
                </a:moveTo>
                <a:lnTo>
                  <a:pt x="1711642" y="9525"/>
                </a:lnTo>
                <a:lnTo>
                  <a:pt x="1706880" y="4762"/>
                </a:lnTo>
                <a:lnTo>
                  <a:pt x="1716405" y="4762"/>
                </a:lnTo>
                <a:lnTo>
                  <a:pt x="1716405" y="9525"/>
                </a:lnTo>
                <a:close/>
              </a:path>
              <a:path w="1716404" h="635635">
                <a:moveTo>
                  <a:pt x="9525" y="630859"/>
                </a:moveTo>
                <a:lnTo>
                  <a:pt x="4762" y="626097"/>
                </a:lnTo>
                <a:lnTo>
                  <a:pt x="9525" y="626097"/>
                </a:lnTo>
                <a:lnTo>
                  <a:pt x="9525" y="630859"/>
                </a:lnTo>
                <a:close/>
              </a:path>
              <a:path w="1716404" h="635635">
                <a:moveTo>
                  <a:pt x="1706880" y="630859"/>
                </a:moveTo>
                <a:lnTo>
                  <a:pt x="9525" y="630859"/>
                </a:lnTo>
                <a:lnTo>
                  <a:pt x="9525" y="626097"/>
                </a:lnTo>
                <a:lnTo>
                  <a:pt x="1706880" y="626097"/>
                </a:lnTo>
                <a:lnTo>
                  <a:pt x="1706880" y="630859"/>
                </a:lnTo>
                <a:close/>
              </a:path>
              <a:path w="1716404" h="635635">
                <a:moveTo>
                  <a:pt x="1716405" y="630859"/>
                </a:moveTo>
                <a:lnTo>
                  <a:pt x="1706880" y="630859"/>
                </a:lnTo>
                <a:lnTo>
                  <a:pt x="1711642" y="626097"/>
                </a:lnTo>
                <a:lnTo>
                  <a:pt x="1716405" y="626097"/>
                </a:lnTo>
                <a:lnTo>
                  <a:pt x="1716405" y="63085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436683" y="2913189"/>
            <a:ext cx="1549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层次图池化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gPool</a:t>
            </a:r>
            <a:endParaRPr dirty="0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D25057A9-4E48-4012-F1CE-ADAF21594C04}"/>
              </a:ext>
            </a:extLst>
          </p:cNvPr>
          <p:cNvSpPr/>
          <p:nvPr/>
        </p:nvSpPr>
        <p:spPr>
          <a:xfrm>
            <a:off x="1663756" y="4011194"/>
            <a:ext cx="456565" cy="456565"/>
          </a:xfrm>
          <a:custGeom>
            <a:avLst/>
            <a:gdLst/>
            <a:ahLst/>
            <a:cxnLst/>
            <a:rect l="l" t="t" r="r" b="b"/>
            <a:pathLst>
              <a:path w="456564" h="456564">
                <a:moveTo>
                  <a:pt x="228307" y="455993"/>
                </a:moveTo>
                <a:lnTo>
                  <a:pt x="182360" y="451361"/>
                </a:lnTo>
                <a:lnTo>
                  <a:pt x="139559" y="438075"/>
                </a:lnTo>
                <a:lnTo>
                  <a:pt x="100816" y="417053"/>
                </a:lnTo>
                <a:lnTo>
                  <a:pt x="67047" y="389212"/>
                </a:lnTo>
                <a:lnTo>
                  <a:pt x="39165" y="355468"/>
                </a:lnTo>
                <a:lnTo>
                  <a:pt x="18087" y="316738"/>
                </a:lnTo>
                <a:lnTo>
                  <a:pt x="4737" y="274008"/>
                </a:lnTo>
                <a:lnTo>
                  <a:pt x="0" y="228092"/>
                </a:lnTo>
                <a:lnTo>
                  <a:pt x="4737" y="182109"/>
                </a:lnTo>
                <a:lnTo>
                  <a:pt x="18124" y="139244"/>
                </a:lnTo>
                <a:lnTo>
                  <a:pt x="39199" y="100516"/>
                </a:lnTo>
                <a:lnTo>
                  <a:pt x="67072" y="66775"/>
                </a:lnTo>
                <a:lnTo>
                  <a:pt x="100832" y="38935"/>
                </a:lnTo>
                <a:lnTo>
                  <a:pt x="139567" y="17915"/>
                </a:lnTo>
                <a:lnTo>
                  <a:pt x="182363" y="4631"/>
                </a:lnTo>
                <a:lnTo>
                  <a:pt x="228307" y="0"/>
                </a:lnTo>
                <a:lnTo>
                  <a:pt x="274258" y="4631"/>
                </a:lnTo>
                <a:lnTo>
                  <a:pt x="317059" y="17917"/>
                </a:lnTo>
                <a:lnTo>
                  <a:pt x="355792" y="38941"/>
                </a:lnTo>
                <a:lnTo>
                  <a:pt x="389540" y="66787"/>
                </a:lnTo>
                <a:lnTo>
                  <a:pt x="417384" y="100541"/>
                </a:lnTo>
                <a:lnTo>
                  <a:pt x="438406" y="139287"/>
                </a:lnTo>
                <a:lnTo>
                  <a:pt x="451678" y="182040"/>
                </a:lnTo>
                <a:lnTo>
                  <a:pt x="456310" y="227990"/>
                </a:lnTo>
                <a:lnTo>
                  <a:pt x="451678" y="273940"/>
                </a:lnTo>
                <a:lnTo>
                  <a:pt x="438369" y="316781"/>
                </a:lnTo>
                <a:lnTo>
                  <a:pt x="417350" y="355492"/>
                </a:lnTo>
                <a:lnTo>
                  <a:pt x="389514" y="389224"/>
                </a:lnTo>
                <a:lnTo>
                  <a:pt x="355775" y="417058"/>
                </a:lnTo>
                <a:lnTo>
                  <a:pt x="317050" y="438077"/>
                </a:lnTo>
                <a:lnTo>
                  <a:pt x="274255" y="451361"/>
                </a:lnTo>
                <a:lnTo>
                  <a:pt x="228307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2954EE19-C646-45F0-5B19-BAD5569C4DFF}"/>
              </a:ext>
            </a:extLst>
          </p:cNvPr>
          <p:cNvSpPr/>
          <p:nvPr/>
        </p:nvSpPr>
        <p:spPr>
          <a:xfrm>
            <a:off x="1865758" y="3238418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96" y="455993"/>
                </a:moveTo>
                <a:lnTo>
                  <a:pt x="181646" y="451361"/>
                </a:lnTo>
                <a:lnTo>
                  <a:pt x="138850" y="438075"/>
                </a:lnTo>
                <a:lnTo>
                  <a:pt x="100129" y="417053"/>
                </a:lnTo>
                <a:lnTo>
                  <a:pt x="66408" y="389212"/>
                </a:lnTo>
                <a:lnTo>
                  <a:pt x="38610" y="355468"/>
                </a:lnTo>
                <a:lnTo>
                  <a:pt x="17682" y="316808"/>
                </a:lnTo>
                <a:lnTo>
                  <a:pt x="4498" y="274050"/>
                </a:lnTo>
                <a:lnTo>
                  <a:pt x="0" y="228155"/>
                </a:lnTo>
                <a:lnTo>
                  <a:pt x="4498" y="182155"/>
                </a:lnTo>
                <a:lnTo>
                  <a:pt x="17682" y="139319"/>
                </a:lnTo>
                <a:lnTo>
                  <a:pt x="38665" y="100522"/>
                </a:lnTo>
                <a:lnTo>
                  <a:pt x="66450" y="66779"/>
                </a:lnTo>
                <a:lnTo>
                  <a:pt x="100156" y="38939"/>
                </a:lnTo>
                <a:lnTo>
                  <a:pt x="138863" y="17917"/>
                </a:lnTo>
                <a:lnTo>
                  <a:pt x="181650" y="4632"/>
                </a:lnTo>
                <a:lnTo>
                  <a:pt x="227596" y="0"/>
                </a:lnTo>
                <a:lnTo>
                  <a:pt x="273543" y="4632"/>
                </a:lnTo>
                <a:lnTo>
                  <a:pt x="316342" y="17920"/>
                </a:lnTo>
                <a:lnTo>
                  <a:pt x="355075" y="38947"/>
                </a:lnTo>
                <a:lnTo>
                  <a:pt x="388824" y="66800"/>
                </a:lnTo>
                <a:lnTo>
                  <a:pt x="416669" y="100562"/>
                </a:lnTo>
                <a:lnTo>
                  <a:pt x="437669" y="139249"/>
                </a:lnTo>
                <a:lnTo>
                  <a:pt x="450954" y="182044"/>
                </a:lnTo>
                <a:lnTo>
                  <a:pt x="455587" y="227990"/>
                </a:lnTo>
                <a:lnTo>
                  <a:pt x="450954" y="273940"/>
                </a:lnTo>
                <a:lnTo>
                  <a:pt x="437669" y="316738"/>
                </a:lnTo>
                <a:lnTo>
                  <a:pt x="416614" y="355508"/>
                </a:lnTo>
                <a:lnTo>
                  <a:pt x="388782" y="389232"/>
                </a:lnTo>
                <a:lnTo>
                  <a:pt x="355048" y="417062"/>
                </a:lnTo>
                <a:lnTo>
                  <a:pt x="316329" y="438078"/>
                </a:lnTo>
                <a:lnTo>
                  <a:pt x="273539" y="451361"/>
                </a:lnTo>
                <a:lnTo>
                  <a:pt x="227596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75223F55-A6D5-74F6-4209-CD5BB2ED3C88}"/>
              </a:ext>
            </a:extLst>
          </p:cNvPr>
          <p:cNvSpPr/>
          <p:nvPr/>
        </p:nvSpPr>
        <p:spPr>
          <a:xfrm>
            <a:off x="2766408" y="3676647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20" y="455993"/>
                </a:moveTo>
                <a:lnTo>
                  <a:pt x="181575" y="451360"/>
                </a:lnTo>
                <a:lnTo>
                  <a:pt x="138786" y="438069"/>
                </a:lnTo>
                <a:lnTo>
                  <a:pt x="100077" y="417033"/>
                </a:lnTo>
                <a:lnTo>
                  <a:pt x="66368" y="389164"/>
                </a:lnTo>
                <a:lnTo>
                  <a:pt x="38584" y="355375"/>
                </a:lnTo>
                <a:lnTo>
                  <a:pt x="17646" y="316577"/>
                </a:lnTo>
                <a:lnTo>
                  <a:pt x="4477" y="273685"/>
                </a:lnTo>
                <a:lnTo>
                  <a:pt x="0" y="227609"/>
                </a:lnTo>
                <a:lnTo>
                  <a:pt x="4477" y="181785"/>
                </a:lnTo>
                <a:lnTo>
                  <a:pt x="17646" y="139083"/>
                </a:lnTo>
                <a:lnTo>
                  <a:pt x="38584" y="100423"/>
                </a:lnTo>
                <a:lnTo>
                  <a:pt x="66368" y="66727"/>
                </a:lnTo>
                <a:lnTo>
                  <a:pt x="100077" y="38915"/>
                </a:lnTo>
                <a:lnTo>
                  <a:pt x="138786" y="17909"/>
                </a:lnTo>
                <a:lnTo>
                  <a:pt x="181575" y="4631"/>
                </a:lnTo>
                <a:lnTo>
                  <a:pt x="227520" y="0"/>
                </a:lnTo>
                <a:lnTo>
                  <a:pt x="273470" y="4631"/>
                </a:lnTo>
                <a:lnTo>
                  <a:pt x="316268" y="17915"/>
                </a:lnTo>
                <a:lnTo>
                  <a:pt x="354998" y="38935"/>
                </a:lnTo>
                <a:lnTo>
                  <a:pt x="388742" y="66775"/>
                </a:lnTo>
                <a:lnTo>
                  <a:pt x="416583" y="100516"/>
                </a:lnTo>
                <a:lnTo>
                  <a:pt x="437605" y="139244"/>
                </a:lnTo>
                <a:lnTo>
                  <a:pt x="450891" y="182040"/>
                </a:lnTo>
                <a:lnTo>
                  <a:pt x="455523" y="227990"/>
                </a:lnTo>
                <a:lnTo>
                  <a:pt x="450891" y="273940"/>
                </a:lnTo>
                <a:lnTo>
                  <a:pt x="437605" y="316738"/>
                </a:lnTo>
                <a:lnTo>
                  <a:pt x="416583" y="355468"/>
                </a:lnTo>
                <a:lnTo>
                  <a:pt x="388742" y="389212"/>
                </a:lnTo>
                <a:lnTo>
                  <a:pt x="354998" y="417053"/>
                </a:lnTo>
                <a:lnTo>
                  <a:pt x="316268" y="438075"/>
                </a:lnTo>
                <a:lnTo>
                  <a:pt x="273470" y="451361"/>
                </a:lnTo>
                <a:lnTo>
                  <a:pt x="227520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30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34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3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6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7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9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40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4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42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4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4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6358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gPool</a:t>
            </a:r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3" y="1421104"/>
            <a:ext cx="455930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Microsoft JhengHei UI"/>
                <a:cs typeface="Microsoft JhengHei UI"/>
              </a:rPr>
              <a:t>选择最重要的节点来作为粗化图的节点</a:t>
            </a:r>
            <a:endParaRPr sz="210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D25057A9-4E48-4012-F1CE-ADAF21594C04}"/>
              </a:ext>
            </a:extLst>
          </p:cNvPr>
          <p:cNvSpPr/>
          <p:nvPr/>
        </p:nvSpPr>
        <p:spPr>
          <a:xfrm>
            <a:off x="1663756" y="4011194"/>
            <a:ext cx="456565" cy="456565"/>
          </a:xfrm>
          <a:custGeom>
            <a:avLst/>
            <a:gdLst/>
            <a:ahLst/>
            <a:cxnLst/>
            <a:rect l="l" t="t" r="r" b="b"/>
            <a:pathLst>
              <a:path w="456564" h="456564">
                <a:moveTo>
                  <a:pt x="228307" y="455993"/>
                </a:moveTo>
                <a:lnTo>
                  <a:pt x="182360" y="451361"/>
                </a:lnTo>
                <a:lnTo>
                  <a:pt x="139559" y="438075"/>
                </a:lnTo>
                <a:lnTo>
                  <a:pt x="100816" y="417053"/>
                </a:lnTo>
                <a:lnTo>
                  <a:pt x="67047" y="389212"/>
                </a:lnTo>
                <a:lnTo>
                  <a:pt x="39165" y="355468"/>
                </a:lnTo>
                <a:lnTo>
                  <a:pt x="18087" y="316738"/>
                </a:lnTo>
                <a:lnTo>
                  <a:pt x="4737" y="274008"/>
                </a:lnTo>
                <a:lnTo>
                  <a:pt x="0" y="228092"/>
                </a:lnTo>
                <a:lnTo>
                  <a:pt x="4737" y="182109"/>
                </a:lnTo>
                <a:lnTo>
                  <a:pt x="18124" y="139244"/>
                </a:lnTo>
                <a:lnTo>
                  <a:pt x="39199" y="100516"/>
                </a:lnTo>
                <a:lnTo>
                  <a:pt x="67072" y="66775"/>
                </a:lnTo>
                <a:lnTo>
                  <a:pt x="100832" y="38935"/>
                </a:lnTo>
                <a:lnTo>
                  <a:pt x="139567" y="17915"/>
                </a:lnTo>
                <a:lnTo>
                  <a:pt x="182363" y="4631"/>
                </a:lnTo>
                <a:lnTo>
                  <a:pt x="228307" y="0"/>
                </a:lnTo>
                <a:lnTo>
                  <a:pt x="274258" y="4631"/>
                </a:lnTo>
                <a:lnTo>
                  <a:pt x="317059" y="17917"/>
                </a:lnTo>
                <a:lnTo>
                  <a:pt x="355792" y="38941"/>
                </a:lnTo>
                <a:lnTo>
                  <a:pt x="389540" y="66787"/>
                </a:lnTo>
                <a:lnTo>
                  <a:pt x="417384" y="100541"/>
                </a:lnTo>
                <a:lnTo>
                  <a:pt x="438406" y="139287"/>
                </a:lnTo>
                <a:lnTo>
                  <a:pt x="451678" y="182040"/>
                </a:lnTo>
                <a:lnTo>
                  <a:pt x="456310" y="227990"/>
                </a:lnTo>
                <a:lnTo>
                  <a:pt x="451678" y="273940"/>
                </a:lnTo>
                <a:lnTo>
                  <a:pt x="438369" y="316781"/>
                </a:lnTo>
                <a:lnTo>
                  <a:pt x="417350" y="355492"/>
                </a:lnTo>
                <a:lnTo>
                  <a:pt x="389514" y="389224"/>
                </a:lnTo>
                <a:lnTo>
                  <a:pt x="355775" y="417058"/>
                </a:lnTo>
                <a:lnTo>
                  <a:pt x="317050" y="438077"/>
                </a:lnTo>
                <a:lnTo>
                  <a:pt x="274255" y="451361"/>
                </a:lnTo>
                <a:lnTo>
                  <a:pt x="228307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2954EE19-C646-45F0-5B19-BAD5569C4DFF}"/>
              </a:ext>
            </a:extLst>
          </p:cNvPr>
          <p:cNvSpPr/>
          <p:nvPr/>
        </p:nvSpPr>
        <p:spPr>
          <a:xfrm>
            <a:off x="1865758" y="3238418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96" y="455993"/>
                </a:moveTo>
                <a:lnTo>
                  <a:pt x="181646" y="451361"/>
                </a:lnTo>
                <a:lnTo>
                  <a:pt x="138850" y="438075"/>
                </a:lnTo>
                <a:lnTo>
                  <a:pt x="100129" y="417053"/>
                </a:lnTo>
                <a:lnTo>
                  <a:pt x="66408" y="389212"/>
                </a:lnTo>
                <a:lnTo>
                  <a:pt x="38610" y="355468"/>
                </a:lnTo>
                <a:lnTo>
                  <a:pt x="17682" y="316808"/>
                </a:lnTo>
                <a:lnTo>
                  <a:pt x="4498" y="274050"/>
                </a:lnTo>
                <a:lnTo>
                  <a:pt x="0" y="228155"/>
                </a:lnTo>
                <a:lnTo>
                  <a:pt x="4498" y="182155"/>
                </a:lnTo>
                <a:lnTo>
                  <a:pt x="17682" y="139319"/>
                </a:lnTo>
                <a:lnTo>
                  <a:pt x="38665" y="100522"/>
                </a:lnTo>
                <a:lnTo>
                  <a:pt x="66450" y="66779"/>
                </a:lnTo>
                <a:lnTo>
                  <a:pt x="100156" y="38939"/>
                </a:lnTo>
                <a:lnTo>
                  <a:pt x="138863" y="17917"/>
                </a:lnTo>
                <a:lnTo>
                  <a:pt x="181650" y="4632"/>
                </a:lnTo>
                <a:lnTo>
                  <a:pt x="227596" y="0"/>
                </a:lnTo>
                <a:lnTo>
                  <a:pt x="273543" y="4632"/>
                </a:lnTo>
                <a:lnTo>
                  <a:pt x="316342" y="17920"/>
                </a:lnTo>
                <a:lnTo>
                  <a:pt x="355075" y="38947"/>
                </a:lnTo>
                <a:lnTo>
                  <a:pt x="388824" y="66800"/>
                </a:lnTo>
                <a:lnTo>
                  <a:pt x="416669" y="100562"/>
                </a:lnTo>
                <a:lnTo>
                  <a:pt x="437669" y="139249"/>
                </a:lnTo>
                <a:lnTo>
                  <a:pt x="450954" y="182044"/>
                </a:lnTo>
                <a:lnTo>
                  <a:pt x="455587" y="227990"/>
                </a:lnTo>
                <a:lnTo>
                  <a:pt x="450954" y="273940"/>
                </a:lnTo>
                <a:lnTo>
                  <a:pt x="437669" y="316738"/>
                </a:lnTo>
                <a:lnTo>
                  <a:pt x="416614" y="355508"/>
                </a:lnTo>
                <a:lnTo>
                  <a:pt x="388782" y="389232"/>
                </a:lnTo>
                <a:lnTo>
                  <a:pt x="355048" y="417062"/>
                </a:lnTo>
                <a:lnTo>
                  <a:pt x="316329" y="438078"/>
                </a:lnTo>
                <a:lnTo>
                  <a:pt x="273539" y="451361"/>
                </a:lnTo>
                <a:lnTo>
                  <a:pt x="227596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75223F55-A6D5-74F6-4209-CD5BB2ED3C88}"/>
              </a:ext>
            </a:extLst>
          </p:cNvPr>
          <p:cNvSpPr/>
          <p:nvPr/>
        </p:nvSpPr>
        <p:spPr>
          <a:xfrm>
            <a:off x="2766408" y="3676647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20" y="455993"/>
                </a:moveTo>
                <a:lnTo>
                  <a:pt x="181575" y="451360"/>
                </a:lnTo>
                <a:lnTo>
                  <a:pt x="138786" y="438069"/>
                </a:lnTo>
                <a:lnTo>
                  <a:pt x="100077" y="417033"/>
                </a:lnTo>
                <a:lnTo>
                  <a:pt x="66368" y="389164"/>
                </a:lnTo>
                <a:lnTo>
                  <a:pt x="38584" y="355375"/>
                </a:lnTo>
                <a:lnTo>
                  <a:pt x="17646" y="316577"/>
                </a:lnTo>
                <a:lnTo>
                  <a:pt x="4477" y="273685"/>
                </a:lnTo>
                <a:lnTo>
                  <a:pt x="0" y="227609"/>
                </a:lnTo>
                <a:lnTo>
                  <a:pt x="4477" y="181785"/>
                </a:lnTo>
                <a:lnTo>
                  <a:pt x="17646" y="139083"/>
                </a:lnTo>
                <a:lnTo>
                  <a:pt x="38584" y="100423"/>
                </a:lnTo>
                <a:lnTo>
                  <a:pt x="66368" y="66727"/>
                </a:lnTo>
                <a:lnTo>
                  <a:pt x="100077" y="38915"/>
                </a:lnTo>
                <a:lnTo>
                  <a:pt x="138786" y="17909"/>
                </a:lnTo>
                <a:lnTo>
                  <a:pt x="181575" y="4631"/>
                </a:lnTo>
                <a:lnTo>
                  <a:pt x="227520" y="0"/>
                </a:lnTo>
                <a:lnTo>
                  <a:pt x="273470" y="4631"/>
                </a:lnTo>
                <a:lnTo>
                  <a:pt x="316268" y="17915"/>
                </a:lnTo>
                <a:lnTo>
                  <a:pt x="354998" y="38935"/>
                </a:lnTo>
                <a:lnTo>
                  <a:pt x="388742" y="66775"/>
                </a:lnTo>
                <a:lnTo>
                  <a:pt x="416583" y="100516"/>
                </a:lnTo>
                <a:lnTo>
                  <a:pt x="437605" y="139244"/>
                </a:lnTo>
                <a:lnTo>
                  <a:pt x="450891" y="182040"/>
                </a:lnTo>
                <a:lnTo>
                  <a:pt x="455523" y="227990"/>
                </a:lnTo>
                <a:lnTo>
                  <a:pt x="450891" y="273940"/>
                </a:lnTo>
                <a:lnTo>
                  <a:pt x="437605" y="316738"/>
                </a:lnTo>
                <a:lnTo>
                  <a:pt x="416583" y="355468"/>
                </a:lnTo>
                <a:lnTo>
                  <a:pt x="388742" y="389212"/>
                </a:lnTo>
                <a:lnTo>
                  <a:pt x="354998" y="417053"/>
                </a:lnTo>
                <a:lnTo>
                  <a:pt x="316268" y="438075"/>
                </a:lnTo>
                <a:lnTo>
                  <a:pt x="273470" y="451361"/>
                </a:lnTo>
                <a:lnTo>
                  <a:pt x="227520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30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34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3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6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7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9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40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4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42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4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4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414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gPool</a:t>
            </a:r>
            <a:endParaRPr dirty="0"/>
          </a:p>
        </p:txBody>
      </p:sp>
      <p:pic>
        <p:nvPicPr>
          <p:cNvPr id="4" name="图片 3" descr="\documentclass{article}&#10;\usepackage{amsmath}&#10;\pagestyle{empty}&#10;\begin{document}&#10;$v_i \to y_i, ~ y_i = \frac {\mathbf{F}_i^T p} {\lVert p \rVert}$&#10;&#10;&#10;&#10;\end{document}" title="IguanaTex Bitmap Display">
            <a:extLst>
              <a:ext uri="{FF2B5EF4-FFF2-40B4-BE49-F238E27FC236}">
                <a16:creationId xmlns:a16="http://schemas.microsoft.com/office/drawing/2014/main" id="{1214EDCD-0BE5-7C81-0BA5-74699A72A6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23" y="1671770"/>
            <a:ext cx="3073126" cy="660400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3" y="1421104"/>
            <a:ext cx="455930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Microsoft JhengHei UI"/>
                <a:cs typeface="Microsoft JhengHei UI"/>
              </a:rPr>
              <a:t>选择最重要的节点来作为粗化图的节点</a:t>
            </a:r>
            <a:endParaRPr sz="210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D25057A9-4E48-4012-F1CE-ADAF21594C04}"/>
              </a:ext>
            </a:extLst>
          </p:cNvPr>
          <p:cNvSpPr/>
          <p:nvPr/>
        </p:nvSpPr>
        <p:spPr>
          <a:xfrm>
            <a:off x="1663756" y="4011194"/>
            <a:ext cx="456565" cy="456565"/>
          </a:xfrm>
          <a:custGeom>
            <a:avLst/>
            <a:gdLst/>
            <a:ahLst/>
            <a:cxnLst/>
            <a:rect l="l" t="t" r="r" b="b"/>
            <a:pathLst>
              <a:path w="456564" h="456564">
                <a:moveTo>
                  <a:pt x="228307" y="455993"/>
                </a:moveTo>
                <a:lnTo>
                  <a:pt x="182360" y="451361"/>
                </a:lnTo>
                <a:lnTo>
                  <a:pt x="139559" y="438075"/>
                </a:lnTo>
                <a:lnTo>
                  <a:pt x="100816" y="417053"/>
                </a:lnTo>
                <a:lnTo>
                  <a:pt x="67047" y="389212"/>
                </a:lnTo>
                <a:lnTo>
                  <a:pt x="39165" y="355468"/>
                </a:lnTo>
                <a:lnTo>
                  <a:pt x="18087" y="316738"/>
                </a:lnTo>
                <a:lnTo>
                  <a:pt x="4737" y="274008"/>
                </a:lnTo>
                <a:lnTo>
                  <a:pt x="0" y="228092"/>
                </a:lnTo>
                <a:lnTo>
                  <a:pt x="4737" y="182109"/>
                </a:lnTo>
                <a:lnTo>
                  <a:pt x="18124" y="139244"/>
                </a:lnTo>
                <a:lnTo>
                  <a:pt x="39199" y="100516"/>
                </a:lnTo>
                <a:lnTo>
                  <a:pt x="67072" y="66775"/>
                </a:lnTo>
                <a:lnTo>
                  <a:pt x="100832" y="38935"/>
                </a:lnTo>
                <a:lnTo>
                  <a:pt x="139567" y="17915"/>
                </a:lnTo>
                <a:lnTo>
                  <a:pt x="182363" y="4631"/>
                </a:lnTo>
                <a:lnTo>
                  <a:pt x="228307" y="0"/>
                </a:lnTo>
                <a:lnTo>
                  <a:pt x="274258" y="4631"/>
                </a:lnTo>
                <a:lnTo>
                  <a:pt x="317059" y="17917"/>
                </a:lnTo>
                <a:lnTo>
                  <a:pt x="355792" y="38941"/>
                </a:lnTo>
                <a:lnTo>
                  <a:pt x="389540" y="66787"/>
                </a:lnTo>
                <a:lnTo>
                  <a:pt x="417384" y="100541"/>
                </a:lnTo>
                <a:lnTo>
                  <a:pt x="438406" y="139287"/>
                </a:lnTo>
                <a:lnTo>
                  <a:pt x="451678" y="182040"/>
                </a:lnTo>
                <a:lnTo>
                  <a:pt x="456310" y="227990"/>
                </a:lnTo>
                <a:lnTo>
                  <a:pt x="451678" y="273940"/>
                </a:lnTo>
                <a:lnTo>
                  <a:pt x="438369" y="316781"/>
                </a:lnTo>
                <a:lnTo>
                  <a:pt x="417350" y="355492"/>
                </a:lnTo>
                <a:lnTo>
                  <a:pt x="389514" y="389224"/>
                </a:lnTo>
                <a:lnTo>
                  <a:pt x="355775" y="417058"/>
                </a:lnTo>
                <a:lnTo>
                  <a:pt x="317050" y="438077"/>
                </a:lnTo>
                <a:lnTo>
                  <a:pt x="274255" y="451361"/>
                </a:lnTo>
                <a:lnTo>
                  <a:pt x="228307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2954EE19-C646-45F0-5B19-BAD5569C4DFF}"/>
              </a:ext>
            </a:extLst>
          </p:cNvPr>
          <p:cNvSpPr/>
          <p:nvPr/>
        </p:nvSpPr>
        <p:spPr>
          <a:xfrm>
            <a:off x="1865758" y="3238418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96" y="455993"/>
                </a:moveTo>
                <a:lnTo>
                  <a:pt x="181646" y="451361"/>
                </a:lnTo>
                <a:lnTo>
                  <a:pt x="138850" y="438075"/>
                </a:lnTo>
                <a:lnTo>
                  <a:pt x="100129" y="417053"/>
                </a:lnTo>
                <a:lnTo>
                  <a:pt x="66408" y="389212"/>
                </a:lnTo>
                <a:lnTo>
                  <a:pt x="38610" y="355468"/>
                </a:lnTo>
                <a:lnTo>
                  <a:pt x="17682" y="316808"/>
                </a:lnTo>
                <a:lnTo>
                  <a:pt x="4498" y="274050"/>
                </a:lnTo>
                <a:lnTo>
                  <a:pt x="0" y="228155"/>
                </a:lnTo>
                <a:lnTo>
                  <a:pt x="4498" y="182155"/>
                </a:lnTo>
                <a:lnTo>
                  <a:pt x="17682" y="139319"/>
                </a:lnTo>
                <a:lnTo>
                  <a:pt x="38665" y="100522"/>
                </a:lnTo>
                <a:lnTo>
                  <a:pt x="66450" y="66779"/>
                </a:lnTo>
                <a:lnTo>
                  <a:pt x="100156" y="38939"/>
                </a:lnTo>
                <a:lnTo>
                  <a:pt x="138863" y="17917"/>
                </a:lnTo>
                <a:lnTo>
                  <a:pt x="181650" y="4632"/>
                </a:lnTo>
                <a:lnTo>
                  <a:pt x="227596" y="0"/>
                </a:lnTo>
                <a:lnTo>
                  <a:pt x="273543" y="4632"/>
                </a:lnTo>
                <a:lnTo>
                  <a:pt x="316342" y="17920"/>
                </a:lnTo>
                <a:lnTo>
                  <a:pt x="355075" y="38947"/>
                </a:lnTo>
                <a:lnTo>
                  <a:pt x="388824" y="66800"/>
                </a:lnTo>
                <a:lnTo>
                  <a:pt x="416669" y="100562"/>
                </a:lnTo>
                <a:lnTo>
                  <a:pt x="437669" y="139249"/>
                </a:lnTo>
                <a:lnTo>
                  <a:pt x="450954" y="182044"/>
                </a:lnTo>
                <a:lnTo>
                  <a:pt x="455587" y="227990"/>
                </a:lnTo>
                <a:lnTo>
                  <a:pt x="450954" y="273940"/>
                </a:lnTo>
                <a:lnTo>
                  <a:pt x="437669" y="316738"/>
                </a:lnTo>
                <a:lnTo>
                  <a:pt x="416614" y="355508"/>
                </a:lnTo>
                <a:lnTo>
                  <a:pt x="388782" y="389232"/>
                </a:lnTo>
                <a:lnTo>
                  <a:pt x="355048" y="417062"/>
                </a:lnTo>
                <a:lnTo>
                  <a:pt x="316329" y="438078"/>
                </a:lnTo>
                <a:lnTo>
                  <a:pt x="273539" y="451361"/>
                </a:lnTo>
                <a:lnTo>
                  <a:pt x="227596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75223F55-A6D5-74F6-4209-CD5BB2ED3C88}"/>
              </a:ext>
            </a:extLst>
          </p:cNvPr>
          <p:cNvSpPr/>
          <p:nvPr/>
        </p:nvSpPr>
        <p:spPr>
          <a:xfrm>
            <a:off x="2766408" y="3676647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20" y="455993"/>
                </a:moveTo>
                <a:lnTo>
                  <a:pt x="181575" y="451360"/>
                </a:lnTo>
                <a:lnTo>
                  <a:pt x="138786" y="438069"/>
                </a:lnTo>
                <a:lnTo>
                  <a:pt x="100077" y="417033"/>
                </a:lnTo>
                <a:lnTo>
                  <a:pt x="66368" y="389164"/>
                </a:lnTo>
                <a:lnTo>
                  <a:pt x="38584" y="355375"/>
                </a:lnTo>
                <a:lnTo>
                  <a:pt x="17646" y="316577"/>
                </a:lnTo>
                <a:lnTo>
                  <a:pt x="4477" y="273685"/>
                </a:lnTo>
                <a:lnTo>
                  <a:pt x="0" y="227609"/>
                </a:lnTo>
                <a:lnTo>
                  <a:pt x="4477" y="181785"/>
                </a:lnTo>
                <a:lnTo>
                  <a:pt x="17646" y="139083"/>
                </a:lnTo>
                <a:lnTo>
                  <a:pt x="38584" y="100423"/>
                </a:lnTo>
                <a:lnTo>
                  <a:pt x="66368" y="66727"/>
                </a:lnTo>
                <a:lnTo>
                  <a:pt x="100077" y="38915"/>
                </a:lnTo>
                <a:lnTo>
                  <a:pt x="138786" y="17909"/>
                </a:lnTo>
                <a:lnTo>
                  <a:pt x="181575" y="4631"/>
                </a:lnTo>
                <a:lnTo>
                  <a:pt x="227520" y="0"/>
                </a:lnTo>
                <a:lnTo>
                  <a:pt x="273470" y="4631"/>
                </a:lnTo>
                <a:lnTo>
                  <a:pt x="316268" y="17915"/>
                </a:lnTo>
                <a:lnTo>
                  <a:pt x="354998" y="38935"/>
                </a:lnTo>
                <a:lnTo>
                  <a:pt x="388742" y="66775"/>
                </a:lnTo>
                <a:lnTo>
                  <a:pt x="416583" y="100516"/>
                </a:lnTo>
                <a:lnTo>
                  <a:pt x="437605" y="139244"/>
                </a:lnTo>
                <a:lnTo>
                  <a:pt x="450891" y="182040"/>
                </a:lnTo>
                <a:lnTo>
                  <a:pt x="455523" y="227990"/>
                </a:lnTo>
                <a:lnTo>
                  <a:pt x="450891" y="273940"/>
                </a:lnTo>
                <a:lnTo>
                  <a:pt x="437605" y="316738"/>
                </a:lnTo>
                <a:lnTo>
                  <a:pt x="416583" y="355468"/>
                </a:lnTo>
                <a:lnTo>
                  <a:pt x="388742" y="389212"/>
                </a:lnTo>
                <a:lnTo>
                  <a:pt x="354998" y="417053"/>
                </a:lnTo>
                <a:lnTo>
                  <a:pt x="316268" y="438075"/>
                </a:lnTo>
                <a:lnTo>
                  <a:pt x="273470" y="451361"/>
                </a:lnTo>
                <a:lnTo>
                  <a:pt x="227520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5A7887F1-9872-D2FD-1423-426C21DB4546}"/>
              </a:ext>
            </a:extLst>
          </p:cNvPr>
          <p:cNvSpPr/>
          <p:nvPr/>
        </p:nvSpPr>
        <p:spPr>
          <a:xfrm>
            <a:off x="7708935" y="1219200"/>
            <a:ext cx="2528915" cy="521944"/>
          </a:xfrm>
          <a:custGeom>
            <a:avLst/>
            <a:gdLst/>
            <a:ahLst/>
            <a:cxnLst/>
            <a:rect l="l" t="t" r="r" b="b"/>
            <a:pathLst>
              <a:path w="2417445" h="433069">
                <a:moveTo>
                  <a:pt x="2343912" y="432816"/>
                </a:moveTo>
                <a:lnTo>
                  <a:pt x="71627" y="432816"/>
                </a:lnTo>
                <a:lnTo>
                  <a:pt x="43535" y="427356"/>
                </a:lnTo>
                <a:lnTo>
                  <a:pt x="20645" y="412013"/>
                </a:lnTo>
                <a:lnTo>
                  <a:pt x="5339" y="389164"/>
                </a:lnTo>
                <a:lnTo>
                  <a:pt x="0" y="361188"/>
                </a:lnTo>
                <a:lnTo>
                  <a:pt x="0" y="71628"/>
                </a:lnTo>
                <a:lnTo>
                  <a:pt x="5339" y="43759"/>
                </a:lnTo>
                <a:lnTo>
                  <a:pt x="20645" y="20945"/>
                </a:lnTo>
                <a:lnTo>
                  <a:pt x="43535" y="5566"/>
                </a:lnTo>
                <a:lnTo>
                  <a:pt x="71627" y="0"/>
                </a:lnTo>
                <a:lnTo>
                  <a:pt x="2343912" y="0"/>
                </a:lnTo>
                <a:lnTo>
                  <a:pt x="2372140" y="5566"/>
                </a:lnTo>
                <a:lnTo>
                  <a:pt x="2395232" y="20945"/>
                </a:lnTo>
                <a:lnTo>
                  <a:pt x="2410952" y="43759"/>
                </a:lnTo>
                <a:lnTo>
                  <a:pt x="2417064" y="71628"/>
                </a:lnTo>
                <a:lnTo>
                  <a:pt x="2417064" y="361188"/>
                </a:lnTo>
                <a:lnTo>
                  <a:pt x="2410952" y="389164"/>
                </a:lnTo>
                <a:lnTo>
                  <a:pt x="2395232" y="412013"/>
                </a:lnTo>
                <a:lnTo>
                  <a:pt x="2372140" y="427356"/>
                </a:lnTo>
                <a:lnTo>
                  <a:pt x="2343912" y="4328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>
              <a:lnSpc>
                <a:spcPct val="100000"/>
              </a:lnSpc>
            </a:pPr>
            <a:r>
              <a:rPr lang="zh-CN" altLang="en-US" sz="1800" dirty="0">
                <a:latin typeface="Microsoft JhengHei UI"/>
                <a:cs typeface="Microsoft JhengHei UI"/>
              </a:rPr>
              <a:t>重要性的度量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30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34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3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6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7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9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40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4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42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4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4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7142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gPool</a:t>
            </a:r>
            <a:endParaRPr dirty="0"/>
          </a:p>
        </p:txBody>
      </p:sp>
      <p:pic>
        <p:nvPicPr>
          <p:cNvPr id="4" name="图片 3" descr="\documentclass{article}&#10;\usepackage{amsmath}&#10;\pagestyle{empty}&#10;\begin{document}&#10;$v_i \to y_i, ~ y_i = \frac {\mathbf{F}_i^T p} {\lVert p \rVert}$&#10;&#10;&#10;&#10;\end{document}" title="IguanaTex Bitmap Display">
            <a:extLst>
              <a:ext uri="{FF2B5EF4-FFF2-40B4-BE49-F238E27FC236}">
                <a16:creationId xmlns:a16="http://schemas.microsoft.com/office/drawing/2014/main" id="{1214EDCD-0BE5-7C81-0BA5-74699A72A6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23" y="1671770"/>
            <a:ext cx="3073126" cy="660400"/>
          </a:xfrm>
          <a:prstGeom prst="rect">
            <a:avLst/>
          </a:prstGeom>
        </p:spPr>
      </p:pic>
      <p:pic>
        <p:nvPicPr>
          <p:cNvPr id="6" name="图片 5" descr="\documentclass{article}&#10;\usepackage{amsmath}&#10;\pagestyle{empty}&#10;\begin{document}&#10;$idx = rank(y, n_p)$&#10;&#10;\end{document}" title="IguanaTex Bitmap Display">
            <a:extLst>
              <a:ext uri="{FF2B5EF4-FFF2-40B4-BE49-F238E27FC236}">
                <a16:creationId xmlns:a16="http://schemas.microsoft.com/office/drawing/2014/main" id="{C1089360-07E9-7E31-9C12-A477E1D179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91" y="3009088"/>
            <a:ext cx="3312178" cy="452969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3" y="1421104"/>
            <a:ext cx="455930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Microsoft JhengHei UI"/>
                <a:cs typeface="Microsoft JhengHei UI"/>
              </a:rPr>
              <a:t>选择最重要的节点来作为粗化图的节点</a:t>
            </a:r>
            <a:endParaRPr sz="210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D25057A9-4E48-4012-F1CE-ADAF21594C04}"/>
              </a:ext>
            </a:extLst>
          </p:cNvPr>
          <p:cNvSpPr/>
          <p:nvPr/>
        </p:nvSpPr>
        <p:spPr>
          <a:xfrm>
            <a:off x="1663756" y="4011194"/>
            <a:ext cx="456565" cy="456565"/>
          </a:xfrm>
          <a:custGeom>
            <a:avLst/>
            <a:gdLst/>
            <a:ahLst/>
            <a:cxnLst/>
            <a:rect l="l" t="t" r="r" b="b"/>
            <a:pathLst>
              <a:path w="456564" h="456564">
                <a:moveTo>
                  <a:pt x="228307" y="455993"/>
                </a:moveTo>
                <a:lnTo>
                  <a:pt x="182360" y="451361"/>
                </a:lnTo>
                <a:lnTo>
                  <a:pt x="139559" y="438075"/>
                </a:lnTo>
                <a:lnTo>
                  <a:pt x="100816" y="417053"/>
                </a:lnTo>
                <a:lnTo>
                  <a:pt x="67047" y="389212"/>
                </a:lnTo>
                <a:lnTo>
                  <a:pt x="39165" y="355468"/>
                </a:lnTo>
                <a:lnTo>
                  <a:pt x="18087" y="316738"/>
                </a:lnTo>
                <a:lnTo>
                  <a:pt x="4737" y="274008"/>
                </a:lnTo>
                <a:lnTo>
                  <a:pt x="0" y="228092"/>
                </a:lnTo>
                <a:lnTo>
                  <a:pt x="4737" y="182109"/>
                </a:lnTo>
                <a:lnTo>
                  <a:pt x="18124" y="139244"/>
                </a:lnTo>
                <a:lnTo>
                  <a:pt x="39199" y="100516"/>
                </a:lnTo>
                <a:lnTo>
                  <a:pt x="67072" y="66775"/>
                </a:lnTo>
                <a:lnTo>
                  <a:pt x="100832" y="38935"/>
                </a:lnTo>
                <a:lnTo>
                  <a:pt x="139567" y="17915"/>
                </a:lnTo>
                <a:lnTo>
                  <a:pt x="182363" y="4631"/>
                </a:lnTo>
                <a:lnTo>
                  <a:pt x="228307" y="0"/>
                </a:lnTo>
                <a:lnTo>
                  <a:pt x="274258" y="4631"/>
                </a:lnTo>
                <a:lnTo>
                  <a:pt x="317059" y="17917"/>
                </a:lnTo>
                <a:lnTo>
                  <a:pt x="355792" y="38941"/>
                </a:lnTo>
                <a:lnTo>
                  <a:pt x="389540" y="66787"/>
                </a:lnTo>
                <a:lnTo>
                  <a:pt x="417384" y="100541"/>
                </a:lnTo>
                <a:lnTo>
                  <a:pt x="438406" y="139287"/>
                </a:lnTo>
                <a:lnTo>
                  <a:pt x="451678" y="182040"/>
                </a:lnTo>
                <a:lnTo>
                  <a:pt x="456310" y="227990"/>
                </a:lnTo>
                <a:lnTo>
                  <a:pt x="451678" y="273940"/>
                </a:lnTo>
                <a:lnTo>
                  <a:pt x="438369" y="316781"/>
                </a:lnTo>
                <a:lnTo>
                  <a:pt x="417350" y="355492"/>
                </a:lnTo>
                <a:lnTo>
                  <a:pt x="389514" y="389224"/>
                </a:lnTo>
                <a:lnTo>
                  <a:pt x="355775" y="417058"/>
                </a:lnTo>
                <a:lnTo>
                  <a:pt x="317050" y="438077"/>
                </a:lnTo>
                <a:lnTo>
                  <a:pt x="274255" y="451361"/>
                </a:lnTo>
                <a:lnTo>
                  <a:pt x="228307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2954EE19-C646-45F0-5B19-BAD5569C4DFF}"/>
              </a:ext>
            </a:extLst>
          </p:cNvPr>
          <p:cNvSpPr/>
          <p:nvPr/>
        </p:nvSpPr>
        <p:spPr>
          <a:xfrm>
            <a:off x="1865758" y="3238418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96" y="455993"/>
                </a:moveTo>
                <a:lnTo>
                  <a:pt x="181646" y="451361"/>
                </a:lnTo>
                <a:lnTo>
                  <a:pt x="138850" y="438075"/>
                </a:lnTo>
                <a:lnTo>
                  <a:pt x="100129" y="417053"/>
                </a:lnTo>
                <a:lnTo>
                  <a:pt x="66408" y="389212"/>
                </a:lnTo>
                <a:lnTo>
                  <a:pt x="38610" y="355468"/>
                </a:lnTo>
                <a:lnTo>
                  <a:pt x="17682" y="316808"/>
                </a:lnTo>
                <a:lnTo>
                  <a:pt x="4498" y="274050"/>
                </a:lnTo>
                <a:lnTo>
                  <a:pt x="0" y="228155"/>
                </a:lnTo>
                <a:lnTo>
                  <a:pt x="4498" y="182155"/>
                </a:lnTo>
                <a:lnTo>
                  <a:pt x="17682" y="139319"/>
                </a:lnTo>
                <a:lnTo>
                  <a:pt x="38665" y="100522"/>
                </a:lnTo>
                <a:lnTo>
                  <a:pt x="66450" y="66779"/>
                </a:lnTo>
                <a:lnTo>
                  <a:pt x="100156" y="38939"/>
                </a:lnTo>
                <a:lnTo>
                  <a:pt x="138863" y="17917"/>
                </a:lnTo>
                <a:lnTo>
                  <a:pt x="181650" y="4632"/>
                </a:lnTo>
                <a:lnTo>
                  <a:pt x="227596" y="0"/>
                </a:lnTo>
                <a:lnTo>
                  <a:pt x="273543" y="4632"/>
                </a:lnTo>
                <a:lnTo>
                  <a:pt x="316342" y="17920"/>
                </a:lnTo>
                <a:lnTo>
                  <a:pt x="355075" y="38947"/>
                </a:lnTo>
                <a:lnTo>
                  <a:pt x="388824" y="66800"/>
                </a:lnTo>
                <a:lnTo>
                  <a:pt x="416669" y="100562"/>
                </a:lnTo>
                <a:lnTo>
                  <a:pt x="437669" y="139249"/>
                </a:lnTo>
                <a:lnTo>
                  <a:pt x="450954" y="182044"/>
                </a:lnTo>
                <a:lnTo>
                  <a:pt x="455587" y="227990"/>
                </a:lnTo>
                <a:lnTo>
                  <a:pt x="450954" y="273940"/>
                </a:lnTo>
                <a:lnTo>
                  <a:pt x="437669" y="316738"/>
                </a:lnTo>
                <a:lnTo>
                  <a:pt x="416614" y="355508"/>
                </a:lnTo>
                <a:lnTo>
                  <a:pt x="388782" y="389232"/>
                </a:lnTo>
                <a:lnTo>
                  <a:pt x="355048" y="417062"/>
                </a:lnTo>
                <a:lnTo>
                  <a:pt x="316329" y="438078"/>
                </a:lnTo>
                <a:lnTo>
                  <a:pt x="273539" y="451361"/>
                </a:lnTo>
                <a:lnTo>
                  <a:pt x="227596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75223F55-A6D5-74F6-4209-CD5BB2ED3C88}"/>
              </a:ext>
            </a:extLst>
          </p:cNvPr>
          <p:cNvSpPr/>
          <p:nvPr/>
        </p:nvSpPr>
        <p:spPr>
          <a:xfrm>
            <a:off x="2766408" y="3676647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20" y="455993"/>
                </a:moveTo>
                <a:lnTo>
                  <a:pt x="181575" y="451360"/>
                </a:lnTo>
                <a:lnTo>
                  <a:pt x="138786" y="438069"/>
                </a:lnTo>
                <a:lnTo>
                  <a:pt x="100077" y="417033"/>
                </a:lnTo>
                <a:lnTo>
                  <a:pt x="66368" y="389164"/>
                </a:lnTo>
                <a:lnTo>
                  <a:pt x="38584" y="355375"/>
                </a:lnTo>
                <a:lnTo>
                  <a:pt x="17646" y="316577"/>
                </a:lnTo>
                <a:lnTo>
                  <a:pt x="4477" y="273685"/>
                </a:lnTo>
                <a:lnTo>
                  <a:pt x="0" y="227609"/>
                </a:lnTo>
                <a:lnTo>
                  <a:pt x="4477" y="181785"/>
                </a:lnTo>
                <a:lnTo>
                  <a:pt x="17646" y="139083"/>
                </a:lnTo>
                <a:lnTo>
                  <a:pt x="38584" y="100423"/>
                </a:lnTo>
                <a:lnTo>
                  <a:pt x="66368" y="66727"/>
                </a:lnTo>
                <a:lnTo>
                  <a:pt x="100077" y="38915"/>
                </a:lnTo>
                <a:lnTo>
                  <a:pt x="138786" y="17909"/>
                </a:lnTo>
                <a:lnTo>
                  <a:pt x="181575" y="4631"/>
                </a:lnTo>
                <a:lnTo>
                  <a:pt x="227520" y="0"/>
                </a:lnTo>
                <a:lnTo>
                  <a:pt x="273470" y="4631"/>
                </a:lnTo>
                <a:lnTo>
                  <a:pt x="316268" y="17915"/>
                </a:lnTo>
                <a:lnTo>
                  <a:pt x="354998" y="38935"/>
                </a:lnTo>
                <a:lnTo>
                  <a:pt x="388742" y="66775"/>
                </a:lnTo>
                <a:lnTo>
                  <a:pt x="416583" y="100516"/>
                </a:lnTo>
                <a:lnTo>
                  <a:pt x="437605" y="139244"/>
                </a:lnTo>
                <a:lnTo>
                  <a:pt x="450891" y="182040"/>
                </a:lnTo>
                <a:lnTo>
                  <a:pt x="455523" y="227990"/>
                </a:lnTo>
                <a:lnTo>
                  <a:pt x="450891" y="273940"/>
                </a:lnTo>
                <a:lnTo>
                  <a:pt x="437605" y="316738"/>
                </a:lnTo>
                <a:lnTo>
                  <a:pt x="416583" y="355468"/>
                </a:lnTo>
                <a:lnTo>
                  <a:pt x="388742" y="389212"/>
                </a:lnTo>
                <a:lnTo>
                  <a:pt x="354998" y="417053"/>
                </a:lnTo>
                <a:lnTo>
                  <a:pt x="316268" y="438075"/>
                </a:lnTo>
                <a:lnTo>
                  <a:pt x="273470" y="451361"/>
                </a:lnTo>
                <a:lnTo>
                  <a:pt x="227520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1B522AE1-1A02-5F66-F19C-B2B6EEDD91EA}"/>
              </a:ext>
            </a:extLst>
          </p:cNvPr>
          <p:cNvSpPr/>
          <p:nvPr/>
        </p:nvSpPr>
        <p:spPr>
          <a:xfrm>
            <a:off x="7482314" y="2399825"/>
            <a:ext cx="3153834" cy="569048"/>
          </a:xfrm>
          <a:custGeom>
            <a:avLst/>
            <a:gdLst/>
            <a:ahLst/>
            <a:cxnLst/>
            <a:rect l="l" t="t" r="r" b="b"/>
            <a:pathLst>
              <a:path w="3074034" h="433069">
                <a:moveTo>
                  <a:pt x="3002280" y="432815"/>
                </a:moveTo>
                <a:lnTo>
                  <a:pt x="73152" y="432815"/>
                </a:lnTo>
                <a:lnTo>
                  <a:pt x="44637" y="427405"/>
                </a:lnTo>
                <a:lnTo>
                  <a:pt x="21450" y="412075"/>
                </a:lnTo>
                <a:lnTo>
                  <a:pt x="5825" y="389208"/>
                </a:lnTo>
                <a:lnTo>
                  <a:pt x="0" y="361187"/>
                </a:lnTo>
                <a:lnTo>
                  <a:pt x="0" y="71627"/>
                </a:lnTo>
                <a:lnTo>
                  <a:pt x="5825" y="43801"/>
                </a:lnTo>
                <a:lnTo>
                  <a:pt x="21450" y="21002"/>
                </a:lnTo>
                <a:lnTo>
                  <a:pt x="44637" y="5609"/>
                </a:lnTo>
                <a:lnTo>
                  <a:pt x="73152" y="0"/>
                </a:lnTo>
                <a:lnTo>
                  <a:pt x="3002280" y="0"/>
                </a:lnTo>
                <a:lnTo>
                  <a:pt x="3030020" y="5609"/>
                </a:lnTo>
                <a:lnTo>
                  <a:pt x="3052791" y="21002"/>
                </a:lnTo>
                <a:lnTo>
                  <a:pt x="3068213" y="43801"/>
                </a:lnTo>
                <a:lnTo>
                  <a:pt x="3073908" y="71627"/>
                </a:lnTo>
                <a:lnTo>
                  <a:pt x="3073908" y="361187"/>
                </a:lnTo>
                <a:lnTo>
                  <a:pt x="3068213" y="389208"/>
                </a:lnTo>
                <a:lnTo>
                  <a:pt x="3052791" y="412075"/>
                </a:lnTo>
                <a:lnTo>
                  <a:pt x="3030020" y="427405"/>
                </a:lnTo>
                <a:lnTo>
                  <a:pt x="3002280" y="43281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R="11430" algn="ctr">
              <a:lnSpc>
                <a:spcPct val="100000"/>
              </a:lnSpc>
            </a:pPr>
            <a:r>
              <a:rPr lang="zh-CN" altLang="en-US" spc="10" dirty="0"/>
              <a:t>选择重要性最高的</a:t>
            </a:r>
            <a:r>
              <a:rPr lang="en-US" spc="10" dirty="0">
                <a:latin typeface="Cambria Math"/>
                <a:cs typeface="Cambria Math"/>
              </a:rPr>
              <a:t>n</a:t>
            </a:r>
            <a:r>
              <a:rPr lang="en-US" sz="1950" spc="15" baseline="-14957" dirty="0">
                <a:latin typeface="Cambria Math"/>
                <a:cs typeface="Cambria Math"/>
              </a:rPr>
              <a:t>p</a:t>
            </a:r>
            <a:r>
              <a:rPr lang="zh-CN" altLang="en-US" sz="1800" spc="10" dirty="0"/>
              <a:t>个节点</a:t>
            </a:r>
            <a:endParaRPr lang="zh-CN" altLang="en-US" sz="1800" dirty="0">
              <a:latin typeface="Cambria Math"/>
              <a:cs typeface="Cambria Math"/>
            </a:endParaRPr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5A7887F1-9872-D2FD-1423-426C21DB4546}"/>
              </a:ext>
            </a:extLst>
          </p:cNvPr>
          <p:cNvSpPr/>
          <p:nvPr/>
        </p:nvSpPr>
        <p:spPr>
          <a:xfrm>
            <a:off x="7708935" y="1219200"/>
            <a:ext cx="2528915" cy="521944"/>
          </a:xfrm>
          <a:custGeom>
            <a:avLst/>
            <a:gdLst/>
            <a:ahLst/>
            <a:cxnLst/>
            <a:rect l="l" t="t" r="r" b="b"/>
            <a:pathLst>
              <a:path w="2417445" h="433069">
                <a:moveTo>
                  <a:pt x="2343912" y="432816"/>
                </a:moveTo>
                <a:lnTo>
                  <a:pt x="71627" y="432816"/>
                </a:lnTo>
                <a:lnTo>
                  <a:pt x="43535" y="427356"/>
                </a:lnTo>
                <a:lnTo>
                  <a:pt x="20645" y="412013"/>
                </a:lnTo>
                <a:lnTo>
                  <a:pt x="5339" y="389164"/>
                </a:lnTo>
                <a:lnTo>
                  <a:pt x="0" y="361188"/>
                </a:lnTo>
                <a:lnTo>
                  <a:pt x="0" y="71628"/>
                </a:lnTo>
                <a:lnTo>
                  <a:pt x="5339" y="43759"/>
                </a:lnTo>
                <a:lnTo>
                  <a:pt x="20645" y="20945"/>
                </a:lnTo>
                <a:lnTo>
                  <a:pt x="43535" y="5566"/>
                </a:lnTo>
                <a:lnTo>
                  <a:pt x="71627" y="0"/>
                </a:lnTo>
                <a:lnTo>
                  <a:pt x="2343912" y="0"/>
                </a:lnTo>
                <a:lnTo>
                  <a:pt x="2372140" y="5566"/>
                </a:lnTo>
                <a:lnTo>
                  <a:pt x="2395232" y="20945"/>
                </a:lnTo>
                <a:lnTo>
                  <a:pt x="2410952" y="43759"/>
                </a:lnTo>
                <a:lnTo>
                  <a:pt x="2417064" y="71628"/>
                </a:lnTo>
                <a:lnTo>
                  <a:pt x="2417064" y="361188"/>
                </a:lnTo>
                <a:lnTo>
                  <a:pt x="2410952" y="389164"/>
                </a:lnTo>
                <a:lnTo>
                  <a:pt x="2395232" y="412013"/>
                </a:lnTo>
                <a:lnTo>
                  <a:pt x="2372140" y="427356"/>
                </a:lnTo>
                <a:lnTo>
                  <a:pt x="2343912" y="4328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>
              <a:lnSpc>
                <a:spcPct val="100000"/>
              </a:lnSpc>
            </a:pPr>
            <a:r>
              <a:rPr lang="zh-CN" altLang="en-US" sz="1800" dirty="0">
                <a:latin typeface="Microsoft JhengHei UI"/>
                <a:cs typeface="Microsoft JhengHei UI"/>
              </a:rPr>
              <a:t>重要性的度量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30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34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3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6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7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9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40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4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42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4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4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12144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gPool</a:t>
            </a:r>
            <a:endParaRPr dirty="0"/>
          </a:p>
        </p:txBody>
      </p:sp>
      <p:pic>
        <p:nvPicPr>
          <p:cNvPr id="4" name="图片 3" descr="\documentclass{article}&#10;\usepackage{amsmath}&#10;\pagestyle{empty}&#10;\begin{document}&#10;$v_i \to y_i, ~ y_i = \frac {\mathbf{F}_i^T p} {\lVert p \rVert}$&#10;&#10;&#10;&#10;\end{document}" title="IguanaTex Bitmap Display">
            <a:extLst>
              <a:ext uri="{FF2B5EF4-FFF2-40B4-BE49-F238E27FC236}">
                <a16:creationId xmlns:a16="http://schemas.microsoft.com/office/drawing/2014/main" id="{1214EDCD-0BE5-7C81-0BA5-74699A72A6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23" y="1671770"/>
            <a:ext cx="3073126" cy="660400"/>
          </a:xfrm>
          <a:prstGeom prst="rect">
            <a:avLst/>
          </a:prstGeom>
        </p:spPr>
      </p:pic>
      <p:pic>
        <p:nvPicPr>
          <p:cNvPr id="6" name="图片 5" descr="\documentclass{article}&#10;\usepackage{amsmath}&#10;\pagestyle{empty}&#10;\begin{document}&#10;$idx = rank(y, n_p)$&#10;&#10;\end{document}" title="IguanaTex Bitmap Display">
            <a:extLst>
              <a:ext uri="{FF2B5EF4-FFF2-40B4-BE49-F238E27FC236}">
                <a16:creationId xmlns:a16="http://schemas.microsoft.com/office/drawing/2014/main" id="{C1089360-07E9-7E31-9C12-A477E1D179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91" y="3009088"/>
            <a:ext cx="3312178" cy="452969"/>
          </a:xfrm>
          <a:prstGeom prst="rect">
            <a:avLst/>
          </a:prstGeom>
        </p:spPr>
      </p:pic>
      <p:pic>
        <p:nvPicPr>
          <p:cNvPr id="8" name="图片 7" descr="\documentclass{article}&#10;\usepackage{amsmath}&#10;\pagestyle{empty}&#10;\begin{document}&#10;$\mathbf{A}_p = \mathbf{A}[idx, idx]$&#10;&#10;&#10;&#10;\end{document}" title="IguanaTex Bitmap Display">
            <a:extLst>
              <a:ext uri="{FF2B5EF4-FFF2-40B4-BE49-F238E27FC236}">
                <a16:creationId xmlns:a16="http://schemas.microsoft.com/office/drawing/2014/main" id="{32B19F5A-19CE-4F0B-F5CF-692925B5E3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93" y="4138975"/>
            <a:ext cx="2785041" cy="400175"/>
          </a:xfrm>
          <a:prstGeom prst="rect">
            <a:avLst/>
          </a:prstGeom>
        </p:spPr>
      </p:pic>
      <p:pic>
        <p:nvPicPr>
          <p:cNvPr id="10" name="图片 9" descr="\documentclass{article}&#10;\usepackage{amsmath}&#10;\pagestyle{empty}&#10;\begin{document}&#10;$\mathbf{F}_{inter} = \mathbf{F}[idx, :]$&#10;&#10;&#10;\end{document}" title="IguanaTex Bitmap Display">
            <a:extLst>
              <a:ext uri="{FF2B5EF4-FFF2-40B4-BE49-F238E27FC236}">
                <a16:creationId xmlns:a16="http://schemas.microsoft.com/office/drawing/2014/main" id="{455266D9-5EFB-5701-9C2E-D0DDEFD9B7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78" y="4572371"/>
            <a:ext cx="3110506" cy="431800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3" y="1421104"/>
            <a:ext cx="455930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Microsoft JhengHei UI"/>
                <a:cs typeface="Microsoft JhengHei UI"/>
              </a:rPr>
              <a:t>选择最重要的节点来作为粗化图的节点</a:t>
            </a:r>
            <a:endParaRPr sz="210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D25057A9-4E48-4012-F1CE-ADAF21594C04}"/>
              </a:ext>
            </a:extLst>
          </p:cNvPr>
          <p:cNvSpPr/>
          <p:nvPr/>
        </p:nvSpPr>
        <p:spPr>
          <a:xfrm>
            <a:off x="1663756" y="4011194"/>
            <a:ext cx="456565" cy="456565"/>
          </a:xfrm>
          <a:custGeom>
            <a:avLst/>
            <a:gdLst/>
            <a:ahLst/>
            <a:cxnLst/>
            <a:rect l="l" t="t" r="r" b="b"/>
            <a:pathLst>
              <a:path w="456564" h="456564">
                <a:moveTo>
                  <a:pt x="228307" y="455993"/>
                </a:moveTo>
                <a:lnTo>
                  <a:pt x="182360" y="451361"/>
                </a:lnTo>
                <a:lnTo>
                  <a:pt x="139559" y="438075"/>
                </a:lnTo>
                <a:lnTo>
                  <a:pt x="100816" y="417053"/>
                </a:lnTo>
                <a:lnTo>
                  <a:pt x="67047" y="389212"/>
                </a:lnTo>
                <a:lnTo>
                  <a:pt x="39165" y="355468"/>
                </a:lnTo>
                <a:lnTo>
                  <a:pt x="18087" y="316738"/>
                </a:lnTo>
                <a:lnTo>
                  <a:pt x="4737" y="274008"/>
                </a:lnTo>
                <a:lnTo>
                  <a:pt x="0" y="228092"/>
                </a:lnTo>
                <a:lnTo>
                  <a:pt x="4737" y="182109"/>
                </a:lnTo>
                <a:lnTo>
                  <a:pt x="18124" y="139244"/>
                </a:lnTo>
                <a:lnTo>
                  <a:pt x="39199" y="100516"/>
                </a:lnTo>
                <a:lnTo>
                  <a:pt x="67072" y="66775"/>
                </a:lnTo>
                <a:lnTo>
                  <a:pt x="100832" y="38935"/>
                </a:lnTo>
                <a:lnTo>
                  <a:pt x="139567" y="17915"/>
                </a:lnTo>
                <a:lnTo>
                  <a:pt x="182363" y="4631"/>
                </a:lnTo>
                <a:lnTo>
                  <a:pt x="228307" y="0"/>
                </a:lnTo>
                <a:lnTo>
                  <a:pt x="274258" y="4631"/>
                </a:lnTo>
                <a:lnTo>
                  <a:pt x="317059" y="17917"/>
                </a:lnTo>
                <a:lnTo>
                  <a:pt x="355792" y="38941"/>
                </a:lnTo>
                <a:lnTo>
                  <a:pt x="389540" y="66787"/>
                </a:lnTo>
                <a:lnTo>
                  <a:pt x="417384" y="100541"/>
                </a:lnTo>
                <a:lnTo>
                  <a:pt x="438406" y="139287"/>
                </a:lnTo>
                <a:lnTo>
                  <a:pt x="451678" y="182040"/>
                </a:lnTo>
                <a:lnTo>
                  <a:pt x="456310" y="227990"/>
                </a:lnTo>
                <a:lnTo>
                  <a:pt x="451678" y="273940"/>
                </a:lnTo>
                <a:lnTo>
                  <a:pt x="438369" y="316781"/>
                </a:lnTo>
                <a:lnTo>
                  <a:pt x="417350" y="355492"/>
                </a:lnTo>
                <a:lnTo>
                  <a:pt x="389514" y="389224"/>
                </a:lnTo>
                <a:lnTo>
                  <a:pt x="355775" y="417058"/>
                </a:lnTo>
                <a:lnTo>
                  <a:pt x="317050" y="438077"/>
                </a:lnTo>
                <a:lnTo>
                  <a:pt x="274255" y="451361"/>
                </a:lnTo>
                <a:lnTo>
                  <a:pt x="228307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2954EE19-C646-45F0-5B19-BAD5569C4DFF}"/>
              </a:ext>
            </a:extLst>
          </p:cNvPr>
          <p:cNvSpPr/>
          <p:nvPr/>
        </p:nvSpPr>
        <p:spPr>
          <a:xfrm>
            <a:off x="1865758" y="3238418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96" y="455993"/>
                </a:moveTo>
                <a:lnTo>
                  <a:pt x="181646" y="451361"/>
                </a:lnTo>
                <a:lnTo>
                  <a:pt x="138850" y="438075"/>
                </a:lnTo>
                <a:lnTo>
                  <a:pt x="100129" y="417053"/>
                </a:lnTo>
                <a:lnTo>
                  <a:pt x="66408" y="389212"/>
                </a:lnTo>
                <a:lnTo>
                  <a:pt x="38610" y="355468"/>
                </a:lnTo>
                <a:lnTo>
                  <a:pt x="17682" y="316808"/>
                </a:lnTo>
                <a:lnTo>
                  <a:pt x="4498" y="274050"/>
                </a:lnTo>
                <a:lnTo>
                  <a:pt x="0" y="228155"/>
                </a:lnTo>
                <a:lnTo>
                  <a:pt x="4498" y="182155"/>
                </a:lnTo>
                <a:lnTo>
                  <a:pt x="17682" y="139319"/>
                </a:lnTo>
                <a:lnTo>
                  <a:pt x="38665" y="100522"/>
                </a:lnTo>
                <a:lnTo>
                  <a:pt x="66450" y="66779"/>
                </a:lnTo>
                <a:lnTo>
                  <a:pt x="100156" y="38939"/>
                </a:lnTo>
                <a:lnTo>
                  <a:pt x="138863" y="17917"/>
                </a:lnTo>
                <a:lnTo>
                  <a:pt x="181650" y="4632"/>
                </a:lnTo>
                <a:lnTo>
                  <a:pt x="227596" y="0"/>
                </a:lnTo>
                <a:lnTo>
                  <a:pt x="273543" y="4632"/>
                </a:lnTo>
                <a:lnTo>
                  <a:pt x="316342" y="17920"/>
                </a:lnTo>
                <a:lnTo>
                  <a:pt x="355075" y="38947"/>
                </a:lnTo>
                <a:lnTo>
                  <a:pt x="388824" y="66800"/>
                </a:lnTo>
                <a:lnTo>
                  <a:pt x="416669" y="100562"/>
                </a:lnTo>
                <a:lnTo>
                  <a:pt x="437669" y="139249"/>
                </a:lnTo>
                <a:lnTo>
                  <a:pt x="450954" y="182044"/>
                </a:lnTo>
                <a:lnTo>
                  <a:pt x="455587" y="227990"/>
                </a:lnTo>
                <a:lnTo>
                  <a:pt x="450954" y="273940"/>
                </a:lnTo>
                <a:lnTo>
                  <a:pt x="437669" y="316738"/>
                </a:lnTo>
                <a:lnTo>
                  <a:pt x="416614" y="355508"/>
                </a:lnTo>
                <a:lnTo>
                  <a:pt x="388782" y="389232"/>
                </a:lnTo>
                <a:lnTo>
                  <a:pt x="355048" y="417062"/>
                </a:lnTo>
                <a:lnTo>
                  <a:pt x="316329" y="438078"/>
                </a:lnTo>
                <a:lnTo>
                  <a:pt x="273539" y="451361"/>
                </a:lnTo>
                <a:lnTo>
                  <a:pt x="227596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75223F55-A6D5-74F6-4209-CD5BB2ED3C88}"/>
              </a:ext>
            </a:extLst>
          </p:cNvPr>
          <p:cNvSpPr/>
          <p:nvPr/>
        </p:nvSpPr>
        <p:spPr>
          <a:xfrm>
            <a:off x="2766408" y="3676647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20" y="455993"/>
                </a:moveTo>
                <a:lnTo>
                  <a:pt x="181575" y="451360"/>
                </a:lnTo>
                <a:lnTo>
                  <a:pt x="138786" y="438069"/>
                </a:lnTo>
                <a:lnTo>
                  <a:pt x="100077" y="417033"/>
                </a:lnTo>
                <a:lnTo>
                  <a:pt x="66368" y="389164"/>
                </a:lnTo>
                <a:lnTo>
                  <a:pt x="38584" y="355375"/>
                </a:lnTo>
                <a:lnTo>
                  <a:pt x="17646" y="316577"/>
                </a:lnTo>
                <a:lnTo>
                  <a:pt x="4477" y="273685"/>
                </a:lnTo>
                <a:lnTo>
                  <a:pt x="0" y="227609"/>
                </a:lnTo>
                <a:lnTo>
                  <a:pt x="4477" y="181785"/>
                </a:lnTo>
                <a:lnTo>
                  <a:pt x="17646" y="139083"/>
                </a:lnTo>
                <a:lnTo>
                  <a:pt x="38584" y="100423"/>
                </a:lnTo>
                <a:lnTo>
                  <a:pt x="66368" y="66727"/>
                </a:lnTo>
                <a:lnTo>
                  <a:pt x="100077" y="38915"/>
                </a:lnTo>
                <a:lnTo>
                  <a:pt x="138786" y="17909"/>
                </a:lnTo>
                <a:lnTo>
                  <a:pt x="181575" y="4631"/>
                </a:lnTo>
                <a:lnTo>
                  <a:pt x="227520" y="0"/>
                </a:lnTo>
                <a:lnTo>
                  <a:pt x="273470" y="4631"/>
                </a:lnTo>
                <a:lnTo>
                  <a:pt x="316268" y="17915"/>
                </a:lnTo>
                <a:lnTo>
                  <a:pt x="354998" y="38935"/>
                </a:lnTo>
                <a:lnTo>
                  <a:pt x="388742" y="66775"/>
                </a:lnTo>
                <a:lnTo>
                  <a:pt x="416583" y="100516"/>
                </a:lnTo>
                <a:lnTo>
                  <a:pt x="437605" y="139244"/>
                </a:lnTo>
                <a:lnTo>
                  <a:pt x="450891" y="182040"/>
                </a:lnTo>
                <a:lnTo>
                  <a:pt x="455523" y="227990"/>
                </a:lnTo>
                <a:lnTo>
                  <a:pt x="450891" y="273940"/>
                </a:lnTo>
                <a:lnTo>
                  <a:pt x="437605" y="316738"/>
                </a:lnTo>
                <a:lnTo>
                  <a:pt x="416583" y="355468"/>
                </a:lnTo>
                <a:lnTo>
                  <a:pt x="388742" y="389212"/>
                </a:lnTo>
                <a:lnTo>
                  <a:pt x="354998" y="417053"/>
                </a:lnTo>
                <a:lnTo>
                  <a:pt x="316268" y="438075"/>
                </a:lnTo>
                <a:lnTo>
                  <a:pt x="273470" y="451361"/>
                </a:lnTo>
                <a:lnTo>
                  <a:pt x="227520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1B522AE1-1A02-5F66-F19C-B2B6EEDD91EA}"/>
              </a:ext>
            </a:extLst>
          </p:cNvPr>
          <p:cNvSpPr/>
          <p:nvPr/>
        </p:nvSpPr>
        <p:spPr>
          <a:xfrm>
            <a:off x="7482314" y="2399825"/>
            <a:ext cx="3153834" cy="569048"/>
          </a:xfrm>
          <a:custGeom>
            <a:avLst/>
            <a:gdLst/>
            <a:ahLst/>
            <a:cxnLst/>
            <a:rect l="l" t="t" r="r" b="b"/>
            <a:pathLst>
              <a:path w="3074034" h="433069">
                <a:moveTo>
                  <a:pt x="3002280" y="432815"/>
                </a:moveTo>
                <a:lnTo>
                  <a:pt x="73152" y="432815"/>
                </a:lnTo>
                <a:lnTo>
                  <a:pt x="44637" y="427405"/>
                </a:lnTo>
                <a:lnTo>
                  <a:pt x="21450" y="412075"/>
                </a:lnTo>
                <a:lnTo>
                  <a:pt x="5825" y="389208"/>
                </a:lnTo>
                <a:lnTo>
                  <a:pt x="0" y="361187"/>
                </a:lnTo>
                <a:lnTo>
                  <a:pt x="0" y="71627"/>
                </a:lnTo>
                <a:lnTo>
                  <a:pt x="5825" y="43801"/>
                </a:lnTo>
                <a:lnTo>
                  <a:pt x="21450" y="21002"/>
                </a:lnTo>
                <a:lnTo>
                  <a:pt x="44637" y="5609"/>
                </a:lnTo>
                <a:lnTo>
                  <a:pt x="73152" y="0"/>
                </a:lnTo>
                <a:lnTo>
                  <a:pt x="3002280" y="0"/>
                </a:lnTo>
                <a:lnTo>
                  <a:pt x="3030020" y="5609"/>
                </a:lnTo>
                <a:lnTo>
                  <a:pt x="3052791" y="21002"/>
                </a:lnTo>
                <a:lnTo>
                  <a:pt x="3068213" y="43801"/>
                </a:lnTo>
                <a:lnTo>
                  <a:pt x="3073908" y="71627"/>
                </a:lnTo>
                <a:lnTo>
                  <a:pt x="3073908" y="361187"/>
                </a:lnTo>
                <a:lnTo>
                  <a:pt x="3068213" y="389208"/>
                </a:lnTo>
                <a:lnTo>
                  <a:pt x="3052791" y="412075"/>
                </a:lnTo>
                <a:lnTo>
                  <a:pt x="3030020" y="427405"/>
                </a:lnTo>
                <a:lnTo>
                  <a:pt x="3002280" y="43281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R="11430" algn="ctr">
              <a:lnSpc>
                <a:spcPct val="100000"/>
              </a:lnSpc>
            </a:pPr>
            <a:r>
              <a:rPr lang="zh-CN" altLang="en-US" spc="10" dirty="0"/>
              <a:t>选择重要性最高的</a:t>
            </a:r>
            <a:r>
              <a:rPr lang="en-US" spc="10" dirty="0">
                <a:latin typeface="Cambria Math"/>
                <a:cs typeface="Cambria Math"/>
              </a:rPr>
              <a:t>n</a:t>
            </a:r>
            <a:r>
              <a:rPr lang="en-US" sz="1950" spc="15" baseline="-14957" dirty="0">
                <a:latin typeface="Cambria Math"/>
                <a:cs typeface="Cambria Math"/>
              </a:rPr>
              <a:t>p</a:t>
            </a:r>
            <a:r>
              <a:rPr lang="zh-CN" altLang="en-US" sz="1800" spc="10" dirty="0"/>
              <a:t>个节点</a:t>
            </a:r>
            <a:endParaRPr lang="zh-CN" altLang="en-US" sz="1800" dirty="0">
              <a:latin typeface="Cambria Math"/>
              <a:cs typeface="Cambria Math"/>
            </a:endParaRPr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5A7887F1-9872-D2FD-1423-426C21DB4546}"/>
              </a:ext>
            </a:extLst>
          </p:cNvPr>
          <p:cNvSpPr/>
          <p:nvPr/>
        </p:nvSpPr>
        <p:spPr>
          <a:xfrm>
            <a:off x="7708935" y="1219200"/>
            <a:ext cx="2528915" cy="521944"/>
          </a:xfrm>
          <a:custGeom>
            <a:avLst/>
            <a:gdLst/>
            <a:ahLst/>
            <a:cxnLst/>
            <a:rect l="l" t="t" r="r" b="b"/>
            <a:pathLst>
              <a:path w="2417445" h="433069">
                <a:moveTo>
                  <a:pt x="2343912" y="432816"/>
                </a:moveTo>
                <a:lnTo>
                  <a:pt x="71627" y="432816"/>
                </a:lnTo>
                <a:lnTo>
                  <a:pt x="43535" y="427356"/>
                </a:lnTo>
                <a:lnTo>
                  <a:pt x="20645" y="412013"/>
                </a:lnTo>
                <a:lnTo>
                  <a:pt x="5339" y="389164"/>
                </a:lnTo>
                <a:lnTo>
                  <a:pt x="0" y="361188"/>
                </a:lnTo>
                <a:lnTo>
                  <a:pt x="0" y="71628"/>
                </a:lnTo>
                <a:lnTo>
                  <a:pt x="5339" y="43759"/>
                </a:lnTo>
                <a:lnTo>
                  <a:pt x="20645" y="20945"/>
                </a:lnTo>
                <a:lnTo>
                  <a:pt x="43535" y="5566"/>
                </a:lnTo>
                <a:lnTo>
                  <a:pt x="71627" y="0"/>
                </a:lnTo>
                <a:lnTo>
                  <a:pt x="2343912" y="0"/>
                </a:lnTo>
                <a:lnTo>
                  <a:pt x="2372140" y="5566"/>
                </a:lnTo>
                <a:lnTo>
                  <a:pt x="2395232" y="20945"/>
                </a:lnTo>
                <a:lnTo>
                  <a:pt x="2410952" y="43759"/>
                </a:lnTo>
                <a:lnTo>
                  <a:pt x="2417064" y="71628"/>
                </a:lnTo>
                <a:lnTo>
                  <a:pt x="2417064" y="361188"/>
                </a:lnTo>
                <a:lnTo>
                  <a:pt x="2410952" y="389164"/>
                </a:lnTo>
                <a:lnTo>
                  <a:pt x="2395232" y="412013"/>
                </a:lnTo>
                <a:lnTo>
                  <a:pt x="2372140" y="427356"/>
                </a:lnTo>
                <a:lnTo>
                  <a:pt x="2343912" y="4328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>
              <a:lnSpc>
                <a:spcPct val="100000"/>
              </a:lnSpc>
            </a:pPr>
            <a:r>
              <a:rPr lang="zh-CN" altLang="en-US" sz="1800" dirty="0">
                <a:latin typeface="Microsoft JhengHei UI"/>
                <a:cs typeface="Microsoft JhengHei UI"/>
              </a:rPr>
              <a:t>重要性的度量</a:t>
            </a:r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78131FD2-7E1F-46C9-678E-B3E149F887AE}"/>
              </a:ext>
            </a:extLst>
          </p:cNvPr>
          <p:cNvSpPr/>
          <p:nvPr/>
        </p:nvSpPr>
        <p:spPr>
          <a:xfrm>
            <a:off x="6861591" y="3503591"/>
            <a:ext cx="4176954" cy="583807"/>
          </a:xfrm>
          <a:custGeom>
            <a:avLst/>
            <a:gdLst/>
            <a:ahLst/>
            <a:cxnLst/>
            <a:rect l="l" t="t" r="r" b="b"/>
            <a:pathLst>
              <a:path w="4130040" h="433070">
                <a:moveTo>
                  <a:pt x="4058412" y="432815"/>
                </a:moveTo>
                <a:lnTo>
                  <a:pt x="71627" y="432815"/>
                </a:lnTo>
                <a:lnTo>
                  <a:pt x="43464" y="427011"/>
                </a:lnTo>
                <a:lnTo>
                  <a:pt x="20550" y="411394"/>
                </a:lnTo>
                <a:lnTo>
                  <a:pt x="5267" y="388199"/>
                </a:lnTo>
                <a:lnTo>
                  <a:pt x="0" y="359663"/>
                </a:lnTo>
                <a:lnTo>
                  <a:pt x="0" y="71627"/>
                </a:lnTo>
                <a:lnTo>
                  <a:pt x="5267" y="43435"/>
                </a:lnTo>
                <a:lnTo>
                  <a:pt x="20550" y="20512"/>
                </a:lnTo>
                <a:lnTo>
                  <a:pt x="43464" y="5239"/>
                </a:lnTo>
                <a:lnTo>
                  <a:pt x="71627" y="0"/>
                </a:lnTo>
                <a:lnTo>
                  <a:pt x="4058412" y="0"/>
                </a:lnTo>
                <a:lnTo>
                  <a:pt x="4086430" y="5239"/>
                </a:lnTo>
                <a:lnTo>
                  <a:pt x="4109294" y="20512"/>
                </a:lnTo>
                <a:lnTo>
                  <a:pt x="4124623" y="43435"/>
                </a:lnTo>
                <a:lnTo>
                  <a:pt x="4130040" y="71627"/>
                </a:lnTo>
                <a:lnTo>
                  <a:pt x="4130040" y="359663"/>
                </a:lnTo>
                <a:lnTo>
                  <a:pt x="4124623" y="388199"/>
                </a:lnTo>
                <a:lnTo>
                  <a:pt x="4109294" y="411394"/>
                </a:lnTo>
                <a:lnTo>
                  <a:pt x="4086430" y="427011"/>
                </a:lnTo>
                <a:lnTo>
                  <a:pt x="4058412" y="43281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zh-CN" altLang="en-US" spc="-20" dirty="0"/>
              <a:t>生成粗化图的结构以及备用的节点特征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30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34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3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6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7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9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40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4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42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4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4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55647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gPool</a:t>
            </a:r>
            <a:endParaRPr dirty="0"/>
          </a:p>
        </p:txBody>
      </p:sp>
      <p:pic>
        <p:nvPicPr>
          <p:cNvPr id="4" name="图片 3" descr="\documentclass{article}&#10;\usepackage{amsmath}&#10;\pagestyle{empty}&#10;\begin{document}&#10;$v_i \to y_i, ~ y_i = \frac {\mathbf{F}_i^T p} {\lVert p \rVert}$&#10;&#10;&#10;&#10;\end{document}" title="IguanaTex Bitmap Display">
            <a:extLst>
              <a:ext uri="{FF2B5EF4-FFF2-40B4-BE49-F238E27FC236}">
                <a16:creationId xmlns:a16="http://schemas.microsoft.com/office/drawing/2014/main" id="{1214EDCD-0BE5-7C81-0BA5-74699A72A6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23" y="1671770"/>
            <a:ext cx="3073126" cy="660400"/>
          </a:xfrm>
          <a:prstGeom prst="rect">
            <a:avLst/>
          </a:prstGeom>
        </p:spPr>
      </p:pic>
      <p:pic>
        <p:nvPicPr>
          <p:cNvPr id="6" name="图片 5" descr="\documentclass{article}&#10;\usepackage{amsmath}&#10;\pagestyle{empty}&#10;\begin{document}&#10;$idx = rank(y, n_p)$&#10;&#10;\end{document}" title="IguanaTex Bitmap Display">
            <a:extLst>
              <a:ext uri="{FF2B5EF4-FFF2-40B4-BE49-F238E27FC236}">
                <a16:creationId xmlns:a16="http://schemas.microsoft.com/office/drawing/2014/main" id="{C1089360-07E9-7E31-9C12-A477E1D179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91" y="3009088"/>
            <a:ext cx="3312178" cy="452969"/>
          </a:xfrm>
          <a:prstGeom prst="rect">
            <a:avLst/>
          </a:prstGeom>
        </p:spPr>
      </p:pic>
      <p:pic>
        <p:nvPicPr>
          <p:cNvPr id="8" name="图片 7" descr="\documentclass{article}&#10;\usepackage{amsmath}&#10;\pagestyle{empty}&#10;\begin{document}&#10;$\mathbf{A}_p = \mathbf{A}[idx, idx]$&#10;&#10;&#10;&#10;\end{document}" title="IguanaTex Bitmap Display">
            <a:extLst>
              <a:ext uri="{FF2B5EF4-FFF2-40B4-BE49-F238E27FC236}">
                <a16:creationId xmlns:a16="http://schemas.microsoft.com/office/drawing/2014/main" id="{32B19F5A-19CE-4F0B-F5CF-692925B5E3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93" y="4138975"/>
            <a:ext cx="2785041" cy="400175"/>
          </a:xfrm>
          <a:prstGeom prst="rect">
            <a:avLst/>
          </a:prstGeom>
        </p:spPr>
      </p:pic>
      <p:pic>
        <p:nvPicPr>
          <p:cNvPr id="10" name="图片 9" descr="\documentclass{article}&#10;\usepackage{amsmath}&#10;\pagestyle{empty}&#10;\begin{document}&#10;$\mathbf{F}_{inter} = \mathbf{F}[idx, :]$&#10;&#10;&#10;\end{document}" title="IguanaTex Bitmap Display">
            <a:extLst>
              <a:ext uri="{FF2B5EF4-FFF2-40B4-BE49-F238E27FC236}">
                <a16:creationId xmlns:a16="http://schemas.microsoft.com/office/drawing/2014/main" id="{455266D9-5EFB-5701-9C2E-D0DDEFD9B7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78" y="4572371"/>
            <a:ext cx="3110506" cy="4318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pagestyle{empty}&#10;\begin{document}&#10;$\tilde{y} = sigmoid(y[idx])$&#10;&#10;&#10;&#10;\end{document}" title="IguanaTex Bitmap Display">
            <a:extLst>
              <a:ext uri="{FF2B5EF4-FFF2-40B4-BE49-F238E27FC236}">
                <a16:creationId xmlns:a16="http://schemas.microsoft.com/office/drawing/2014/main" id="{78D3FAF2-22CF-E64B-973B-77AA24F2791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070" y="5791979"/>
            <a:ext cx="3638475" cy="426405"/>
          </a:xfrm>
          <a:prstGeom prst="rect">
            <a:avLst/>
          </a:prstGeom>
        </p:spPr>
      </p:pic>
      <p:pic>
        <p:nvPicPr>
          <p:cNvPr id="16" name="图片 15" descr="\documentclass{article}&#10;\usepackage{amsmath}&#10;\pagestyle{empty}&#10;\begin{document}&#10;&#10;$\mathbf{F}_p^\prime = \mathbf{F}_{inter} \odot \tilde{y}$&#10;&#10;&#10;&#10;\end{document}" title="IguanaTex Bitmap Display">
            <a:extLst>
              <a:ext uri="{FF2B5EF4-FFF2-40B4-BE49-F238E27FC236}">
                <a16:creationId xmlns:a16="http://schemas.microsoft.com/office/drawing/2014/main" id="{20A13EC7-0B08-C46A-EC17-E712C1D850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23" y="6355396"/>
            <a:ext cx="2556168" cy="426404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3" y="1421104"/>
            <a:ext cx="455930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Microsoft JhengHei UI"/>
                <a:cs typeface="Microsoft JhengHei UI"/>
              </a:rPr>
              <a:t>选择最重要的节点来作为粗化图的节点</a:t>
            </a:r>
            <a:endParaRPr sz="210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D25057A9-4E48-4012-F1CE-ADAF21594C04}"/>
              </a:ext>
            </a:extLst>
          </p:cNvPr>
          <p:cNvSpPr/>
          <p:nvPr/>
        </p:nvSpPr>
        <p:spPr>
          <a:xfrm>
            <a:off x="1663756" y="4011194"/>
            <a:ext cx="456565" cy="456565"/>
          </a:xfrm>
          <a:custGeom>
            <a:avLst/>
            <a:gdLst/>
            <a:ahLst/>
            <a:cxnLst/>
            <a:rect l="l" t="t" r="r" b="b"/>
            <a:pathLst>
              <a:path w="456564" h="456564">
                <a:moveTo>
                  <a:pt x="228307" y="455993"/>
                </a:moveTo>
                <a:lnTo>
                  <a:pt x="182360" y="451361"/>
                </a:lnTo>
                <a:lnTo>
                  <a:pt x="139559" y="438075"/>
                </a:lnTo>
                <a:lnTo>
                  <a:pt x="100816" y="417053"/>
                </a:lnTo>
                <a:lnTo>
                  <a:pt x="67047" y="389212"/>
                </a:lnTo>
                <a:lnTo>
                  <a:pt x="39165" y="355468"/>
                </a:lnTo>
                <a:lnTo>
                  <a:pt x="18087" y="316738"/>
                </a:lnTo>
                <a:lnTo>
                  <a:pt x="4737" y="274008"/>
                </a:lnTo>
                <a:lnTo>
                  <a:pt x="0" y="228092"/>
                </a:lnTo>
                <a:lnTo>
                  <a:pt x="4737" y="182109"/>
                </a:lnTo>
                <a:lnTo>
                  <a:pt x="18124" y="139244"/>
                </a:lnTo>
                <a:lnTo>
                  <a:pt x="39199" y="100516"/>
                </a:lnTo>
                <a:lnTo>
                  <a:pt x="67072" y="66775"/>
                </a:lnTo>
                <a:lnTo>
                  <a:pt x="100832" y="38935"/>
                </a:lnTo>
                <a:lnTo>
                  <a:pt x="139567" y="17915"/>
                </a:lnTo>
                <a:lnTo>
                  <a:pt x="182363" y="4631"/>
                </a:lnTo>
                <a:lnTo>
                  <a:pt x="228307" y="0"/>
                </a:lnTo>
                <a:lnTo>
                  <a:pt x="274258" y="4631"/>
                </a:lnTo>
                <a:lnTo>
                  <a:pt x="317059" y="17917"/>
                </a:lnTo>
                <a:lnTo>
                  <a:pt x="355792" y="38941"/>
                </a:lnTo>
                <a:lnTo>
                  <a:pt x="389540" y="66787"/>
                </a:lnTo>
                <a:lnTo>
                  <a:pt x="417384" y="100541"/>
                </a:lnTo>
                <a:lnTo>
                  <a:pt x="438406" y="139287"/>
                </a:lnTo>
                <a:lnTo>
                  <a:pt x="451678" y="182040"/>
                </a:lnTo>
                <a:lnTo>
                  <a:pt x="456310" y="227990"/>
                </a:lnTo>
                <a:lnTo>
                  <a:pt x="451678" y="273940"/>
                </a:lnTo>
                <a:lnTo>
                  <a:pt x="438369" y="316781"/>
                </a:lnTo>
                <a:lnTo>
                  <a:pt x="417350" y="355492"/>
                </a:lnTo>
                <a:lnTo>
                  <a:pt x="389514" y="389224"/>
                </a:lnTo>
                <a:lnTo>
                  <a:pt x="355775" y="417058"/>
                </a:lnTo>
                <a:lnTo>
                  <a:pt x="317050" y="438077"/>
                </a:lnTo>
                <a:lnTo>
                  <a:pt x="274255" y="451361"/>
                </a:lnTo>
                <a:lnTo>
                  <a:pt x="228307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2954EE19-C646-45F0-5B19-BAD5569C4DFF}"/>
              </a:ext>
            </a:extLst>
          </p:cNvPr>
          <p:cNvSpPr/>
          <p:nvPr/>
        </p:nvSpPr>
        <p:spPr>
          <a:xfrm>
            <a:off x="1865758" y="3238418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96" y="455993"/>
                </a:moveTo>
                <a:lnTo>
                  <a:pt x="181646" y="451361"/>
                </a:lnTo>
                <a:lnTo>
                  <a:pt x="138850" y="438075"/>
                </a:lnTo>
                <a:lnTo>
                  <a:pt x="100129" y="417053"/>
                </a:lnTo>
                <a:lnTo>
                  <a:pt x="66408" y="389212"/>
                </a:lnTo>
                <a:lnTo>
                  <a:pt x="38610" y="355468"/>
                </a:lnTo>
                <a:lnTo>
                  <a:pt x="17682" y="316808"/>
                </a:lnTo>
                <a:lnTo>
                  <a:pt x="4498" y="274050"/>
                </a:lnTo>
                <a:lnTo>
                  <a:pt x="0" y="228155"/>
                </a:lnTo>
                <a:lnTo>
                  <a:pt x="4498" y="182155"/>
                </a:lnTo>
                <a:lnTo>
                  <a:pt x="17682" y="139319"/>
                </a:lnTo>
                <a:lnTo>
                  <a:pt x="38665" y="100522"/>
                </a:lnTo>
                <a:lnTo>
                  <a:pt x="66450" y="66779"/>
                </a:lnTo>
                <a:lnTo>
                  <a:pt x="100156" y="38939"/>
                </a:lnTo>
                <a:lnTo>
                  <a:pt x="138863" y="17917"/>
                </a:lnTo>
                <a:lnTo>
                  <a:pt x="181650" y="4632"/>
                </a:lnTo>
                <a:lnTo>
                  <a:pt x="227596" y="0"/>
                </a:lnTo>
                <a:lnTo>
                  <a:pt x="273543" y="4632"/>
                </a:lnTo>
                <a:lnTo>
                  <a:pt x="316342" y="17920"/>
                </a:lnTo>
                <a:lnTo>
                  <a:pt x="355075" y="38947"/>
                </a:lnTo>
                <a:lnTo>
                  <a:pt x="388824" y="66800"/>
                </a:lnTo>
                <a:lnTo>
                  <a:pt x="416669" y="100562"/>
                </a:lnTo>
                <a:lnTo>
                  <a:pt x="437669" y="139249"/>
                </a:lnTo>
                <a:lnTo>
                  <a:pt x="450954" y="182044"/>
                </a:lnTo>
                <a:lnTo>
                  <a:pt x="455587" y="227990"/>
                </a:lnTo>
                <a:lnTo>
                  <a:pt x="450954" y="273940"/>
                </a:lnTo>
                <a:lnTo>
                  <a:pt x="437669" y="316738"/>
                </a:lnTo>
                <a:lnTo>
                  <a:pt x="416614" y="355508"/>
                </a:lnTo>
                <a:lnTo>
                  <a:pt x="388782" y="389232"/>
                </a:lnTo>
                <a:lnTo>
                  <a:pt x="355048" y="417062"/>
                </a:lnTo>
                <a:lnTo>
                  <a:pt x="316329" y="438078"/>
                </a:lnTo>
                <a:lnTo>
                  <a:pt x="273539" y="451361"/>
                </a:lnTo>
                <a:lnTo>
                  <a:pt x="227596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75223F55-A6D5-74F6-4209-CD5BB2ED3C88}"/>
              </a:ext>
            </a:extLst>
          </p:cNvPr>
          <p:cNvSpPr/>
          <p:nvPr/>
        </p:nvSpPr>
        <p:spPr>
          <a:xfrm>
            <a:off x="2766408" y="3676647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20" y="455993"/>
                </a:moveTo>
                <a:lnTo>
                  <a:pt x="181575" y="451360"/>
                </a:lnTo>
                <a:lnTo>
                  <a:pt x="138786" y="438069"/>
                </a:lnTo>
                <a:lnTo>
                  <a:pt x="100077" y="417033"/>
                </a:lnTo>
                <a:lnTo>
                  <a:pt x="66368" y="389164"/>
                </a:lnTo>
                <a:lnTo>
                  <a:pt x="38584" y="355375"/>
                </a:lnTo>
                <a:lnTo>
                  <a:pt x="17646" y="316577"/>
                </a:lnTo>
                <a:lnTo>
                  <a:pt x="4477" y="273685"/>
                </a:lnTo>
                <a:lnTo>
                  <a:pt x="0" y="227609"/>
                </a:lnTo>
                <a:lnTo>
                  <a:pt x="4477" y="181785"/>
                </a:lnTo>
                <a:lnTo>
                  <a:pt x="17646" y="139083"/>
                </a:lnTo>
                <a:lnTo>
                  <a:pt x="38584" y="100423"/>
                </a:lnTo>
                <a:lnTo>
                  <a:pt x="66368" y="66727"/>
                </a:lnTo>
                <a:lnTo>
                  <a:pt x="100077" y="38915"/>
                </a:lnTo>
                <a:lnTo>
                  <a:pt x="138786" y="17909"/>
                </a:lnTo>
                <a:lnTo>
                  <a:pt x="181575" y="4631"/>
                </a:lnTo>
                <a:lnTo>
                  <a:pt x="227520" y="0"/>
                </a:lnTo>
                <a:lnTo>
                  <a:pt x="273470" y="4631"/>
                </a:lnTo>
                <a:lnTo>
                  <a:pt x="316268" y="17915"/>
                </a:lnTo>
                <a:lnTo>
                  <a:pt x="354998" y="38935"/>
                </a:lnTo>
                <a:lnTo>
                  <a:pt x="388742" y="66775"/>
                </a:lnTo>
                <a:lnTo>
                  <a:pt x="416583" y="100516"/>
                </a:lnTo>
                <a:lnTo>
                  <a:pt x="437605" y="139244"/>
                </a:lnTo>
                <a:lnTo>
                  <a:pt x="450891" y="182040"/>
                </a:lnTo>
                <a:lnTo>
                  <a:pt x="455523" y="227990"/>
                </a:lnTo>
                <a:lnTo>
                  <a:pt x="450891" y="273940"/>
                </a:lnTo>
                <a:lnTo>
                  <a:pt x="437605" y="316738"/>
                </a:lnTo>
                <a:lnTo>
                  <a:pt x="416583" y="355468"/>
                </a:lnTo>
                <a:lnTo>
                  <a:pt x="388742" y="389212"/>
                </a:lnTo>
                <a:lnTo>
                  <a:pt x="354998" y="417053"/>
                </a:lnTo>
                <a:lnTo>
                  <a:pt x="316268" y="438075"/>
                </a:lnTo>
                <a:lnTo>
                  <a:pt x="273470" y="451361"/>
                </a:lnTo>
                <a:lnTo>
                  <a:pt x="227520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1B522AE1-1A02-5F66-F19C-B2B6EEDD91EA}"/>
              </a:ext>
            </a:extLst>
          </p:cNvPr>
          <p:cNvSpPr/>
          <p:nvPr/>
        </p:nvSpPr>
        <p:spPr>
          <a:xfrm>
            <a:off x="7482314" y="2399825"/>
            <a:ext cx="3153834" cy="569048"/>
          </a:xfrm>
          <a:custGeom>
            <a:avLst/>
            <a:gdLst/>
            <a:ahLst/>
            <a:cxnLst/>
            <a:rect l="l" t="t" r="r" b="b"/>
            <a:pathLst>
              <a:path w="3074034" h="433069">
                <a:moveTo>
                  <a:pt x="3002280" y="432815"/>
                </a:moveTo>
                <a:lnTo>
                  <a:pt x="73152" y="432815"/>
                </a:lnTo>
                <a:lnTo>
                  <a:pt x="44637" y="427405"/>
                </a:lnTo>
                <a:lnTo>
                  <a:pt x="21450" y="412075"/>
                </a:lnTo>
                <a:lnTo>
                  <a:pt x="5825" y="389208"/>
                </a:lnTo>
                <a:lnTo>
                  <a:pt x="0" y="361187"/>
                </a:lnTo>
                <a:lnTo>
                  <a:pt x="0" y="71627"/>
                </a:lnTo>
                <a:lnTo>
                  <a:pt x="5825" y="43801"/>
                </a:lnTo>
                <a:lnTo>
                  <a:pt x="21450" y="21002"/>
                </a:lnTo>
                <a:lnTo>
                  <a:pt x="44637" y="5609"/>
                </a:lnTo>
                <a:lnTo>
                  <a:pt x="73152" y="0"/>
                </a:lnTo>
                <a:lnTo>
                  <a:pt x="3002280" y="0"/>
                </a:lnTo>
                <a:lnTo>
                  <a:pt x="3030020" y="5609"/>
                </a:lnTo>
                <a:lnTo>
                  <a:pt x="3052791" y="21002"/>
                </a:lnTo>
                <a:lnTo>
                  <a:pt x="3068213" y="43801"/>
                </a:lnTo>
                <a:lnTo>
                  <a:pt x="3073908" y="71627"/>
                </a:lnTo>
                <a:lnTo>
                  <a:pt x="3073908" y="361187"/>
                </a:lnTo>
                <a:lnTo>
                  <a:pt x="3068213" y="389208"/>
                </a:lnTo>
                <a:lnTo>
                  <a:pt x="3052791" y="412075"/>
                </a:lnTo>
                <a:lnTo>
                  <a:pt x="3030020" y="427405"/>
                </a:lnTo>
                <a:lnTo>
                  <a:pt x="3002280" y="43281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R="11430" algn="ctr">
              <a:lnSpc>
                <a:spcPct val="100000"/>
              </a:lnSpc>
            </a:pPr>
            <a:r>
              <a:rPr lang="zh-CN" altLang="en-US" spc="10" dirty="0"/>
              <a:t>选择重要性最高的</a:t>
            </a:r>
            <a:r>
              <a:rPr lang="en-US" spc="10" dirty="0">
                <a:latin typeface="Cambria Math"/>
                <a:cs typeface="Cambria Math"/>
              </a:rPr>
              <a:t>n</a:t>
            </a:r>
            <a:r>
              <a:rPr lang="en-US" sz="1950" spc="15" baseline="-14957" dirty="0">
                <a:latin typeface="Cambria Math"/>
                <a:cs typeface="Cambria Math"/>
              </a:rPr>
              <a:t>p</a:t>
            </a:r>
            <a:r>
              <a:rPr lang="zh-CN" altLang="en-US" sz="1800" spc="10" dirty="0"/>
              <a:t>个节点</a:t>
            </a:r>
            <a:endParaRPr lang="zh-CN" altLang="en-US" sz="1800" dirty="0">
              <a:latin typeface="Cambria Math"/>
              <a:cs typeface="Cambria Math"/>
            </a:endParaRPr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5A7887F1-9872-D2FD-1423-426C21DB4546}"/>
              </a:ext>
            </a:extLst>
          </p:cNvPr>
          <p:cNvSpPr/>
          <p:nvPr/>
        </p:nvSpPr>
        <p:spPr>
          <a:xfrm>
            <a:off x="7708935" y="1219200"/>
            <a:ext cx="2528915" cy="521944"/>
          </a:xfrm>
          <a:custGeom>
            <a:avLst/>
            <a:gdLst/>
            <a:ahLst/>
            <a:cxnLst/>
            <a:rect l="l" t="t" r="r" b="b"/>
            <a:pathLst>
              <a:path w="2417445" h="433069">
                <a:moveTo>
                  <a:pt x="2343912" y="432816"/>
                </a:moveTo>
                <a:lnTo>
                  <a:pt x="71627" y="432816"/>
                </a:lnTo>
                <a:lnTo>
                  <a:pt x="43535" y="427356"/>
                </a:lnTo>
                <a:lnTo>
                  <a:pt x="20645" y="412013"/>
                </a:lnTo>
                <a:lnTo>
                  <a:pt x="5339" y="389164"/>
                </a:lnTo>
                <a:lnTo>
                  <a:pt x="0" y="361188"/>
                </a:lnTo>
                <a:lnTo>
                  <a:pt x="0" y="71628"/>
                </a:lnTo>
                <a:lnTo>
                  <a:pt x="5339" y="43759"/>
                </a:lnTo>
                <a:lnTo>
                  <a:pt x="20645" y="20945"/>
                </a:lnTo>
                <a:lnTo>
                  <a:pt x="43535" y="5566"/>
                </a:lnTo>
                <a:lnTo>
                  <a:pt x="71627" y="0"/>
                </a:lnTo>
                <a:lnTo>
                  <a:pt x="2343912" y="0"/>
                </a:lnTo>
                <a:lnTo>
                  <a:pt x="2372140" y="5566"/>
                </a:lnTo>
                <a:lnTo>
                  <a:pt x="2395232" y="20945"/>
                </a:lnTo>
                <a:lnTo>
                  <a:pt x="2410952" y="43759"/>
                </a:lnTo>
                <a:lnTo>
                  <a:pt x="2417064" y="71628"/>
                </a:lnTo>
                <a:lnTo>
                  <a:pt x="2417064" y="361188"/>
                </a:lnTo>
                <a:lnTo>
                  <a:pt x="2410952" y="389164"/>
                </a:lnTo>
                <a:lnTo>
                  <a:pt x="2395232" y="412013"/>
                </a:lnTo>
                <a:lnTo>
                  <a:pt x="2372140" y="427356"/>
                </a:lnTo>
                <a:lnTo>
                  <a:pt x="2343912" y="4328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>
              <a:lnSpc>
                <a:spcPct val="100000"/>
              </a:lnSpc>
            </a:pPr>
            <a:r>
              <a:rPr lang="zh-CN" altLang="en-US" sz="1800" dirty="0">
                <a:latin typeface="Microsoft JhengHei UI"/>
                <a:cs typeface="Microsoft JhengHei UI"/>
              </a:rPr>
              <a:t>重要性的度量</a:t>
            </a:r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78131FD2-7E1F-46C9-678E-B3E149F887AE}"/>
              </a:ext>
            </a:extLst>
          </p:cNvPr>
          <p:cNvSpPr/>
          <p:nvPr/>
        </p:nvSpPr>
        <p:spPr>
          <a:xfrm>
            <a:off x="6861591" y="3503591"/>
            <a:ext cx="4176954" cy="583807"/>
          </a:xfrm>
          <a:custGeom>
            <a:avLst/>
            <a:gdLst/>
            <a:ahLst/>
            <a:cxnLst/>
            <a:rect l="l" t="t" r="r" b="b"/>
            <a:pathLst>
              <a:path w="4130040" h="433070">
                <a:moveTo>
                  <a:pt x="4058412" y="432815"/>
                </a:moveTo>
                <a:lnTo>
                  <a:pt x="71627" y="432815"/>
                </a:lnTo>
                <a:lnTo>
                  <a:pt x="43464" y="427011"/>
                </a:lnTo>
                <a:lnTo>
                  <a:pt x="20550" y="411394"/>
                </a:lnTo>
                <a:lnTo>
                  <a:pt x="5267" y="388199"/>
                </a:lnTo>
                <a:lnTo>
                  <a:pt x="0" y="359663"/>
                </a:lnTo>
                <a:lnTo>
                  <a:pt x="0" y="71627"/>
                </a:lnTo>
                <a:lnTo>
                  <a:pt x="5267" y="43435"/>
                </a:lnTo>
                <a:lnTo>
                  <a:pt x="20550" y="20512"/>
                </a:lnTo>
                <a:lnTo>
                  <a:pt x="43464" y="5239"/>
                </a:lnTo>
                <a:lnTo>
                  <a:pt x="71627" y="0"/>
                </a:lnTo>
                <a:lnTo>
                  <a:pt x="4058412" y="0"/>
                </a:lnTo>
                <a:lnTo>
                  <a:pt x="4086430" y="5239"/>
                </a:lnTo>
                <a:lnTo>
                  <a:pt x="4109294" y="20512"/>
                </a:lnTo>
                <a:lnTo>
                  <a:pt x="4124623" y="43435"/>
                </a:lnTo>
                <a:lnTo>
                  <a:pt x="4130040" y="71627"/>
                </a:lnTo>
                <a:lnTo>
                  <a:pt x="4130040" y="359663"/>
                </a:lnTo>
                <a:lnTo>
                  <a:pt x="4124623" y="388199"/>
                </a:lnTo>
                <a:lnTo>
                  <a:pt x="4109294" y="411394"/>
                </a:lnTo>
                <a:lnTo>
                  <a:pt x="4086430" y="427011"/>
                </a:lnTo>
                <a:lnTo>
                  <a:pt x="4058412" y="43281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zh-CN" altLang="en-US" spc="-20" dirty="0"/>
              <a:t>生成粗化图的结构以及备用的节点特征</a:t>
            </a:r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F3ACBA38-0AA9-7858-9FC1-58270A26CC22}"/>
              </a:ext>
            </a:extLst>
          </p:cNvPr>
          <p:cNvSpPr/>
          <p:nvPr/>
        </p:nvSpPr>
        <p:spPr>
          <a:xfrm>
            <a:off x="6971318" y="5105398"/>
            <a:ext cx="4176954" cy="583807"/>
          </a:xfrm>
          <a:custGeom>
            <a:avLst/>
            <a:gdLst/>
            <a:ahLst/>
            <a:cxnLst/>
            <a:rect l="l" t="t" r="r" b="b"/>
            <a:pathLst>
              <a:path w="4131945" h="433070">
                <a:moveTo>
                  <a:pt x="4059936" y="432816"/>
                </a:moveTo>
                <a:lnTo>
                  <a:pt x="73151" y="432816"/>
                </a:lnTo>
                <a:lnTo>
                  <a:pt x="44714" y="427264"/>
                </a:lnTo>
                <a:lnTo>
                  <a:pt x="21550" y="411889"/>
                </a:lnTo>
                <a:lnTo>
                  <a:pt x="5898" y="389071"/>
                </a:lnTo>
                <a:lnTo>
                  <a:pt x="0" y="361188"/>
                </a:lnTo>
                <a:lnTo>
                  <a:pt x="0" y="71628"/>
                </a:lnTo>
                <a:lnTo>
                  <a:pt x="5898" y="43664"/>
                </a:lnTo>
                <a:lnTo>
                  <a:pt x="21550" y="20816"/>
                </a:lnTo>
                <a:lnTo>
                  <a:pt x="44714" y="5467"/>
                </a:lnTo>
                <a:lnTo>
                  <a:pt x="73151" y="0"/>
                </a:lnTo>
                <a:lnTo>
                  <a:pt x="4059936" y="0"/>
                </a:lnTo>
                <a:lnTo>
                  <a:pt x="4087704" y="5467"/>
                </a:lnTo>
                <a:lnTo>
                  <a:pt x="4110485" y="20816"/>
                </a:lnTo>
                <a:lnTo>
                  <a:pt x="4125897" y="43664"/>
                </a:lnTo>
                <a:lnTo>
                  <a:pt x="4131564" y="71628"/>
                </a:lnTo>
                <a:lnTo>
                  <a:pt x="4131564" y="361188"/>
                </a:lnTo>
                <a:lnTo>
                  <a:pt x="4125897" y="389071"/>
                </a:lnTo>
                <a:lnTo>
                  <a:pt x="4110485" y="411889"/>
                </a:lnTo>
                <a:lnTo>
                  <a:pt x="4087704" y="427264"/>
                </a:lnTo>
                <a:lnTo>
                  <a:pt x="4059936" y="4328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zh-CN" altLang="en-US" spc="-20" dirty="0"/>
              <a:t>生成粗化图的节点特征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30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34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3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6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7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9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40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4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42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4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4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43551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SAGPool</a:t>
            </a:r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3" y="1421104"/>
            <a:ext cx="455930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Microsoft JhengHei UI"/>
                <a:cs typeface="Microsoft JhengHei UI"/>
              </a:rPr>
              <a:t>选择最重要的节点来作为粗化图的节点</a:t>
            </a:r>
            <a:endParaRPr sz="210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D25057A9-4E48-4012-F1CE-ADAF21594C04}"/>
              </a:ext>
            </a:extLst>
          </p:cNvPr>
          <p:cNvSpPr/>
          <p:nvPr/>
        </p:nvSpPr>
        <p:spPr>
          <a:xfrm>
            <a:off x="1663756" y="4011194"/>
            <a:ext cx="456565" cy="456565"/>
          </a:xfrm>
          <a:custGeom>
            <a:avLst/>
            <a:gdLst/>
            <a:ahLst/>
            <a:cxnLst/>
            <a:rect l="l" t="t" r="r" b="b"/>
            <a:pathLst>
              <a:path w="456564" h="456564">
                <a:moveTo>
                  <a:pt x="228307" y="455993"/>
                </a:moveTo>
                <a:lnTo>
                  <a:pt x="182360" y="451361"/>
                </a:lnTo>
                <a:lnTo>
                  <a:pt x="139559" y="438075"/>
                </a:lnTo>
                <a:lnTo>
                  <a:pt x="100816" y="417053"/>
                </a:lnTo>
                <a:lnTo>
                  <a:pt x="67047" y="389212"/>
                </a:lnTo>
                <a:lnTo>
                  <a:pt x="39165" y="355468"/>
                </a:lnTo>
                <a:lnTo>
                  <a:pt x="18087" y="316738"/>
                </a:lnTo>
                <a:lnTo>
                  <a:pt x="4737" y="274008"/>
                </a:lnTo>
                <a:lnTo>
                  <a:pt x="0" y="228092"/>
                </a:lnTo>
                <a:lnTo>
                  <a:pt x="4737" y="182109"/>
                </a:lnTo>
                <a:lnTo>
                  <a:pt x="18124" y="139244"/>
                </a:lnTo>
                <a:lnTo>
                  <a:pt x="39199" y="100516"/>
                </a:lnTo>
                <a:lnTo>
                  <a:pt x="67072" y="66775"/>
                </a:lnTo>
                <a:lnTo>
                  <a:pt x="100832" y="38935"/>
                </a:lnTo>
                <a:lnTo>
                  <a:pt x="139567" y="17915"/>
                </a:lnTo>
                <a:lnTo>
                  <a:pt x="182363" y="4631"/>
                </a:lnTo>
                <a:lnTo>
                  <a:pt x="228307" y="0"/>
                </a:lnTo>
                <a:lnTo>
                  <a:pt x="274258" y="4631"/>
                </a:lnTo>
                <a:lnTo>
                  <a:pt x="317059" y="17917"/>
                </a:lnTo>
                <a:lnTo>
                  <a:pt x="355792" y="38941"/>
                </a:lnTo>
                <a:lnTo>
                  <a:pt x="389540" y="66787"/>
                </a:lnTo>
                <a:lnTo>
                  <a:pt x="417384" y="100541"/>
                </a:lnTo>
                <a:lnTo>
                  <a:pt x="438406" y="139287"/>
                </a:lnTo>
                <a:lnTo>
                  <a:pt x="451678" y="182040"/>
                </a:lnTo>
                <a:lnTo>
                  <a:pt x="456310" y="227990"/>
                </a:lnTo>
                <a:lnTo>
                  <a:pt x="451678" y="273940"/>
                </a:lnTo>
                <a:lnTo>
                  <a:pt x="438369" y="316781"/>
                </a:lnTo>
                <a:lnTo>
                  <a:pt x="417350" y="355492"/>
                </a:lnTo>
                <a:lnTo>
                  <a:pt x="389514" y="389224"/>
                </a:lnTo>
                <a:lnTo>
                  <a:pt x="355775" y="417058"/>
                </a:lnTo>
                <a:lnTo>
                  <a:pt x="317050" y="438077"/>
                </a:lnTo>
                <a:lnTo>
                  <a:pt x="274255" y="451361"/>
                </a:lnTo>
                <a:lnTo>
                  <a:pt x="228307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2954EE19-C646-45F0-5B19-BAD5569C4DFF}"/>
              </a:ext>
            </a:extLst>
          </p:cNvPr>
          <p:cNvSpPr/>
          <p:nvPr/>
        </p:nvSpPr>
        <p:spPr>
          <a:xfrm>
            <a:off x="1865758" y="3238418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96" y="455993"/>
                </a:moveTo>
                <a:lnTo>
                  <a:pt x="181646" y="451361"/>
                </a:lnTo>
                <a:lnTo>
                  <a:pt x="138850" y="438075"/>
                </a:lnTo>
                <a:lnTo>
                  <a:pt x="100129" y="417053"/>
                </a:lnTo>
                <a:lnTo>
                  <a:pt x="66408" y="389212"/>
                </a:lnTo>
                <a:lnTo>
                  <a:pt x="38610" y="355468"/>
                </a:lnTo>
                <a:lnTo>
                  <a:pt x="17682" y="316808"/>
                </a:lnTo>
                <a:lnTo>
                  <a:pt x="4498" y="274050"/>
                </a:lnTo>
                <a:lnTo>
                  <a:pt x="0" y="228155"/>
                </a:lnTo>
                <a:lnTo>
                  <a:pt x="4498" y="182155"/>
                </a:lnTo>
                <a:lnTo>
                  <a:pt x="17682" y="139319"/>
                </a:lnTo>
                <a:lnTo>
                  <a:pt x="38665" y="100522"/>
                </a:lnTo>
                <a:lnTo>
                  <a:pt x="66450" y="66779"/>
                </a:lnTo>
                <a:lnTo>
                  <a:pt x="100156" y="38939"/>
                </a:lnTo>
                <a:lnTo>
                  <a:pt x="138863" y="17917"/>
                </a:lnTo>
                <a:lnTo>
                  <a:pt x="181650" y="4632"/>
                </a:lnTo>
                <a:lnTo>
                  <a:pt x="227596" y="0"/>
                </a:lnTo>
                <a:lnTo>
                  <a:pt x="273543" y="4632"/>
                </a:lnTo>
                <a:lnTo>
                  <a:pt x="316342" y="17920"/>
                </a:lnTo>
                <a:lnTo>
                  <a:pt x="355075" y="38947"/>
                </a:lnTo>
                <a:lnTo>
                  <a:pt x="388824" y="66800"/>
                </a:lnTo>
                <a:lnTo>
                  <a:pt x="416669" y="100562"/>
                </a:lnTo>
                <a:lnTo>
                  <a:pt x="437669" y="139249"/>
                </a:lnTo>
                <a:lnTo>
                  <a:pt x="450954" y="182044"/>
                </a:lnTo>
                <a:lnTo>
                  <a:pt x="455587" y="227990"/>
                </a:lnTo>
                <a:lnTo>
                  <a:pt x="450954" y="273940"/>
                </a:lnTo>
                <a:lnTo>
                  <a:pt x="437669" y="316738"/>
                </a:lnTo>
                <a:lnTo>
                  <a:pt x="416614" y="355508"/>
                </a:lnTo>
                <a:lnTo>
                  <a:pt x="388782" y="389232"/>
                </a:lnTo>
                <a:lnTo>
                  <a:pt x="355048" y="417062"/>
                </a:lnTo>
                <a:lnTo>
                  <a:pt x="316329" y="438078"/>
                </a:lnTo>
                <a:lnTo>
                  <a:pt x="273539" y="451361"/>
                </a:lnTo>
                <a:lnTo>
                  <a:pt x="227596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75223F55-A6D5-74F6-4209-CD5BB2ED3C88}"/>
              </a:ext>
            </a:extLst>
          </p:cNvPr>
          <p:cNvSpPr/>
          <p:nvPr/>
        </p:nvSpPr>
        <p:spPr>
          <a:xfrm>
            <a:off x="2766408" y="3676647"/>
            <a:ext cx="455930" cy="456565"/>
          </a:xfrm>
          <a:custGeom>
            <a:avLst/>
            <a:gdLst/>
            <a:ahLst/>
            <a:cxnLst/>
            <a:rect l="l" t="t" r="r" b="b"/>
            <a:pathLst>
              <a:path w="455930" h="456564">
                <a:moveTo>
                  <a:pt x="227520" y="455993"/>
                </a:moveTo>
                <a:lnTo>
                  <a:pt x="181575" y="451360"/>
                </a:lnTo>
                <a:lnTo>
                  <a:pt x="138786" y="438069"/>
                </a:lnTo>
                <a:lnTo>
                  <a:pt x="100077" y="417033"/>
                </a:lnTo>
                <a:lnTo>
                  <a:pt x="66368" y="389164"/>
                </a:lnTo>
                <a:lnTo>
                  <a:pt x="38584" y="355375"/>
                </a:lnTo>
                <a:lnTo>
                  <a:pt x="17646" y="316577"/>
                </a:lnTo>
                <a:lnTo>
                  <a:pt x="4477" y="273685"/>
                </a:lnTo>
                <a:lnTo>
                  <a:pt x="0" y="227609"/>
                </a:lnTo>
                <a:lnTo>
                  <a:pt x="4477" y="181785"/>
                </a:lnTo>
                <a:lnTo>
                  <a:pt x="17646" y="139083"/>
                </a:lnTo>
                <a:lnTo>
                  <a:pt x="38584" y="100423"/>
                </a:lnTo>
                <a:lnTo>
                  <a:pt x="66368" y="66727"/>
                </a:lnTo>
                <a:lnTo>
                  <a:pt x="100077" y="38915"/>
                </a:lnTo>
                <a:lnTo>
                  <a:pt x="138786" y="17909"/>
                </a:lnTo>
                <a:lnTo>
                  <a:pt x="181575" y="4631"/>
                </a:lnTo>
                <a:lnTo>
                  <a:pt x="227520" y="0"/>
                </a:lnTo>
                <a:lnTo>
                  <a:pt x="273470" y="4631"/>
                </a:lnTo>
                <a:lnTo>
                  <a:pt x="316268" y="17915"/>
                </a:lnTo>
                <a:lnTo>
                  <a:pt x="354998" y="38935"/>
                </a:lnTo>
                <a:lnTo>
                  <a:pt x="388742" y="66775"/>
                </a:lnTo>
                <a:lnTo>
                  <a:pt x="416583" y="100516"/>
                </a:lnTo>
                <a:lnTo>
                  <a:pt x="437605" y="139244"/>
                </a:lnTo>
                <a:lnTo>
                  <a:pt x="450891" y="182040"/>
                </a:lnTo>
                <a:lnTo>
                  <a:pt x="455523" y="227990"/>
                </a:lnTo>
                <a:lnTo>
                  <a:pt x="450891" y="273940"/>
                </a:lnTo>
                <a:lnTo>
                  <a:pt x="437605" y="316738"/>
                </a:lnTo>
                <a:lnTo>
                  <a:pt x="416583" y="355468"/>
                </a:lnTo>
                <a:lnTo>
                  <a:pt x="388742" y="389212"/>
                </a:lnTo>
                <a:lnTo>
                  <a:pt x="354998" y="417053"/>
                </a:lnTo>
                <a:lnTo>
                  <a:pt x="316268" y="438075"/>
                </a:lnTo>
                <a:lnTo>
                  <a:pt x="273470" y="451361"/>
                </a:lnTo>
                <a:lnTo>
                  <a:pt x="227520" y="45599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1B522AE1-1A02-5F66-F19C-B2B6EEDD91EA}"/>
              </a:ext>
            </a:extLst>
          </p:cNvPr>
          <p:cNvSpPr/>
          <p:nvPr/>
        </p:nvSpPr>
        <p:spPr>
          <a:xfrm>
            <a:off x="7482314" y="2399825"/>
            <a:ext cx="3153834" cy="569048"/>
          </a:xfrm>
          <a:custGeom>
            <a:avLst/>
            <a:gdLst/>
            <a:ahLst/>
            <a:cxnLst/>
            <a:rect l="l" t="t" r="r" b="b"/>
            <a:pathLst>
              <a:path w="3074034" h="433069">
                <a:moveTo>
                  <a:pt x="3002280" y="432815"/>
                </a:moveTo>
                <a:lnTo>
                  <a:pt x="73152" y="432815"/>
                </a:lnTo>
                <a:lnTo>
                  <a:pt x="44637" y="427405"/>
                </a:lnTo>
                <a:lnTo>
                  <a:pt x="21450" y="412075"/>
                </a:lnTo>
                <a:lnTo>
                  <a:pt x="5825" y="389208"/>
                </a:lnTo>
                <a:lnTo>
                  <a:pt x="0" y="361187"/>
                </a:lnTo>
                <a:lnTo>
                  <a:pt x="0" y="71627"/>
                </a:lnTo>
                <a:lnTo>
                  <a:pt x="5825" y="43801"/>
                </a:lnTo>
                <a:lnTo>
                  <a:pt x="21450" y="21002"/>
                </a:lnTo>
                <a:lnTo>
                  <a:pt x="44637" y="5609"/>
                </a:lnTo>
                <a:lnTo>
                  <a:pt x="73152" y="0"/>
                </a:lnTo>
                <a:lnTo>
                  <a:pt x="3002280" y="0"/>
                </a:lnTo>
                <a:lnTo>
                  <a:pt x="3030020" y="5609"/>
                </a:lnTo>
                <a:lnTo>
                  <a:pt x="3052791" y="21002"/>
                </a:lnTo>
                <a:lnTo>
                  <a:pt x="3068213" y="43801"/>
                </a:lnTo>
                <a:lnTo>
                  <a:pt x="3073908" y="71627"/>
                </a:lnTo>
                <a:lnTo>
                  <a:pt x="3073908" y="361187"/>
                </a:lnTo>
                <a:lnTo>
                  <a:pt x="3068213" y="389208"/>
                </a:lnTo>
                <a:lnTo>
                  <a:pt x="3052791" y="412075"/>
                </a:lnTo>
                <a:lnTo>
                  <a:pt x="3030020" y="427405"/>
                </a:lnTo>
                <a:lnTo>
                  <a:pt x="3002280" y="43281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R="11430" algn="ctr">
              <a:lnSpc>
                <a:spcPct val="100000"/>
              </a:lnSpc>
            </a:pPr>
            <a:r>
              <a:rPr lang="zh-CN" altLang="en-US" spc="10" dirty="0"/>
              <a:t>选择重要性最高的</a:t>
            </a:r>
            <a:r>
              <a:rPr lang="en-US" spc="10" dirty="0">
                <a:latin typeface="Cambria Math"/>
                <a:cs typeface="Cambria Math"/>
              </a:rPr>
              <a:t>n</a:t>
            </a:r>
            <a:r>
              <a:rPr lang="en-US" sz="1950" spc="15" baseline="-14957" dirty="0">
                <a:latin typeface="Cambria Math"/>
                <a:cs typeface="Cambria Math"/>
              </a:rPr>
              <a:t>p</a:t>
            </a:r>
            <a:r>
              <a:rPr lang="zh-CN" altLang="en-US" sz="1800" spc="10" dirty="0"/>
              <a:t>个节点</a:t>
            </a:r>
            <a:endParaRPr lang="zh-CN" altLang="en-US" sz="1800" dirty="0">
              <a:latin typeface="Cambria Math"/>
              <a:cs typeface="Cambria Math"/>
            </a:endParaRPr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5A7887F1-9872-D2FD-1423-426C21DB4546}"/>
              </a:ext>
            </a:extLst>
          </p:cNvPr>
          <p:cNvSpPr/>
          <p:nvPr/>
        </p:nvSpPr>
        <p:spPr>
          <a:xfrm>
            <a:off x="7708935" y="1219200"/>
            <a:ext cx="2528915" cy="521944"/>
          </a:xfrm>
          <a:custGeom>
            <a:avLst/>
            <a:gdLst/>
            <a:ahLst/>
            <a:cxnLst/>
            <a:rect l="l" t="t" r="r" b="b"/>
            <a:pathLst>
              <a:path w="2417445" h="433069">
                <a:moveTo>
                  <a:pt x="2343912" y="432816"/>
                </a:moveTo>
                <a:lnTo>
                  <a:pt x="71627" y="432816"/>
                </a:lnTo>
                <a:lnTo>
                  <a:pt x="43535" y="427356"/>
                </a:lnTo>
                <a:lnTo>
                  <a:pt x="20645" y="412013"/>
                </a:lnTo>
                <a:lnTo>
                  <a:pt x="5339" y="389164"/>
                </a:lnTo>
                <a:lnTo>
                  <a:pt x="0" y="361188"/>
                </a:lnTo>
                <a:lnTo>
                  <a:pt x="0" y="71628"/>
                </a:lnTo>
                <a:lnTo>
                  <a:pt x="5339" y="43759"/>
                </a:lnTo>
                <a:lnTo>
                  <a:pt x="20645" y="20945"/>
                </a:lnTo>
                <a:lnTo>
                  <a:pt x="43535" y="5566"/>
                </a:lnTo>
                <a:lnTo>
                  <a:pt x="71627" y="0"/>
                </a:lnTo>
                <a:lnTo>
                  <a:pt x="2343912" y="0"/>
                </a:lnTo>
                <a:lnTo>
                  <a:pt x="2372140" y="5566"/>
                </a:lnTo>
                <a:lnTo>
                  <a:pt x="2395232" y="20945"/>
                </a:lnTo>
                <a:lnTo>
                  <a:pt x="2410952" y="43759"/>
                </a:lnTo>
                <a:lnTo>
                  <a:pt x="2417064" y="71628"/>
                </a:lnTo>
                <a:lnTo>
                  <a:pt x="2417064" y="361188"/>
                </a:lnTo>
                <a:lnTo>
                  <a:pt x="2410952" y="389164"/>
                </a:lnTo>
                <a:lnTo>
                  <a:pt x="2395232" y="412013"/>
                </a:lnTo>
                <a:lnTo>
                  <a:pt x="2372140" y="427356"/>
                </a:lnTo>
                <a:lnTo>
                  <a:pt x="2343912" y="4328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>
              <a:lnSpc>
                <a:spcPct val="100000"/>
              </a:lnSpc>
            </a:pPr>
            <a:r>
              <a:rPr lang="zh-CN" altLang="en-US" sz="1800" dirty="0">
                <a:latin typeface="Microsoft JhengHei UI"/>
                <a:cs typeface="Microsoft JhengHei UI"/>
              </a:rPr>
              <a:t>重要性的度量</a:t>
            </a:r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78131FD2-7E1F-46C9-678E-B3E149F887AE}"/>
              </a:ext>
            </a:extLst>
          </p:cNvPr>
          <p:cNvSpPr/>
          <p:nvPr/>
        </p:nvSpPr>
        <p:spPr>
          <a:xfrm>
            <a:off x="6861591" y="3503591"/>
            <a:ext cx="4176954" cy="583807"/>
          </a:xfrm>
          <a:custGeom>
            <a:avLst/>
            <a:gdLst/>
            <a:ahLst/>
            <a:cxnLst/>
            <a:rect l="l" t="t" r="r" b="b"/>
            <a:pathLst>
              <a:path w="4130040" h="433070">
                <a:moveTo>
                  <a:pt x="4058412" y="432815"/>
                </a:moveTo>
                <a:lnTo>
                  <a:pt x="71627" y="432815"/>
                </a:lnTo>
                <a:lnTo>
                  <a:pt x="43464" y="427011"/>
                </a:lnTo>
                <a:lnTo>
                  <a:pt x="20550" y="411394"/>
                </a:lnTo>
                <a:lnTo>
                  <a:pt x="5267" y="388199"/>
                </a:lnTo>
                <a:lnTo>
                  <a:pt x="0" y="359663"/>
                </a:lnTo>
                <a:lnTo>
                  <a:pt x="0" y="71627"/>
                </a:lnTo>
                <a:lnTo>
                  <a:pt x="5267" y="43435"/>
                </a:lnTo>
                <a:lnTo>
                  <a:pt x="20550" y="20512"/>
                </a:lnTo>
                <a:lnTo>
                  <a:pt x="43464" y="5239"/>
                </a:lnTo>
                <a:lnTo>
                  <a:pt x="71627" y="0"/>
                </a:lnTo>
                <a:lnTo>
                  <a:pt x="4058412" y="0"/>
                </a:lnTo>
                <a:lnTo>
                  <a:pt x="4086430" y="5239"/>
                </a:lnTo>
                <a:lnTo>
                  <a:pt x="4109294" y="20512"/>
                </a:lnTo>
                <a:lnTo>
                  <a:pt x="4124623" y="43435"/>
                </a:lnTo>
                <a:lnTo>
                  <a:pt x="4130040" y="71627"/>
                </a:lnTo>
                <a:lnTo>
                  <a:pt x="4130040" y="359663"/>
                </a:lnTo>
                <a:lnTo>
                  <a:pt x="4124623" y="388199"/>
                </a:lnTo>
                <a:lnTo>
                  <a:pt x="4109294" y="411394"/>
                </a:lnTo>
                <a:lnTo>
                  <a:pt x="4086430" y="427011"/>
                </a:lnTo>
                <a:lnTo>
                  <a:pt x="4058412" y="43281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zh-CN" altLang="en-US" spc="-20" dirty="0"/>
              <a:t>生成粗化图的结构以及备用的节点特征</a:t>
            </a:r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F3ACBA38-0AA9-7858-9FC1-58270A26CC22}"/>
              </a:ext>
            </a:extLst>
          </p:cNvPr>
          <p:cNvSpPr/>
          <p:nvPr/>
        </p:nvSpPr>
        <p:spPr>
          <a:xfrm>
            <a:off x="6971318" y="5105398"/>
            <a:ext cx="4176954" cy="583807"/>
          </a:xfrm>
          <a:custGeom>
            <a:avLst/>
            <a:gdLst/>
            <a:ahLst/>
            <a:cxnLst/>
            <a:rect l="l" t="t" r="r" b="b"/>
            <a:pathLst>
              <a:path w="4131945" h="433070">
                <a:moveTo>
                  <a:pt x="4059936" y="432816"/>
                </a:moveTo>
                <a:lnTo>
                  <a:pt x="73151" y="432816"/>
                </a:lnTo>
                <a:lnTo>
                  <a:pt x="44714" y="427264"/>
                </a:lnTo>
                <a:lnTo>
                  <a:pt x="21550" y="411889"/>
                </a:lnTo>
                <a:lnTo>
                  <a:pt x="5898" y="389071"/>
                </a:lnTo>
                <a:lnTo>
                  <a:pt x="0" y="361188"/>
                </a:lnTo>
                <a:lnTo>
                  <a:pt x="0" y="71628"/>
                </a:lnTo>
                <a:lnTo>
                  <a:pt x="5898" y="43664"/>
                </a:lnTo>
                <a:lnTo>
                  <a:pt x="21550" y="20816"/>
                </a:lnTo>
                <a:lnTo>
                  <a:pt x="44714" y="5467"/>
                </a:lnTo>
                <a:lnTo>
                  <a:pt x="73151" y="0"/>
                </a:lnTo>
                <a:lnTo>
                  <a:pt x="4059936" y="0"/>
                </a:lnTo>
                <a:lnTo>
                  <a:pt x="4087704" y="5467"/>
                </a:lnTo>
                <a:lnTo>
                  <a:pt x="4110485" y="20816"/>
                </a:lnTo>
                <a:lnTo>
                  <a:pt x="4125897" y="43664"/>
                </a:lnTo>
                <a:lnTo>
                  <a:pt x="4131564" y="71628"/>
                </a:lnTo>
                <a:lnTo>
                  <a:pt x="4131564" y="361188"/>
                </a:lnTo>
                <a:lnTo>
                  <a:pt x="4125897" y="389071"/>
                </a:lnTo>
                <a:lnTo>
                  <a:pt x="4110485" y="411889"/>
                </a:lnTo>
                <a:lnTo>
                  <a:pt x="4087704" y="427264"/>
                </a:lnTo>
                <a:lnTo>
                  <a:pt x="4059936" y="4328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zh-CN" altLang="en-US" spc="-20" dirty="0"/>
              <a:t>生成粗化图的节点特征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5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6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9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1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7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8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9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1" descr="\documentclass{article}&#10;\usepackage{amsmath}&#10;\pagestyle{empty}&#10;\begin{document}&#10;$v_i \to y_i, ~ y_i = \frac {\mathbf{F}_i^T p} {\lVert p \rVert}$&#10;&#10;&#10;&#10;\end{document}" title="IguanaTex Bitmap Display">
            <a:extLst>
              <a:ext uri="{FF2B5EF4-FFF2-40B4-BE49-F238E27FC236}">
                <a16:creationId xmlns:a16="http://schemas.microsoft.com/office/drawing/2014/main" id="{1399C90D-B4D1-E736-25D1-F5A78A40C2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35" y="1715860"/>
            <a:ext cx="3073126" cy="660400"/>
          </a:xfrm>
          <a:prstGeom prst="rect">
            <a:avLst/>
          </a:prstGeom>
        </p:spPr>
      </p:pic>
      <p:pic>
        <p:nvPicPr>
          <p:cNvPr id="7" name="图片 3" descr="\documentclass{article}&#10;\usepackage{amsmath}&#10;\pagestyle{empty}&#10;\begin{document}&#10;$idx = rank(y, n_p)$&#10;&#10;\end{document}" title="IguanaTex Bitmap Display">
            <a:extLst>
              <a:ext uri="{FF2B5EF4-FFF2-40B4-BE49-F238E27FC236}">
                <a16:creationId xmlns:a16="http://schemas.microsoft.com/office/drawing/2014/main" id="{13725332-C6C3-2D96-BF85-0204F66090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43" y="2975381"/>
            <a:ext cx="3714575" cy="508000"/>
          </a:xfrm>
          <a:prstGeom prst="rect">
            <a:avLst/>
          </a:prstGeom>
        </p:spPr>
      </p:pic>
      <p:pic>
        <p:nvPicPr>
          <p:cNvPr id="9" name="图片 4" descr="\documentclass{article}&#10;\usepackage{amsmath}&#10;\pagestyle{empty}&#10;\begin{document}&#10;$\mathbf{A}_p = \mathbf{A}[idx, idx]$&#10;&#10;&#10;&#10;\end{document}" title="IguanaTex Bitmap Display">
            <a:extLst>
              <a:ext uri="{FF2B5EF4-FFF2-40B4-BE49-F238E27FC236}">
                <a16:creationId xmlns:a16="http://schemas.microsoft.com/office/drawing/2014/main" id="{CC742855-92FD-D30D-9041-CEC77D8BEF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929" y="4189188"/>
            <a:ext cx="3005137" cy="431800"/>
          </a:xfrm>
          <a:prstGeom prst="rect">
            <a:avLst/>
          </a:prstGeom>
        </p:spPr>
      </p:pic>
      <p:pic>
        <p:nvPicPr>
          <p:cNvPr id="11" name="图片 5" descr="\documentclass{article}&#10;\usepackage{amsmath}&#10;\pagestyle{empty}&#10;\begin{document}&#10;$\mathbf{F}_{inter} = \mathbf{F}[idx, :]$&#10;&#10;&#10;\end{document}" title="IguanaTex Bitmap Display">
            <a:extLst>
              <a:ext uri="{FF2B5EF4-FFF2-40B4-BE49-F238E27FC236}">
                <a16:creationId xmlns:a16="http://schemas.microsoft.com/office/drawing/2014/main" id="{8B6F41A6-4F18-E767-EE31-7168EBC9F77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44" y="4720624"/>
            <a:ext cx="3110506" cy="431800"/>
          </a:xfrm>
          <a:prstGeom prst="rect">
            <a:avLst/>
          </a:prstGeom>
        </p:spPr>
      </p:pic>
      <p:pic>
        <p:nvPicPr>
          <p:cNvPr id="29" name="图片 6" descr="\documentclass{article}&#10;\usepackage{amsmath}&#10;\pagestyle{empty}&#10;\begin{document}&#10;$\tilde{y} = sigmoid(y[idx])$&#10;&#10;&#10;&#10;\end{document}" title="IguanaTex Bitmap Display">
            <a:extLst>
              <a:ext uri="{FF2B5EF4-FFF2-40B4-BE49-F238E27FC236}">
                <a16:creationId xmlns:a16="http://schemas.microsoft.com/office/drawing/2014/main" id="{EB99563E-BAD7-6D72-E785-559F1ED5F55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32" y="5726657"/>
            <a:ext cx="4334730" cy="508001"/>
          </a:xfrm>
          <a:prstGeom prst="rect">
            <a:avLst/>
          </a:prstGeom>
        </p:spPr>
      </p:pic>
      <p:pic>
        <p:nvPicPr>
          <p:cNvPr id="30" name="图片 7" descr="\documentclass{article}&#10;\usepackage{amsmath}&#10;\pagestyle{empty}&#10;\begin{document}&#10;&#10;$\mathbf{F}_p^\prime = \mathbf{F}_{inter} \odot \tilde{y}$&#10;&#10;&#10;&#10;\end{document}" title="IguanaTex Bitmap Display">
            <a:extLst>
              <a:ext uri="{FF2B5EF4-FFF2-40B4-BE49-F238E27FC236}">
                <a16:creationId xmlns:a16="http://schemas.microsoft.com/office/drawing/2014/main" id="{71C0C089-D66B-BD64-8A6C-31DC582311C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74" y="6338082"/>
            <a:ext cx="3045312" cy="508000"/>
          </a:xfrm>
          <a:prstGeom prst="rect">
            <a:avLst/>
          </a:prstGeom>
        </p:spPr>
      </p:pic>
      <p:sp>
        <p:nvSpPr>
          <p:cNvPr id="31" name="object 54">
            <a:extLst>
              <a:ext uri="{FF2B5EF4-FFF2-40B4-BE49-F238E27FC236}">
                <a16:creationId xmlns:a16="http://schemas.microsoft.com/office/drawing/2014/main" id="{F0BB694A-79D8-5477-498B-9014F653E9DB}"/>
              </a:ext>
            </a:extLst>
          </p:cNvPr>
          <p:cNvSpPr/>
          <p:nvPr/>
        </p:nvSpPr>
        <p:spPr>
          <a:xfrm>
            <a:off x="2627759" y="1828800"/>
            <a:ext cx="4574183" cy="524903"/>
          </a:xfrm>
          <a:custGeom>
            <a:avLst/>
            <a:gdLst/>
            <a:ahLst/>
            <a:cxnLst/>
            <a:rect l="l" t="t" r="r" b="b"/>
            <a:pathLst>
              <a:path w="2560320" h="489585">
                <a:moveTo>
                  <a:pt x="2478024" y="489203"/>
                </a:moveTo>
                <a:lnTo>
                  <a:pt x="80772" y="489203"/>
                </a:lnTo>
                <a:lnTo>
                  <a:pt x="49413" y="483191"/>
                </a:lnTo>
                <a:lnTo>
                  <a:pt x="23698" y="465924"/>
                </a:lnTo>
                <a:lnTo>
                  <a:pt x="6326" y="440105"/>
                </a:lnTo>
                <a:lnTo>
                  <a:pt x="0" y="408432"/>
                </a:lnTo>
                <a:lnTo>
                  <a:pt x="0" y="82296"/>
                </a:lnTo>
                <a:lnTo>
                  <a:pt x="6326" y="50356"/>
                </a:lnTo>
                <a:lnTo>
                  <a:pt x="23698" y="24288"/>
                </a:lnTo>
                <a:lnTo>
                  <a:pt x="49413" y="6650"/>
                </a:lnTo>
                <a:lnTo>
                  <a:pt x="80772" y="0"/>
                </a:lnTo>
                <a:lnTo>
                  <a:pt x="2478024" y="0"/>
                </a:lnTo>
                <a:lnTo>
                  <a:pt x="2510120" y="6650"/>
                </a:lnTo>
                <a:lnTo>
                  <a:pt x="2536240" y="24288"/>
                </a:lnTo>
                <a:lnTo>
                  <a:pt x="2553826" y="50356"/>
                </a:lnTo>
                <a:lnTo>
                  <a:pt x="2560320" y="82296"/>
                </a:lnTo>
                <a:lnTo>
                  <a:pt x="2560320" y="408432"/>
                </a:lnTo>
                <a:lnTo>
                  <a:pt x="2553826" y="440105"/>
                </a:lnTo>
                <a:lnTo>
                  <a:pt x="2536240" y="465924"/>
                </a:lnTo>
                <a:lnTo>
                  <a:pt x="2510120" y="483191"/>
                </a:lnTo>
                <a:lnTo>
                  <a:pt x="2478024" y="489203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图片 9" descr="\documentclass{article}&#10;\usepackage{amsmath}&#10;\pagestyle{empty}&#10;\begin{document}&#10;$y = \alpha (\text{GCN-Filter}(\mathbf{A, F}))$&#10;&#10;&#10;&#10;&#10;\end{document}" title="IguanaTex Bitmap Display">
            <a:extLst>
              <a:ext uri="{FF2B5EF4-FFF2-40B4-BE49-F238E27FC236}">
                <a16:creationId xmlns:a16="http://schemas.microsoft.com/office/drawing/2014/main" id="{13C23DD8-EAB6-D9DF-9479-E1531BD65D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77" y="1966282"/>
            <a:ext cx="3890782" cy="355838"/>
          </a:xfrm>
          <a:prstGeom prst="rect">
            <a:avLst/>
          </a:prstGeom>
        </p:spPr>
      </p:pic>
      <p:sp>
        <p:nvSpPr>
          <p:cNvPr id="4" name="object 54">
            <a:extLst>
              <a:ext uri="{FF2B5EF4-FFF2-40B4-BE49-F238E27FC236}">
                <a16:creationId xmlns:a16="http://schemas.microsoft.com/office/drawing/2014/main" id="{259A2F14-3C75-BAD1-F7E7-7512CD9C40AE}"/>
              </a:ext>
            </a:extLst>
          </p:cNvPr>
          <p:cNvSpPr/>
          <p:nvPr/>
        </p:nvSpPr>
        <p:spPr>
          <a:xfrm>
            <a:off x="9245497" y="1719910"/>
            <a:ext cx="1671021" cy="642290"/>
          </a:xfrm>
          <a:custGeom>
            <a:avLst/>
            <a:gdLst/>
            <a:ahLst/>
            <a:cxnLst/>
            <a:rect l="l" t="t" r="r" b="b"/>
            <a:pathLst>
              <a:path w="2560320" h="489585">
                <a:moveTo>
                  <a:pt x="2478024" y="489203"/>
                </a:moveTo>
                <a:lnTo>
                  <a:pt x="80772" y="489203"/>
                </a:lnTo>
                <a:lnTo>
                  <a:pt x="49413" y="483191"/>
                </a:lnTo>
                <a:lnTo>
                  <a:pt x="23698" y="465924"/>
                </a:lnTo>
                <a:lnTo>
                  <a:pt x="6326" y="440105"/>
                </a:lnTo>
                <a:lnTo>
                  <a:pt x="0" y="408432"/>
                </a:lnTo>
                <a:lnTo>
                  <a:pt x="0" y="82296"/>
                </a:lnTo>
                <a:lnTo>
                  <a:pt x="6326" y="50356"/>
                </a:lnTo>
                <a:lnTo>
                  <a:pt x="23698" y="24288"/>
                </a:lnTo>
                <a:lnTo>
                  <a:pt x="49413" y="6650"/>
                </a:lnTo>
                <a:lnTo>
                  <a:pt x="80772" y="0"/>
                </a:lnTo>
                <a:lnTo>
                  <a:pt x="2478024" y="0"/>
                </a:lnTo>
                <a:lnTo>
                  <a:pt x="2510120" y="6650"/>
                </a:lnTo>
                <a:lnTo>
                  <a:pt x="2536240" y="24288"/>
                </a:lnTo>
                <a:lnTo>
                  <a:pt x="2553826" y="50356"/>
                </a:lnTo>
                <a:lnTo>
                  <a:pt x="2560320" y="82296"/>
                </a:lnTo>
                <a:lnTo>
                  <a:pt x="2560320" y="408432"/>
                </a:lnTo>
                <a:lnTo>
                  <a:pt x="2553826" y="440105"/>
                </a:lnTo>
                <a:lnTo>
                  <a:pt x="2536240" y="465924"/>
                </a:lnTo>
                <a:lnTo>
                  <a:pt x="2510120" y="483191"/>
                </a:lnTo>
                <a:lnTo>
                  <a:pt x="2478024" y="489203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19207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DiffPool</a:t>
            </a:r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2" y="1421104"/>
            <a:ext cx="5381067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100" dirty="0">
                <a:latin typeface="Microsoft JhengHei UI"/>
                <a:cs typeface="Microsoft JhengHei UI"/>
              </a:rPr>
              <a:t>利用GNN生成子图来作为粗化图的节点</a:t>
            </a:r>
            <a:endParaRPr sz="2100" dirty="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>
            <a:extLst>
              <a:ext uri="{FF2B5EF4-FFF2-40B4-BE49-F238E27FC236}">
                <a16:creationId xmlns:a16="http://schemas.microsoft.com/office/drawing/2014/main" id="{4EEBE5CB-2909-F389-1ACD-E2BE374410E4}"/>
              </a:ext>
            </a:extLst>
          </p:cNvPr>
          <p:cNvSpPr/>
          <p:nvPr/>
        </p:nvSpPr>
        <p:spPr>
          <a:xfrm>
            <a:off x="1188720" y="2423160"/>
            <a:ext cx="2225040" cy="1813560"/>
          </a:xfrm>
          <a:custGeom>
            <a:avLst/>
            <a:gdLst>
              <a:gd name="connsiteX0" fmla="*/ 60960 w 2225040"/>
              <a:gd name="connsiteY0" fmla="*/ 243840 h 1813560"/>
              <a:gd name="connsiteX1" fmla="*/ 15240 w 2225040"/>
              <a:gd name="connsiteY1" fmla="*/ 441960 h 1813560"/>
              <a:gd name="connsiteX2" fmla="*/ 0 w 2225040"/>
              <a:gd name="connsiteY2" fmla="*/ 487680 h 1813560"/>
              <a:gd name="connsiteX3" fmla="*/ 30480 w 2225040"/>
              <a:gd name="connsiteY3" fmla="*/ 579120 h 1813560"/>
              <a:gd name="connsiteX4" fmla="*/ 60960 w 2225040"/>
              <a:gd name="connsiteY4" fmla="*/ 624840 h 1813560"/>
              <a:gd name="connsiteX5" fmla="*/ 91440 w 2225040"/>
              <a:gd name="connsiteY5" fmla="*/ 716280 h 1813560"/>
              <a:gd name="connsiteX6" fmla="*/ 152400 w 2225040"/>
              <a:gd name="connsiteY6" fmla="*/ 807720 h 1813560"/>
              <a:gd name="connsiteX7" fmla="*/ 198120 w 2225040"/>
              <a:gd name="connsiteY7" fmla="*/ 899160 h 1813560"/>
              <a:gd name="connsiteX8" fmla="*/ 243840 w 2225040"/>
              <a:gd name="connsiteY8" fmla="*/ 929640 h 1813560"/>
              <a:gd name="connsiteX9" fmla="*/ 365760 w 2225040"/>
              <a:gd name="connsiteY9" fmla="*/ 1036320 h 1813560"/>
              <a:gd name="connsiteX10" fmla="*/ 411480 w 2225040"/>
              <a:gd name="connsiteY10" fmla="*/ 1082040 h 1813560"/>
              <a:gd name="connsiteX11" fmla="*/ 502920 w 2225040"/>
              <a:gd name="connsiteY11" fmla="*/ 1143000 h 1813560"/>
              <a:gd name="connsiteX12" fmla="*/ 579120 w 2225040"/>
              <a:gd name="connsiteY12" fmla="*/ 1203960 h 1813560"/>
              <a:gd name="connsiteX13" fmla="*/ 655320 w 2225040"/>
              <a:gd name="connsiteY13" fmla="*/ 1264920 h 1813560"/>
              <a:gd name="connsiteX14" fmla="*/ 701040 w 2225040"/>
              <a:gd name="connsiteY14" fmla="*/ 1310640 h 1813560"/>
              <a:gd name="connsiteX15" fmla="*/ 746760 w 2225040"/>
              <a:gd name="connsiteY15" fmla="*/ 1325880 h 1813560"/>
              <a:gd name="connsiteX16" fmla="*/ 792480 w 2225040"/>
              <a:gd name="connsiteY16" fmla="*/ 1356360 h 1813560"/>
              <a:gd name="connsiteX17" fmla="*/ 838200 w 2225040"/>
              <a:gd name="connsiteY17" fmla="*/ 1371600 h 1813560"/>
              <a:gd name="connsiteX18" fmla="*/ 929640 w 2225040"/>
              <a:gd name="connsiteY18" fmla="*/ 1417320 h 1813560"/>
              <a:gd name="connsiteX19" fmla="*/ 975360 w 2225040"/>
              <a:gd name="connsiteY19" fmla="*/ 1463040 h 1813560"/>
              <a:gd name="connsiteX20" fmla="*/ 1066800 w 2225040"/>
              <a:gd name="connsiteY20" fmla="*/ 1508760 h 1813560"/>
              <a:gd name="connsiteX21" fmla="*/ 1112520 w 2225040"/>
              <a:gd name="connsiteY21" fmla="*/ 1554480 h 1813560"/>
              <a:gd name="connsiteX22" fmla="*/ 1203960 w 2225040"/>
              <a:gd name="connsiteY22" fmla="*/ 1600200 h 1813560"/>
              <a:gd name="connsiteX23" fmla="*/ 1249680 w 2225040"/>
              <a:gd name="connsiteY23" fmla="*/ 1645920 h 1813560"/>
              <a:gd name="connsiteX24" fmla="*/ 1341120 w 2225040"/>
              <a:gd name="connsiteY24" fmla="*/ 1676400 h 1813560"/>
              <a:gd name="connsiteX25" fmla="*/ 1569720 w 2225040"/>
              <a:gd name="connsiteY25" fmla="*/ 1752600 h 1813560"/>
              <a:gd name="connsiteX26" fmla="*/ 1706880 w 2225040"/>
              <a:gd name="connsiteY26" fmla="*/ 1798320 h 1813560"/>
              <a:gd name="connsiteX27" fmla="*/ 1752600 w 2225040"/>
              <a:gd name="connsiteY27" fmla="*/ 1813560 h 1813560"/>
              <a:gd name="connsiteX28" fmla="*/ 1996440 w 2225040"/>
              <a:gd name="connsiteY28" fmla="*/ 1798320 h 1813560"/>
              <a:gd name="connsiteX29" fmla="*/ 2042160 w 2225040"/>
              <a:gd name="connsiteY29" fmla="*/ 1783080 h 1813560"/>
              <a:gd name="connsiteX30" fmla="*/ 2148840 w 2225040"/>
              <a:gd name="connsiteY30" fmla="*/ 1645920 h 1813560"/>
              <a:gd name="connsiteX31" fmla="*/ 2179320 w 2225040"/>
              <a:gd name="connsiteY31" fmla="*/ 1600200 h 1813560"/>
              <a:gd name="connsiteX32" fmla="*/ 2209800 w 2225040"/>
              <a:gd name="connsiteY32" fmla="*/ 1554480 h 1813560"/>
              <a:gd name="connsiteX33" fmla="*/ 2225040 w 2225040"/>
              <a:gd name="connsiteY33" fmla="*/ 1508760 h 1813560"/>
              <a:gd name="connsiteX34" fmla="*/ 2179320 w 2225040"/>
              <a:gd name="connsiteY34" fmla="*/ 1371600 h 1813560"/>
              <a:gd name="connsiteX35" fmla="*/ 2133600 w 2225040"/>
              <a:gd name="connsiteY35" fmla="*/ 1356360 h 1813560"/>
              <a:gd name="connsiteX36" fmla="*/ 2042160 w 2225040"/>
              <a:gd name="connsiteY36" fmla="*/ 1295400 h 1813560"/>
              <a:gd name="connsiteX37" fmla="*/ 1996440 w 2225040"/>
              <a:gd name="connsiteY37" fmla="*/ 1264920 h 1813560"/>
              <a:gd name="connsiteX38" fmla="*/ 1905000 w 2225040"/>
              <a:gd name="connsiteY38" fmla="*/ 1188720 h 1813560"/>
              <a:gd name="connsiteX39" fmla="*/ 1859280 w 2225040"/>
              <a:gd name="connsiteY39" fmla="*/ 1173480 h 1813560"/>
              <a:gd name="connsiteX40" fmla="*/ 1813560 w 2225040"/>
              <a:gd name="connsiteY40" fmla="*/ 1143000 h 1813560"/>
              <a:gd name="connsiteX41" fmla="*/ 1767840 w 2225040"/>
              <a:gd name="connsiteY41" fmla="*/ 1127760 h 1813560"/>
              <a:gd name="connsiteX42" fmla="*/ 1676400 w 2225040"/>
              <a:gd name="connsiteY42" fmla="*/ 1051560 h 1813560"/>
              <a:gd name="connsiteX43" fmla="*/ 1630680 w 2225040"/>
              <a:gd name="connsiteY43" fmla="*/ 1021080 h 1813560"/>
              <a:gd name="connsiteX44" fmla="*/ 1539240 w 2225040"/>
              <a:gd name="connsiteY44" fmla="*/ 944880 h 1813560"/>
              <a:gd name="connsiteX45" fmla="*/ 1508760 w 2225040"/>
              <a:gd name="connsiteY45" fmla="*/ 899160 h 1813560"/>
              <a:gd name="connsiteX46" fmla="*/ 1463040 w 2225040"/>
              <a:gd name="connsiteY46" fmla="*/ 868680 h 1813560"/>
              <a:gd name="connsiteX47" fmla="*/ 1417320 w 2225040"/>
              <a:gd name="connsiteY47" fmla="*/ 822960 h 1813560"/>
              <a:gd name="connsiteX48" fmla="*/ 1341120 w 2225040"/>
              <a:gd name="connsiteY48" fmla="*/ 685800 h 1813560"/>
              <a:gd name="connsiteX49" fmla="*/ 1310640 w 2225040"/>
              <a:gd name="connsiteY49" fmla="*/ 640080 h 1813560"/>
              <a:gd name="connsiteX50" fmla="*/ 1249680 w 2225040"/>
              <a:gd name="connsiteY50" fmla="*/ 548640 h 1813560"/>
              <a:gd name="connsiteX51" fmla="*/ 1188720 w 2225040"/>
              <a:gd name="connsiteY51" fmla="*/ 457200 h 1813560"/>
              <a:gd name="connsiteX52" fmla="*/ 1127760 w 2225040"/>
              <a:gd name="connsiteY52" fmla="*/ 365760 h 1813560"/>
              <a:gd name="connsiteX53" fmla="*/ 1097280 w 2225040"/>
              <a:gd name="connsiteY53" fmla="*/ 320040 h 1813560"/>
              <a:gd name="connsiteX54" fmla="*/ 1051560 w 2225040"/>
              <a:gd name="connsiteY54" fmla="*/ 274320 h 1813560"/>
              <a:gd name="connsiteX55" fmla="*/ 960120 w 2225040"/>
              <a:gd name="connsiteY55" fmla="*/ 137160 h 1813560"/>
              <a:gd name="connsiteX56" fmla="*/ 883920 w 2225040"/>
              <a:gd name="connsiteY56" fmla="*/ 60960 h 1813560"/>
              <a:gd name="connsiteX57" fmla="*/ 731520 w 2225040"/>
              <a:gd name="connsiteY57" fmla="*/ 15240 h 1813560"/>
              <a:gd name="connsiteX58" fmla="*/ 563880 w 2225040"/>
              <a:gd name="connsiteY58" fmla="*/ 0 h 1813560"/>
              <a:gd name="connsiteX59" fmla="*/ 411480 w 2225040"/>
              <a:gd name="connsiteY59" fmla="*/ 15240 h 1813560"/>
              <a:gd name="connsiteX60" fmla="*/ 320040 w 2225040"/>
              <a:gd name="connsiteY60" fmla="*/ 45720 h 1813560"/>
              <a:gd name="connsiteX61" fmla="*/ 274320 w 2225040"/>
              <a:gd name="connsiteY61" fmla="*/ 60960 h 1813560"/>
              <a:gd name="connsiteX62" fmla="*/ 198120 w 2225040"/>
              <a:gd name="connsiteY62" fmla="*/ 121920 h 1813560"/>
              <a:gd name="connsiteX63" fmla="*/ 167640 w 2225040"/>
              <a:gd name="connsiteY63" fmla="*/ 167640 h 1813560"/>
              <a:gd name="connsiteX64" fmla="*/ 60960 w 2225040"/>
              <a:gd name="connsiteY64" fmla="*/ 24384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225040" h="1813560">
                <a:moveTo>
                  <a:pt x="60960" y="243840"/>
                </a:moveTo>
                <a:cubicBezTo>
                  <a:pt x="41176" y="382326"/>
                  <a:pt x="57079" y="316442"/>
                  <a:pt x="15240" y="441960"/>
                </a:cubicBezTo>
                <a:lnTo>
                  <a:pt x="0" y="487680"/>
                </a:lnTo>
                <a:cubicBezTo>
                  <a:pt x="10160" y="518160"/>
                  <a:pt x="12658" y="552387"/>
                  <a:pt x="30480" y="579120"/>
                </a:cubicBezTo>
                <a:cubicBezTo>
                  <a:pt x="40640" y="594360"/>
                  <a:pt x="53521" y="608102"/>
                  <a:pt x="60960" y="624840"/>
                </a:cubicBezTo>
                <a:cubicBezTo>
                  <a:pt x="74009" y="654200"/>
                  <a:pt x="73618" y="689547"/>
                  <a:pt x="91440" y="716280"/>
                </a:cubicBezTo>
                <a:cubicBezTo>
                  <a:pt x="111760" y="746760"/>
                  <a:pt x="140816" y="772967"/>
                  <a:pt x="152400" y="807720"/>
                </a:cubicBezTo>
                <a:cubicBezTo>
                  <a:pt x="164795" y="844905"/>
                  <a:pt x="168577" y="869617"/>
                  <a:pt x="198120" y="899160"/>
                </a:cubicBezTo>
                <a:cubicBezTo>
                  <a:pt x="211072" y="912112"/>
                  <a:pt x="228600" y="919480"/>
                  <a:pt x="243840" y="929640"/>
                </a:cubicBezTo>
                <a:cubicBezTo>
                  <a:pt x="330200" y="1059180"/>
                  <a:pt x="187960" y="858520"/>
                  <a:pt x="365760" y="1036320"/>
                </a:cubicBezTo>
                <a:cubicBezTo>
                  <a:pt x="381000" y="1051560"/>
                  <a:pt x="394467" y="1068808"/>
                  <a:pt x="411480" y="1082040"/>
                </a:cubicBezTo>
                <a:cubicBezTo>
                  <a:pt x="440396" y="1104530"/>
                  <a:pt x="502920" y="1143000"/>
                  <a:pt x="502920" y="1143000"/>
                </a:cubicBezTo>
                <a:cubicBezTo>
                  <a:pt x="590271" y="1274027"/>
                  <a:pt x="473960" y="1119832"/>
                  <a:pt x="579120" y="1203960"/>
                </a:cubicBezTo>
                <a:cubicBezTo>
                  <a:pt x="677597" y="1282742"/>
                  <a:pt x="540402" y="1226614"/>
                  <a:pt x="655320" y="1264920"/>
                </a:cubicBezTo>
                <a:cubicBezTo>
                  <a:pt x="670560" y="1280160"/>
                  <a:pt x="683107" y="1298685"/>
                  <a:pt x="701040" y="1310640"/>
                </a:cubicBezTo>
                <a:cubicBezTo>
                  <a:pt x="714406" y="1319551"/>
                  <a:pt x="732392" y="1318696"/>
                  <a:pt x="746760" y="1325880"/>
                </a:cubicBezTo>
                <a:cubicBezTo>
                  <a:pt x="763143" y="1334071"/>
                  <a:pt x="776097" y="1348169"/>
                  <a:pt x="792480" y="1356360"/>
                </a:cubicBezTo>
                <a:cubicBezTo>
                  <a:pt x="806848" y="1363544"/>
                  <a:pt x="823832" y="1364416"/>
                  <a:pt x="838200" y="1371600"/>
                </a:cubicBezTo>
                <a:cubicBezTo>
                  <a:pt x="956373" y="1430686"/>
                  <a:pt x="814722" y="1379014"/>
                  <a:pt x="929640" y="1417320"/>
                </a:cubicBezTo>
                <a:cubicBezTo>
                  <a:pt x="944880" y="1432560"/>
                  <a:pt x="957427" y="1451085"/>
                  <a:pt x="975360" y="1463040"/>
                </a:cubicBezTo>
                <a:cubicBezTo>
                  <a:pt x="1112827" y="1554684"/>
                  <a:pt x="922918" y="1388859"/>
                  <a:pt x="1066800" y="1508760"/>
                </a:cubicBezTo>
                <a:cubicBezTo>
                  <a:pt x="1083357" y="1522558"/>
                  <a:pt x="1095963" y="1540682"/>
                  <a:pt x="1112520" y="1554480"/>
                </a:cubicBezTo>
                <a:cubicBezTo>
                  <a:pt x="1151911" y="1587306"/>
                  <a:pt x="1158138" y="1584926"/>
                  <a:pt x="1203960" y="1600200"/>
                </a:cubicBezTo>
                <a:cubicBezTo>
                  <a:pt x="1219200" y="1615440"/>
                  <a:pt x="1230840" y="1635453"/>
                  <a:pt x="1249680" y="1645920"/>
                </a:cubicBezTo>
                <a:cubicBezTo>
                  <a:pt x="1277766" y="1661523"/>
                  <a:pt x="1310640" y="1666240"/>
                  <a:pt x="1341120" y="1676400"/>
                </a:cubicBezTo>
                <a:lnTo>
                  <a:pt x="1569720" y="1752600"/>
                </a:lnTo>
                <a:lnTo>
                  <a:pt x="1706880" y="1798320"/>
                </a:lnTo>
                <a:lnTo>
                  <a:pt x="1752600" y="1813560"/>
                </a:lnTo>
                <a:cubicBezTo>
                  <a:pt x="1833880" y="1808480"/>
                  <a:pt x="1915449" y="1806845"/>
                  <a:pt x="1996440" y="1798320"/>
                </a:cubicBezTo>
                <a:cubicBezTo>
                  <a:pt x="2012416" y="1796638"/>
                  <a:pt x="2028794" y="1791991"/>
                  <a:pt x="2042160" y="1783080"/>
                </a:cubicBezTo>
                <a:cubicBezTo>
                  <a:pt x="2085134" y="1754431"/>
                  <a:pt x="2124619" y="1682251"/>
                  <a:pt x="2148840" y="1645920"/>
                </a:cubicBezTo>
                <a:lnTo>
                  <a:pt x="2179320" y="1600200"/>
                </a:lnTo>
                <a:cubicBezTo>
                  <a:pt x="2189480" y="1584960"/>
                  <a:pt x="2204008" y="1571856"/>
                  <a:pt x="2209800" y="1554480"/>
                </a:cubicBezTo>
                <a:lnTo>
                  <a:pt x="2225040" y="1508760"/>
                </a:lnTo>
                <a:cubicBezTo>
                  <a:pt x="2217604" y="1464142"/>
                  <a:pt x="2220530" y="1404568"/>
                  <a:pt x="2179320" y="1371600"/>
                </a:cubicBezTo>
                <a:cubicBezTo>
                  <a:pt x="2166776" y="1361565"/>
                  <a:pt x="2147643" y="1364162"/>
                  <a:pt x="2133600" y="1356360"/>
                </a:cubicBezTo>
                <a:cubicBezTo>
                  <a:pt x="2101578" y="1338570"/>
                  <a:pt x="2072640" y="1315720"/>
                  <a:pt x="2042160" y="1295400"/>
                </a:cubicBezTo>
                <a:cubicBezTo>
                  <a:pt x="2026920" y="1285240"/>
                  <a:pt x="2009392" y="1277872"/>
                  <a:pt x="1996440" y="1264920"/>
                </a:cubicBezTo>
                <a:cubicBezTo>
                  <a:pt x="1962735" y="1231215"/>
                  <a:pt x="1947435" y="1209938"/>
                  <a:pt x="1905000" y="1188720"/>
                </a:cubicBezTo>
                <a:cubicBezTo>
                  <a:pt x="1890632" y="1181536"/>
                  <a:pt x="1873648" y="1180664"/>
                  <a:pt x="1859280" y="1173480"/>
                </a:cubicBezTo>
                <a:cubicBezTo>
                  <a:pt x="1842897" y="1165289"/>
                  <a:pt x="1829943" y="1151191"/>
                  <a:pt x="1813560" y="1143000"/>
                </a:cubicBezTo>
                <a:cubicBezTo>
                  <a:pt x="1799192" y="1135816"/>
                  <a:pt x="1782208" y="1134944"/>
                  <a:pt x="1767840" y="1127760"/>
                </a:cubicBezTo>
                <a:cubicBezTo>
                  <a:pt x="1711083" y="1099381"/>
                  <a:pt x="1726957" y="1093691"/>
                  <a:pt x="1676400" y="1051560"/>
                </a:cubicBezTo>
                <a:cubicBezTo>
                  <a:pt x="1662329" y="1039834"/>
                  <a:pt x="1644751" y="1032806"/>
                  <a:pt x="1630680" y="1021080"/>
                </a:cubicBezTo>
                <a:cubicBezTo>
                  <a:pt x="1513337" y="923294"/>
                  <a:pt x="1652754" y="1020556"/>
                  <a:pt x="1539240" y="944880"/>
                </a:cubicBezTo>
                <a:cubicBezTo>
                  <a:pt x="1529080" y="929640"/>
                  <a:pt x="1521712" y="912112"/>
                  <a:pt x="1508760" y="899160"/>
                </a:cubicBezTo>
                <a:cubicBezTo>
                  <a:pt x="1495808" y="886208"/>
                  <a:pt x="1477111" y="880406"/>
                  <a:pt x="1463040" y="868680"/>
                </a:cubicBezTo>
                <a:cubicBezTo>
                  <a:pt x="1446483" y="854882"/>
                  <a:pt x="1432560" y="838200"/>
                  <a:pt x="1417320" y="822960"/>
                </a:cubicBezTo>
                <a:cubicBezTo>
                  <a:pt x="1390496" y="742487"/>
                  <a:pt x="1410991" y="790606"/>
                  <a:pt x="1341120" y="685800"/>
                </a:cubicBezTo>
                <a:cubicBezTo>
                  <a:pt x="1330960" y="670560"/>
                  <a:pt x="1316432" y="657456"/>
                  <a:pt x="1310640" y="640080"/>
                </a:cubicBezTo>
                <a:cubicBezTo>
                  <a:pt x="1281494" y="552641"/>
                  <a:pt x="1316272" y="634259"/>
                  <a:pt x="1249680" y="548640"/>
                </a:cubicBezTo>
                <a:cubicBezTo>
                  <a:pt x="1227190" y="519724"/>
                  <a:pt x="1209040" y="487680"/>
                  <a:pt x="1188720" y="457200"/>
                </a:cubicBezTo>
                <a:lnTo>
                  <a:pt x="1127760" y="365760"/>
                </a:lnTo>
                <a:cubicBezTo>
                  <a:pt x="1117600" y="350520"/>
                  <a:pt x="1110232" y="332992"/>
                  <a:pt x="1097280" y="320040"/>
                </a:cubicBezTo>
                <a:cubicBezTo>
                  <a:pt x="1082040" y="304800"/>
                  <a:pt x="1064792" y="291333"/>
                  <a:pt x="1051560" y="274320"/>
                </a:cubicBezTo>
                <a:lnTo>
                  <a:pt x="960120" y="137160"/>
                </a:lnTo>
                <a:cubicBezTo>
                  <a:pt x="932314" y="95451"/>
                  <a:pt x="932046" y="82349"/>
                  <a:pt x="883920" y="60960"/>
                </a:cubicBezTo>
                <a:cubicBezTo>
                  <a:pt x="865358" y="52710"/>
                  <a:pt x="763185" y="19462"/>
                  <a:pt x="731520" y="15240"/>
                </a:cubicBezTo>
                <a:cubicBezTo>
                  <a:pt x="675902" y="7824"/>
                  <a:pt x="619760" y="5080"/>
                  <a:pt x="563880" y="0"/>
                </a:cubicBezTo>
                <a:cubicBezTo>
                  <a:pt x="513080" y="5080"/>
                  <a:pt x="461659" y="5831"/>
                  <a:pt x="411480" y="15240"/>
                </a:cubicBezTo>
                <a:cubicBezTo>
                  <a:pt x="379902" y="21161"/>
                  <a:pt x="350520" y="35560"/>
                  <a:pt x="320040" y="45720"/>
                </a:cubicBezTo>
                <a:lnTo>
                  <a:pt x="274320" y="60960"/>
                </a:lnTo>
                <a:cubicBezTo>
                  <a:pt x="186969" y="191987"/>
                  <a:pt x="303280" y="37792"/>
                  <a:pt x="198120" y="121920"/>
                </a:cubicBezTo>
                <a:cubicBezTo>
                  <a:pt x="183817" y="133362"/>
                  <a:pt x="181424" y="155579"/>
                  <a:pt x="167640" y="167640"/>
                </a:cubicBezTo>
                <a:cubicBezTo>
                  <a:pt x="94751" y="231418"/>
                  <a:pt x="109674" y="228600"/>
                  <a:pt x="60960" y="24384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9A2074D-B287-2A51-CBDE-66F23E604212}"/>
              </a:ext>
            </a:extLst>
          </p:cNvPr>
          <p:cNvSpPr/>
          <p:nvPr/>
        </p:nvSpPr>
        <p:spPr>
          <a:xfrm>
            <a:off x="2636520" y="2437202"/>
            <a:ext cx="1634282" cy="2302438"/>
          </a:xfrm>
          <a:custGeom>
            <a:avLst/>
            <a:gdLst>
              <a:gd name="connsiteX0" fmla="*/ 304800 w 1634282"/>
              <a:gd name="connsiteY0" fmla="*/ 16438 h 2302438"/>
              <a:gd name="connsiteX1" fmla="*/ 198120 w 1634282"/>
              <a:gd name="connsiteY1" fmla="*/ 107878 h 2302438"/>
              <a:gd name="connsiteX2" fmla="*/ 152400 w 1634282"/>
              <a:gd name="connsiteY2" fmla="*/ 138358 h 2302438"/>
              <a:gd name="connsiteX3" fmla="*/ 137160 w 1634282"/>
              <a:gd name="connsiteY3" fmla="*/ 184078 h 2302438"/>
              <a:gd name="connsiteX4" fmla="*/ 76200 w 1634282"/>
              <a:gd name="connsiteY4" fmla="*/ 275518 h 2302438"/>
              <a:gd name="connsiteX5" fmla="*/ 45720 w 1634282"/>
              <a:gd name="connsiteY5" fmla="*/ 366958 h 2302438"/>
              <a:gd name="connsiteX6" fmla="*/ 30480 w 1634282"/>
              <a:gd name="connsiteY6" fmla="*/ 473638 h 2302438"/>
              <a:gd name="connsiteX7" fmla="*/ 15240 w 1634282"/>
              <a:gd name="connsiteY7" fmla="*/ 534598 h 2302438"/>
              <a:gd name="connsiteX8" fmla="*/ 0 w 1634282"/>
              <a:gd name="connsiteY8" fmla="*/ 610798 h 2302438"/>
              <a:gd name="connsiteX9" fmla="*/ 15240 w 1634282"/>
              <a:gd name="connsiteY9" fmla="*/ 869878 h 2302438"/>
              <a:gd name="connsiteX10" fmla="*/ 30480 w 1634282"/>
              <a:gd name="connsiteY10" fmla="*/ 915598 h 2302438"/>
              <a:gd name="connsiteX11" fmla="*/ 45720 w 1634282"/>
              <a:gd name="connsiteY11" fmla="*/ 991798 h 2302438"/>
              <a:gd name="connsiteX12" fmla="*/ 60960 w 1634282"/>
              <a:gd name="connsiteY12" fmla="*/ 1052758 h 2302438"/>
              <a:gd name="connsiteX13" fmla="*/ 91440 w 1634282"/>
              <a:gd name="connsiteY13" fmla="*/ 1555678 h 2302438"/>
              <a:gd name="connsiteX14" fmla="*/ 106680 w 1634282"/>
              <a:gd name="connsiteY14" fmla="*/ 1616638 h 2302438"/>
              <a:gd name="connsiteX15" fmla="*/ 152400 w 1634282"/>
              <a:gd name="connsiteY15" fmla="*/ 1753798 h 2302438"/>
              <a:gd name="connsiteX16" fmla="*/ 198120 w 1634282"/>
              <a:gd name="connsiteY16" fmla="*/ 1890958 h 2302438"/>
              <a:gd name="connsiteX17" fmla="*/ 243840 w 1634282"/>
              <a:gd name="connsiteY17" fmla="*/ 1982398 h 2302438"/>
              <a:gd name="connsiteX18" fmla="*/ 335280 w 1634282"/>
              <a:gd name="connsiteY18" fmla="*/ 2043358 h 2302438"/>
              <a:gd name="connsiteX19" fmla="*/ 365760 w 1634282"/>
              <a:gd name="connsiteY19" fmla="*/ 2089078 h 2302438"/>
              <a:gd name="connsiteX20" fmla="*/ 411480 w 1634282"/>
              <a:gd name="connsiteY20" fmla="*/ 2104318 h 2302438"/>
              <a:gd name="connsiteX21" fmla="*/ 502920 w 1634282"/>
              <a:gd name="connsiteY21" fmla="*/ 2165278 h 2302438"/>
              <a:gd name="connsiteX22" fmla="*/ 548640 w 1634282"/>
              <a:gd name="connsiteY22" fmla="*/ 2180518 h 2302438"/>
              <a:gd name="connsiteX23" fmla="*/ 594360 w 1634282"/>
              <a:gd name="connsiteY23" fmla="*/ 2210998 h 2302438"/>
              <a:gd name="connsiteX24" fmla="*/ 685800 w 1634282"/>
              <a:gd name="connsiteY24" fmla="*/ 2241478 h 2302438"/>
              <a:gd name="connsiteX25" fmla="*/ 777240 w 1634282"/>
              <a:gd name="connsiteY25" fmla="*/ 2271958 h 2302438"/>
              <a:gd name="connsiteX26" fmla="*/ 822960 w 1634282"/>
              <a:gd name="connsiteY26" fmla="*/ 2287198 h 2302438"/>
              <a:gd name="connsiteX27" fmla="*/ 929640 w 1634282"/>
              <a:gd name="connsiteY27" fmla="*/ 2302438 h 2302438"/>
              <a:gd name="connsiteX28" fmla="*/ 1310640 w 1634282"/>
              <a:gd name="connsiteY28" fmla="*/ 2287198 h 2302438"/>
              <a:gd name="connsiteX29" fmla="*/ 1493520 w 1634282"/>
              <a:gd name="connsiteY29" fmla="*/ 2195758 h 2302438"/>
              <a:gd name="connsiteX30" fmla="*/ 1539240 w 1634282"/>
              <a:gd name="connsiteY30" fmla="*/ 2165278 h 2302438"/>
              <a:gd name="connsiteX31" fmla="*/ 1569720 w 1634282"/>
              <a:gd name="connsiteY31" fmla="*/ 2119558 h 2302438"/>
              <a:gd name="connsiteX32" fmla="*/ 1615440 w 1634282"/>
              <a:gd name="connsiteY32" fmla="*/ 2028118 h 2302438"/>
              <a:gd name="connsiteX33" fmla="*/ 1615440 w 1634282"/>
              <a:gd name="connsiteY33" fmla="*/ 1723318 h 2302438"/>
              <a:gd name="connsiteX34" fmla="*/ 1584960 w 1634282"/>
              <a:gd name="connsiteY34" fmla="*/ 1631878 h 2302438"/>
              <a:gd name="connsiteX35" fmla="*/ 1569720 w 1634282"/>
              <a:gd name="connsiteY35" fmla="*/ 1586158 h 2302438"/>
              <a:gd name="connsiteX36" fmla="*/ 1539240 w 1634282"/>
              <a:gd name="connsiteY36" fmla="*/ 1540438 h 2302438"/>
              <a:gd name="connsiteX37" fmla="*/ 1447800 w 1634282"/>
              <a:gd name="connsiteY37" fmla="*/ 1479478 h 2302438"/>
              <a:gd name="connsiteX38" fmla="*/ 1371600 w 1634282"/>
              <a:gd name="connsiteY38" fmla="*/ 1418518 h 2302438"/>
              <a:gd name="connsiteX39" fmla="*/ 1341120 w 1634282"/>
              <a:gd name="connsiteY39" fmla="*/ 1372798 h 2302438"/>
              <a:gd name="connsiteX40" fmla="*/ 1295400 w 1634282"/>
              <a:gd name="connsiteY40" fmla="*/ 1327078 h 2302438"/>
              <a:gd name="connsiteX41" fmla="*/ 1249680 w 1634282"/>
              <a:gd name="connsiteY41" fmla="*/ 1235638 h 2302438"/>
              <a:gd name="connsiteX42" fmla="*/ 1219200 w 1634282"/>
              <a:gd name="connsiteY42" fmla="*/ 1144198 h 2302438"/>
              <a:gd name="connsiteX43" fmla="*/ 1203960 w 1634282"/>
              <a:gd name="connsiteY43" fmla="*/ 1098478 h 2302438"/>
              <a:gd name="connsiteX44" fmla="*/ 1173480 w 1634282"/>
              <a:gd name="connsiteY44" fmla="*/ 1052758 h 2302438"/>
              <a:gd name="connsiteX45" fmla="*/ 1158240 w 1634282"/>
              <a:gd name="connsiteY45" fmla="*/ 1007038 h 2302438"/>
              <a:gd name="connsiteX46" fmla="*/ 1097280 w 1634282"/>
              <a:gd name="connsiteY46" fmla="*/ 915598 h 2302438"/>
              <a:gd name="connsiteX47" fmla="*/ 1051560 w 1634282"/>
              <a:gd name="connsiteY47" fmla="*/ 824158 h 2302438"/>
              <a:gd name="connsiteX48" fmla="*/ 1021080 w 1634282"/>
              <a:gd name="connsiteY48" fmla="*/ 732718 h 2302438"/>
              <a:gd name="connsiteX49" fmla="*/ 1005840 w 1634282"/>
              <a:gd name="connsiteY49" fmla="*/ 686998 h 2302438"/>
              <a:gd name="connsiteX50" fmla="*/ 990600 w 1634282"/>
              <a:gd name="connsiteY50" fmla="*/ 641278 h 2302438"/>
              <a:gd name="connsiteX51" fmla="*/ 975360 w 1634282"/>
              <a:gd name="connsiteY51" fmla="*/ 565078 h 2302438"/>
              <a:gd name="connsiteX52" fmla="*/ 929640 w 1634282"/>
              <a:gd name="connsiteY52" fmla="*/ 321238 h 2302438"/>
              <a:gd name="connsiteX53" fmla="*/ 899160 w 1634282"/>
              <a:gd name="connsiteY53" fmla="*/ 229798 h 2302438"/>
              <a:gd name="connsiteX54" fmla="*/ 853440 w 1634282"/>
              <a:gd name="connsiteY54" fmla="*/ 199318 h 2302438"/>
              <a:gd name="connsiteX55" fmla="*/ 822960 w 1634282"/>
              <a:gd name="connsiteY55" fmla="*/ 153598 h 2302438"/>
              <a:gd name="connsiteX56" fmla="*/ 777240 w 1634282"/>
              <a:gd name="connsiteY56" fmla="*/ 138358 h 2302438"/>
              <a:gd name="connsiteX57" fmla="*/ 731520 w 1634282"/>
              <a:gd name="connsiteY57" fmla="*/ 107878 h 2302438"/>
              <a:gd name="connsiteX58" fmla="*/ 685800 w 1634282"/>
              <a:gd name="connsiteY58" fmla="*/ 92638 h 2302438"/>
              <a:gd name="connsiteX59" fmla="*/ 640080 w 1634282"/>
              <a:gd name="connsiteY59" fmla="*/ 62158 h 2302438"/>
              <a:gd name="connsiteX60" fmla="*/ 487680 w 1634282"/>
              <a:gd name="connsiteY60" fmla="*/ 16438 h 2302438"/>
              <a:gd name="connsiteX61" fmla="*/ 396240 w 1634282"/>
              <a:gd name="connsiteY61" fmla="*/ 1198 h 2302438"/>
              <a:gd name="connsiteX62" fmla="*/ 304800 w 1634282"/>
              <a:gd name="connsiteY62" fmla="*/ 16438 h 230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34282" h="2302438">
                <a:moveTo>
                  <a:pt x="304800" y="16438"/>
                </a:moveTo>
                <a:cubicBezTo>
                  <a:pt x="271780" y="34218"/>
                  <a:pt x="234692" y="78620"/>
                  <a:pt x="198120" y="107878"/>
                </a:cubicBezTo>
                <a:cubicBezTo>
                  <a:pt x="183817" y="119320"/>
                  <a:pt x="163842" y="124055"/>
                  <a:pt x="152400" y="138358"/>
                </a:cubicBezTo>
                <a:cubicBezTo>
                  <a:pt x="142365" y="150902"/>
                  <a:pt x="144962" y="170035"/>
                  <a:pt x="137160" y="184078"/>
                </a:cubicBezTo>
                <a:cubicBezTo>
                  <a:pt x="119370" y="216100"/>
                  <a:pt x="87784" y="240765"/>
                  <a:pt x="76200" y="275518"/>
                </a:cubicBezTo>
                <a:lnTo>
                  <a:pt x="45720" y="366958"/>
                </a:lnTo>
                <a:cubicBezTo>
                  <a:pt x="40640" y="402518"/>
                  <a:pt x="36906" y="438296"/>
                  <a:pt x="30480" y="473638"/>
                </a:cubicBezTo>
                <a:cubicBezTo>
                  <a:pt x="26733" y="494246"/>
                  <a:pt x="19784" y="514151"/>
                  <a:pt x="15240" y="534598"/>
                </a:cubicBezTo>
                <a:cubicBezTo>
                  <a:pt x="9621" y="559884"/>
                  <a:pt x="5080" y="585398"/>
                  <a:pt x="0" y="610798"/>
                </a:cubicBezTo>
                <a:cubicBezTo>
                  <a:pt x="5080" y="697158"/>
                  <a:pt x="6632" y="783798"/>
                  <a:pt x="15240" y="869878"/>
                </a:cubicBezTo>
                <a:cubicBezTo>
                  <a:pt x="16838" y="885863"/>
                  <a:pt x="26584" y="900013"/>
                  <a:pt x="30480" y="915598"/>
                </a:cubicBezTo>
                <a:cubicBezTo>
                  <a:pt x="36762" y="940728"/>
                  <a:pt x="40101" y="966512"/>
                  <a:pt x="45720" y="991798"/>
                </a:cubicBezTo>
                <a:cubicBezTo>
                  <a:pt x="50264" y="1012245"/>
                  <a:pt x="55880" y="1032438"/>
                  <a:pt x="60960" y="1052758"/>
                </a:cubicBezTo>
                <a:cubicBezTo>
                  <a:pt x="66158" y="1161913"/>
                  <a:pt x="74749" y="1422149"/>
                  <a:pt x="91440" y="1555678"/>
                </a:cubicBezTo>
                <a:cubicBezTo>
                  <a:pt x="94038" y="1576462"/>
                  <a:pt x="100661" y="1596576"/>
                  <a:pt x="106680" y="1616638"/>
                </a:cubicBezTo>
                <a:lnTo>
                  <a:pt x="152400" y="1753798"/>
                </a:lnTo>
                <a:lnTo>
                  <a:pt x="198120" y="1890958"/>
                </a:lnTo>
                <a:cubicBezTo>
                  <a:pt x="208991" y="1923571"/>
                  <a:pt x="216035" y="1958068"/>
                  <a:pt x="243840" y="1982398"/>
                </a:cubicBezTo>
                <a:cubicBezTo>
                  <a:pt x="271409" y="2006521"/>
                  <a:pt x="335280" y="2043358"/>
                  <a:pt x="335280" y="2043358"/>
                </a:cubicBezTo>
                <a:cubicBezTo>
                  <a:pt x="345440" y="2058598"/>
                  <a:pt x="351457" y="2077636"/>
                  <a:pt x="365760" y="2089078"/>
                </a:cubicBezTo>
                <a:cubicBezTo>
                  <a:pt x="378304" y="2099113"/>
                  <a:pt x="397437" y="2096516"/>
                  <a:pt x="411480" y="2104318"/>
                </a:cubicBezTo>
                <a:cubicBezTo>
                  <a:pt x="443502" y="2122108"/>
                  <a:pt x="472440" y="2144958"/>
                  <a:pt x="502920" y="2165278"/>
                </a:cubicBezTo>
                <a:cubicBezTo>
                  <a:pt x="516286" y="2174189"/>
                  <a:pt x="534272" y="2173334"/>
                  <a:pt x="548640" y="2180518"/>
                </a:cubicBezTo>
                <a:cubicBezTo>
                  <a:pt x="565023" y="2188709"/>
                  <a:pt x="577622" y="2203559"/>
                  <a:pt x="594360" y="2210998"/>
                </a:cubicBezTo>
                <a:cubicBezTo>
                  <a:pt x="623720" y="2224047"/>
                  <a:pt x="655320" y="2231318"/>
                  <a:pt x="685800" y="2241478"/>
                </a:cubicBezTo>
                <a:lnTo>
                  <a:pt x="777240" y="2271958"/>
                </a:lnTo>
                <a:cubicBezTo>
                  <a:pt x="792480" y="2277038"/>
                  <a:pt x="807057" y="2284926"/>
                  <a:pt x="822960" y="2287198"/>
                </a:cubicBezTo>
                <a:lnTo>
                  <a:pt x="929640" y="2302438"/>
                </a:lnTo>
                <a:cubicBezTo>
                  <a:pt x="1056640" y="2297358"/>
                  <a:pt x="1184129" y="2299441"/>
                  <a:pt x="1310640" y="2287198"/>
                </a:cubicBezTo>
                <a:cubicBezTo>
                  <a:pt x="1384451" y="2280055"/>
                  <a:pt x="1435072" y="2234724"/>
                  <a:pt x="1493520" y="2195758"/>
                </a:cubicBezTo>
                <a:lnTo>
                  <a:pt x="1539240" y="2165278"/>
                </a:lnTo>
                <a:cubicBezTo>
                  <a:pt x="1549400" y="2150038"/>
                  <a:pt x="1561529" y="2135941"/>
                  <a:pt x="1569720" y="2119558"/>
                </a:cubicBezTo>
                <a:cubicBezTo>
                  <a:pt x="1632816" y="1993365"/>
                  <a:pt x="1528089" y="2159145"/>
                  <a:pt x="1615440" y="2028118"/>
                </a:cubicBezTo>
                <a:cubicBezTo>
                  <a:pt x="1638026" y="1892604"/>
                  <a:pt x="1642979" y="1906913"/>
                  <a:pt x="1615440" y="1723318"/>
                </a:cubicBezTo>
                <a:cubicBezTo>
                  <a:pt x="1610674" y="1691545"/>
                  <a:pt x="1595120" y="1662358"/>
                  <a:pt x="1584960" y="1631878"/>
                </a:cubicBezTo>
                <a:cubicBezTo>
                  <a:pt x="1579880" y="1616638"/>
                  <a:pt x="1578631" y="1599524"/>
                  <a:pt x="1569720" y="1586158"/>
                </a:cubicBezTo>
                <a:cubicBezTo>
                  <a:pt x="1559560" y="1570918"/>
                  <a:pt x="1553024" y="1552499"/>
                  <a:pt x="1539240" y="1540438"/>
                </a:cubicBezTo>
                <a:cubicBezTo>
                  <a:pt x="1511671" y="1516315"/>
                  <a:pt x="1447800" y="1479478"/>
                  <a:pt x="1447800" y="1479478"/>
                </a:cubicBezTo>
                <a:cubicBezTo>
                  <a:pt x="1360449" y="1348451"/>
                  <a:pt x="1476760" y="1502646"/>
                  <a:pt x="1371600" y="1418518"/>
                </a:cubicBezTo>
                <a:cubicBezTo>
                  <a:pt x="1357297" y="1407076"/>
                  <a:pt x="1352846" y="1386869"/>
                  <a:pt x="1341120" y="1372798"/>
                </a:cubicBezTo>
                <a:cubicBezTo>
                  <a:pt x="1327322" y="1356241"/>
                  <a:pt x="1310640" y="1342318"/>
                  <a:pt x="1295400" y="1327078"/>
                </a:cubicBezTo>
                <a:cubicBezTo>
                  <a:pt x="1239820" y="1160337"/>
                  <a:pt x="1328462" y="1412897"/>
                  <a:pt x="1249680" y="1235638"/>
                </a:cubicBezTo>
                <a:cubicBezTo>
                  <a:pt x="1236631" y="1206278"/>
                  <a:pt x="1229360" y="1174678"/>
                  <a:pt x="1219200" y="1144198"/>
                </a:cubicBezTo>
                <a:cubicBezTo>
                  <a:pt x="1214120" y="1128958"/>
                  <a:pt x="1212871" y="1111844"/>
                  <a:pt x="1203960" y="1098478"/>
                </a:cubicBezTo>
                <a:cubicBezTo>
                  <a:pt x="1193800" y="1083238"/>
                  <a:pt x="1181671" y="1069141"/>
                  <a:pt x="1173480" y="1052758"/>
                </a:cubicBezTo>
                <a:cubicBezTo>
                  <a:pt x="1166296" y="1038390"/>
                  <a:pt x="1166042" y="1021081"/>
                  <a:pt x="1158240" y="1007038"/>
                </a:cubicBezTo>
                <a:cubicBezTo>
                  <a:pt x="1140450" y="975016"/>
                  <a:pt x="1108864" y="950351"/>
                  <a:pt x="1097280" y="915598"/>
                </a:cubicBezTo>
                <a:cubicBezTo>
                  <a:pt x="1041700" y="748857"/>
                  <a:pt x="1130342" y="1001417"/>
                  <a:pt x="1051560" y="824158"/>
                </a:cubicBezTo>
                <a:cubicBezTo>
                  <a:pt x="1038511" y="794798"/>
                  <a:pt x="1031240" y="763198"/>
                  <a:pt x="1021080" y="732718"/>
                </a:cubicBezTo>
                <a:lnTo>
                  <a:pt x="1005840" y="686998"/>
                </a:lnTo>
                <a:cubicBezTo>
                  <a:pt x="1000760" y="671758"/>
                  <a:pt x="993750" y="657030"/>
                  <a:pt x="990600" y="641278"/>
                </a:cubicBezTo>
                <a:cubicBezTo>
                  <a:pt x="985520" y="615878"/>
                  <a:pt x="979862" y="590587"/>
                  <a:pt x="975360" y="565078"/>
                </a:cubicBezTo>
                <a:cubicBezTo>
                  <a:pt x="962074" y="489791"/>
                  <a:pt x="952875" y="398686"/>
                  <a:pt x="929640" y="321238"/>
                </a:cubicBezTo>
                <a:cubicBezTo>
                  <a:pt x="920408" y="290464"/>
                  <a:pt x="925893" y="247620"/>
                  <a:pt x="899160" y="229798"/>
                </a:cubicBezTo>
                <a:lnTo>
                  <a:pt x="853440" y="199318"/>
                </a:lnTo>
                <a:cubicBezTo>
                  <a:pt x="843280" y="184078"/>
                  <a:pt x="837263" y="165040"/>
                  <a:pt x="822960" y="153598"/>
                </a:cubicBezTo>
                <a:cubicBezTo>
                  <a:pt x="810416" y="143563"/>
                  <a:pt x="791608" y="145542"/>
                  <a:pt x="777240" y="138358"/>
                </a:cubicBezTo>
                <a:cubicBezTo>
                  <a:pt x="760857" y="130167"/>
                  <a:pt x="747903" y="116069"/>
                  <a:pt x="731520" y="107878"/>
                </a:cubicBezTo>
                <a:cubicBezTo>
                  <a:pt x="717152" y="100694"/>
                  <a:pt x="700168" y="99822"/>
                  <a:pt x="685800" y="92638"/>
                </a:cubicBezTo>
                <a:cubicBezTo>
                  <a:pt x="669417" y="84447"/>
                  <a:pt x="656818" y="69597"/>
                  <a:pt x="640080" y="62158"/>
                </a:cubicBezTo>
                <a:cubicBezTo>
                  <a:pt x="608272" y="48021"/>
                  <a:pt x="527980" y="24498"/>
                  <a:pt x="487680" y="16438"/>
                </a:cubicBezTo>
                <a:cubicBezTo>
                  <a:pt x="457380" y="10378"/>
                  <a:pt x="427034" y="3764"/>
                  <a:pt x="396240" y="1198"/>
                </a:cubicBezTo>
                <a:cubicBezTo>
                  <a:pt x="365865" y="-1333"/>
                  <a:pt x="337820" y="-1342"/>
                  <a:pt x="304800" y="16438"/>
                </a:cubicBezTo>
                <a:close/>
              </a:path>
            </a:pathLst>
          </a:cu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0062CE4-5867-03F9-41DC-3D762FA732B6}"/>
              </a:ext>
            </a:extLst>
          </p:cNvPr>
          <p:cNvSpPr/>
          <p:nvPr/>
        </p:nvSpPr>
        <p:spPr>
          <a:xfrm>
            <a:off x="320040" y="3779520"/>
            <a:ext cx="1889760" cy="975360"/>
          </a:xfrm>
          <a:custGeom>
            <a:avLst/>
            <a:gdLst>
              <a:gd name="connsiteX0" fmla="*/ 213360 w 1889760"/>
              <a:gd name="connsiteY0" fmla="*/ 0 h 975360"/>
              <a:gd name="connsiteX1" fmla="*/ 990600 w 1889760"/>
              <a:gd name="connsiteY1" fmla="*/ 30480 h 975360"/>
              <a:gd name="connsiteX2" fmla="*/ 1082040 w 1889760"/>
              <a:gd name="connsiteY2" fmla="*/ 45720 h 975360"/>
              <a:gd name="connsiteX3" fmla="*/ 1219200 w 1889760"/>
              <a:gd name="connsiteY3" fmla="*/ 76200 h 975360"/>
              <a:gd name="connsiteX4" fmla="*/ 1356360 w 1889760"/>
              <a:gd name="connsiteY4" fmla="*/ 121920 h 975360"/>
              <a:gd name="connsiteX5" fmla="*/ 1584960 w 1889760"/>
              <a:gd name="connsiteY5" fmla="*/ 198120 h 975360"/>
              <a:gd name="connsiteX6" fmla="*/ 1630680 w 1889760"/>
              <a:gd name="connsiteY6" fmla="*/ 213360 h 975360"/>
              <a:gd name="connsiteX7" fmla="*/ 1676400 w 1889760"/>
              <a:gd name="connsiteY7" fmla="*/ 228600 h 975360"/>
              <a:gd name="connsiteX8" fmla="*/ 1722120 w 1889760"/>
              <a:gd name="connsiteY8" fmla="*/ 259080 h 975360"/>
              <a:gd name="connsiteX9" fmla="*/ 1813560 w 1889760"/>
              <a:gd name="connsiteY9" fmla="*/ 304800 h 975360"/>
              <a:gd name="connsiteX10" fmla="*/ 1889760 w 1889760"/>
              <a:gd name="connsiteY10" fmla="*/ 441960 h 975360"/>
              <a:gd name="connsiteX11" fmla="*/ 1859280 w 1889760"/>
              <a:gd name="connsiteY11" fmla="*/ 701040 h 975360"/>
              <a:gd name="connsiteX12" fmla="*/ 1828800 w 1889760"/>
              <a:gd name="connsiteY12" fmla="*/ 746760 h 975360"/>
              <a:gd name="connsiteX13" fmla="*/ 1645920 w 1889760"/>
              <a:gd name="connsiteY13" fmla="*/ 838200 h 975360"/>
              <a:gd name="connsiteX14" fmla="*/ 1554480 w 1889760"/>
              <a:gd name="connsiteY14" fmla="*/ 883920 h 975360"/>
              <a:gd name="connsiteX15" fmla="*/ 1447800 w 1889760"/>
              <a:gd name="connsiteY15" fmla="*/ 914400 h 975360"/>
              <a:gd name="connsiteX16" fmla="*/ 1356360 w 1889760"/>
              <a:gd name="connsiteY16" fmla="*/ 944880 h 975360"/>
              <a:gd name="connsiteX17" fmla="*/ 1310640 w 1889760"/>
              <a:gd name="connsiteY17" fmla="*/ 960120 h 975360"/>
              <a:gd name="connsiteX18" fmla="*/ 1127760 w 1889760"/>
              <a:gd name="connsiteY18" fmla="*/ 975360 h 975360"/>
              <a:gd name="connsiteX19" fmla="*/ 777240 w 1889760"/>
              <a:gd name="connsiteY19" fmla="*/ 960120 h 975360"/>
              <a:gd name="connsiteX20" fmla="*/ 640080 w 1889760"/>
              <a:gd name="connsiteY20" fmla="*/ 899160 h 975360"/>
              <a:gd name="connsiteX21" fmla="*/ 579120 w 1889760"/>
              <a:gd name="connsiteY21" fmla="*/ 883920 h 975360"/>
              <a:gd name="connsiteX22" fmla="*/ 487680 w 1889760"/>
              <a:gd name="connsiteY22" fmla="*/ 853440 h 975360"/>
              <a:gd name="connsiteX23" fmla="*/ 441960 w 1889760"/>
              <a:gd name="connsiteY23" fmla="*/ 838200 h 975360"/>
              <a:gd name="connsiteX24" fmla="*/ 396240 w 1889760"/>
              <a:gd name="connsiteY24" fmla="*/ 807720 h 975360"/>
              <a:gd name="connsiteX25" fmla="*/ 304800 w 1889760"/>
              <a:gd name="connsiteY25" fmla="*/ 777240 h 975360"/>
              <a:gd name="connsiteX26" fmla="*/ 259080 w 1889760"/>
              <a:gd name="connsiteY26" fmla="*/ 746760 h 975360"/>
              <a:gd name="connsiteX27" fmla="*/ 167640 w 1889760"/>
              <a:gd name="connsiteY27" fmla="*/ 701040 h 975360"/>
              <a:gd name="connsiteX28" fmla="*/ 76200 w 1889760"/>
              <a:gd name="connsiteY28" fmla="*/ 563880 h 975360"/>
              <a:gd name="connsiteX29" fmla="*/ 45720 w 1889760"/>
              <a:gd name="connsiteY29" fmla="*/ 518160 h 975360"/>
              <a:gd name="connsiteX30" fmla="*/ 0 w 1889760"/>
              <a:gd name="connsiteY30" fmla="*/ 350520 h 975360"/>
              <a:gd name="connsiteX31" fmla="*/ 15240 w 1889760"/>
              <a:gd name="connsiteY31" fmla="*/ 152400 h 975360"/>
              <a:gd name="connsiteX32" fmla="*/ 76200 w 1889760"/>
              <a:gd name="connsiteY32" fmla="*/ 76200 h 975360"/>
              <a:gd name="connsiteX33" fmla="*/ 259080 w 1889760"/>
              <a:gd name="connsiteY33" fmla="*/ 3048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89760" h="975360">
                <a:moveTo>
                  <a:pt x="213360" y="0"/>
                </a:moveTo>
                <a:cubicBezTo>
                  <a:pt x="560431" y="49582"/>
                  <a:pt x="165491" y="-2524"/>
                  <a:pt x="990600" y="30480"/>
                </a:cubicBezTo>
                <a:cubicBezTo>
                  <a:pt x="1021476" y="31715"/>
                  <a:pt x="1051638" y="40192"/>
                  <a:pt x="1082040" y="45720"/>
                </a:cubicBezTo>
                <a:cubicBezTo>
                  <a:pt x="1118852" y="52413"/>
                  <a:pt x="1181567" y="64910"/>
                  <a:pt x="1219200" y="76200"/>
                </a:cubicBezTo>
                <a:lnTo>
                  <a:pt x="1356360" y="121920"/>
                </a:lnTo>
                <a:lnTo>
                  <a:pt x="1584960" y="198120"/>
                </a:lnTo>
                <a:lnTo>
                  <a:pt x="1630680" y="213360"/>
                </a:lnTo>
                <a:cubicBezTo>
                  <a:pt x="1645920" y="218440"/>
                  <a:pt x="1663034" y="219689"/>
                  <a:pt x="1676400" y="228600"/>
                </a:cubicBezTo>
                <a:cubicBezTo>
                  <a:pt x="1691640" y="238760"/>
                  <a:pt x="1705737" y="250889"/>
                  <a:pt x="1722120" y="259080"/>
                </a:cubicBezTo>
                <a:cubicBezTo>
                  <a:pt x="1848313" y="322176"/>
                  <a:pt x="1682533" y="217449"/>
                  <a:pt x="1813560" y="304800"/>
                </a:cubicBezTo>
                <a:cubicBezTo>
                  <a:pt x="1883431" y="409606"/>
                  <a:pt x="1862936" y="361487"/>
                  <a:pt x="1889760" y="441960"/>
                </a:cubicBezTo>
                <a:cubicBezTo>
                  <a:pt x="1887352" y="475672"/>
                  <a:pt x="1893918" y="631763"/>
                  <a:pt x="1859280" y="701040"/>
                </a:cubicBezTo>
                <a:cubicBezTo>
                  <a:pt x="1851089" y="717423"/>
                  <a:pt x="1842584" y="734699"/>
                  <a:pt x="1828800" y="746760"/>
                </a:cubicBezTo>
                <a:cubicBezTo>
                  <a:pt x="1756078" y="810391"/>
                  <a:pt x="1732249" y="809424"/>
                  <a:pt x="1645920" y="838200"/>
                </a:cubicBezTo>
                <a:cubicBezTo>
                  <a:pt x="1531002" y="876506"/>
                  <a:pt x="1672653" y="824834"/>
                  <a:pt x="1554480" y="883920"/>
                </a:cubicBezTo>
                <a:cubicBezTo>
                  <a:pt x="1528871" y="896724"/>
                  <a:pt x="1472215" y="907076"/>
                  <a:pt x="1447800" y="914400"/>
                </a:cubicBezTo>
                <a:cubicBezTo>
                  <a:pt x="1417026" y="923632"/>
                  <a:pt x="1386840" y="934720"/>
                  <a:pt x="1356360" y="944880"/>
                </a:cubicBezTo>
                <a:cubicBezTo>
                  <a:pt x="1341120" y="949960"/>
                  <a:pt x="1326649" y="958786"/>
                  <a:pt x="1310640" y="960120"/>
                </a:cubicBezTo>
                <a:lnTo>
                  <a:pt x="1127760" y="975360"/>
                </a:lnTo>
                <a:cubicBezTo>
                  <a:pt x="1010920" y="970280"/>
                  <a:pt x="893570" y="972154"/>
                  <a:pt x="777240" y="960120"/>
                </a:cubicBezTo>
                <a:cubicBezTo>
                  <a:pt x="652293" y="947194"/>
                  <a:pt x="721729" y="934152"/>
                  <a:pt x="640080" y="899160"/>
                </a:cubicBezTo>
                <a:cubicBezTo>
                  <a:pt x="620828" y="890909"/>
                  <a:pt x="599182" y="889939"/>
                  <a:pt x="579120" y="883920"/>
                </a:cubicBezTo>
                <a:cubicBezTo>
                  <a:pt x="548346" y="874688"/>
                  <a:pt x="518160" y="863600"/>
                  <a:pt x="487680" y="853440"/>
                </a:cubicBezTo>
                <a:cubicBezTo>
                  <a:pt x="472440" y="848360"/>
                  <a:pt x="455326" y="847111"/>
                  <a:pt x="441960" y="838200"/>
                </a:cubicBezTo>
                <a:cubicBezTo>
                  <a:pt x="426720" y="828040"/>
                  <a:pt x="412978" y="815159"/>
                  <a:pt x="396240" y="807720"/>
                </a:cubicBezTo>
                <a:cubicBezTo>
                  <a:pt x="366880" y="794671"/>
                  <a:pt x="331533" y="795062"/>
                  <a:pt x="304800" y="777240"/>
                </a:cubicBezTo>
                <a:cubicBezTo>
                  <a:pt x="289560" y="767080"/>
                  <a:pt x="275463" y="754951"/>
                  <a:pt x="259080" y="746760"/>
                </a:cubicBezTo>
                <a:cubicBezTo>
                  <a:pt x="132887" y="683664"/>
                  <a:pt x="298667" y="788391"/>
                  <a:pt x="167640" y="701040"/>
                </a:cubicBezTo>
                <a:lnTo>
                  <a:pt x="76200" y="563880"/>
                </a:lnTo>
                <a:cubicBezTo>
                  <a:pt x="66040" y="548640"/>
                  <a:pt x="51512" y="535536"/>
                  <a:pt x="45720" y="518160"/>
                </a:cubicBezTo>
                <a:cubicBezTo>
                  <a:pt x="7049" y="402146"/>
                  <a:pt x="21541" y="458225"/>
                  <a:pt x="0" y="350520"/>
                </a:cubicBezTo>
                <a:cubicBezTo>
                  <a:pt x="5080" y="284480"/>
                  <a:pt x="7025" y="218124"/>
                  <a:pt x="15240" y="152400"/>
                </a:cubicBezTo>
                <a:cubicBezTo>
                  <a:pt x="20183" y="112857"/>
                  <a:pt x="35458" y="88736"/>
                  <a:pt x="76200" y="76200"/>
                </a:cubicBezTo>
                <a:cubicBezTo>
                  <a:pt x="331320" y="-2299"/>
                  <a:pt x="162183" y="78929"/>
                  <a:pt x="259080" y="30480"/>
                </a:cubicBezTo>
              </a:path>
            </a:pathLst>
          </a:custGeom>
          <a:solidFill>
            <a:schemeClr val="accent6">
              <a:lumMod val="60000"/>
              <a:lumOff val="4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06A6EEA-970F-8299-6DDD-57251F34E67D}"/>
              </a:ext>
            </a:extLst>
          </p:cNvPr>
          <p:cNvSpPr/>
          <p:nvPr/>
        </p:nvSpPr>
        <p:spPr>
          <a:xfrm>
            <a:off x="2057400" y="3642360"/>
            <a:ext cx="2133600" cy="1676400"/>
          </a:xfrm>
          <a:custGeom>
            <a:avLst/>
            <a:gdLst>
              <a:gd name="connsiteX0" fmla="*/ 60960 w 2133600"/>
              <a:gd name="connsiteY0" fmla="*/ 1097280 h 1676400"/>
              <a:gd name="connsiteX1" fmla="*/ 152400 w 2133600"/>
              <a:gd name="connsiteY1" fmla="*/ 990600 h 1676400"/>
              <a:gd name="connsiteX2" fmla="*/ 198120 w 2133600"/>
              <a:gd name="connsiteY2" fmla="*/ 960120 h 1676400"/>
              <a:gd name="connsiteX3" fmla="*/ 259080 w 2133600"/>
              <a:gd name="connsiteY3" fmla="*/ 868680 h 1676400"/>
              <a:gd name="connsiteX4" fmla="*/ 289560 w 2133600"/>
              <a:gd name="connsiteY4" fmla="*/ 822960 h 1676400"/>
              <a:gd name="connsiteX5" fmla="*/ 320040 w 2133600"/>
              <a:gd name="connsiteY5" fmla="*/ 777240 h 1676400"/>
              <a:gd name="connsiteX6" fmla="*/ 335280 w 2133600"/>
              <a:gd name="connsiteY6" fmla="*/ 731520 h 1676400"/>
              <a:gd name="connsiteX7" fmla="*/ 396240 w 2133600"/>
              <a:gd name="connsiteY7" fmla="*/ 640080 h 1676400"/>
              <a:gd name="connsiteX8" fmla="*/ 411480 w 2133600"/>
              <a:gd name="connsiteY8" fmla="*/ 594360 h 1676400"/>
              <a:gd name="connsiteX9" fmla="*/ 441960 w 2133600"/>
              <a:gd name="connsiteY9" fmla="*/ 548640 h 1676400"/>
              <a:gd name="connsiteX10" fmla="*/ 472440 w 2133600"/>
              <a:gd name="connsiteY10" fmla="*/ 457200 h 1676400"/>
              <a:gd name="connsiteX11" fmla="*/ 487680 w 2133600"/>
              <a:gd name="connsiteY11" fmla="*/ 411480 h 1676400"/>
              <a:gd name="connsiteX12" fmla="*/ 502920 w 2133600"/>
              <a:gd name="connsiteY12" fmla="*/ 365760 h 1676400"/>
              <a:gd name="connsiteX13" fmla="*/ 548640 w 2133600"/>
              <a:gd name="connsiteY13" fmla="*/ 274320 h 1676400"/>
              <a:gd name="connsiteX14" fmla="*/ 579120 w 2133600"/>
              <a:gd name="connsiteY14" fmla="*/ 228600 h 1676400"/>
              <a:gd name="connsiteX15" fmla="*/ 655320 w 2133600"/>
              <a:gd name="connsiteY15" fmla="*/ 91440 h 1676400"/>
              <a:gd name="connsiteX16" fmla="*/ 746760 w 2133600"/>
              <a:gd name="connsiteY16" fmla="*/ 45720 h 1676400"/>
              <a:gd name="connsiteX17" fmla="*/ 838200 w 2133600"/>
              <a:gd name="connsiteY17" fmla="*/ 15240 h 1676400"/>
              <a:gd name="connsiteX18" fmla="*/ 883920 w 2133600"/>
              <a:gd name="connsiteY18" fmla="*/ 0 h 1676400"/>
              <a:gd name="connsiteX19" fmla="*/ 975360 w 2133600"/>
              <a:gd name="connsiteY19" fmla="*/ 15240 h 1676400"/>
              <a:gd name="connsiteX20" fmla="*/ 1036320 w 2133600"/>
              <a:gd name="connsiteY20" fmla="*/ 30480 h 1676400"/>
              <a:gd name="connsiteX21" fmla="*/ 1127760 w 2133600"/>
              <a:gd name="connsiteY21" fmla="*/ 45720 h 1676400"/>
              <a:gd name="connsiteX22" fmla="*/ 1188720 w 2133600"/>
              <a:gd name="connsiteY22" fmla="*/ 60960 h 1676400"/>
              <a:gd name="connsiteX23" fmla="*/ 1264920 w 2133600"/>
              <a:gd name="connsiteY23" fmla="*/ 76200 h 1676400"/>
              <a:gd name="connsiteX24" fmla="*/ 1356360 w 2133600"/>
              <a:gd name="connsiteY24" fmla="*/ 106680 h 1676400"/>
              <a:gd name="connsiteX25" fmla="*/ 1402080 w 2133600"/>
              <a:gd name="connsiteY25" fmla="*/ 121920 h 1676400"/>
              <a:gd name="connsiteX26" fmla="*/ 1447800 w 2133600"/>
              <a:gd name="connsiteY26" fmla="*/ 137160 h 1676400"/>
              <a:gd name="connsiteX27" fmla="*/ 1539240 w 2133600"/>
              <a:gd name="connsiteY27" fmla="*/ 198120 h 1676400"/>
              <a:gd name="connsiteX28" fmla="*/ 1615440 w 2133600"/>
              <a:gd name="connsiteY28" fmla="*/ 274320 h 1676400"/>
              <a:gd name="connsiteX29" fmla="*/ 1661160 w 2133600"/>
              <a:gd name="connsiteY29" fmla="*/ 289560 h 1676400"/>
              <a:gd name="connsiteX30" fmla="*/ 1752600 w 2133600"/>
              <a:gd name="connsiteY30" fmla="*/ 350520 h 1676400"/>
              <a:gd name="connsiteX31" fmla="*/ 1844040 w 2133600"/>
              <a:gd name="connsiteY31" fmla="*/ 396240 h 1676400"/>
              <a:gd name="connsiteX32" fmla="*/ 1920240 w 2133600"/>
              <a:gd name="connsiteY32" fmla="*/ 457200 h 1676400"/>
              <a:gd name="connsiteX33" fmla="*/ 1950720 w 2133600"/>
              <a:gd name="connsiteY33" fmla="*/ 502920 h 1676400"/>
              <a:gd name="connsiteX34" fmla="*/ 1996440 w 2133600"/>
              <a:gd name="connsiteY34" fmla="*/ 548640 h 1676400"/>
              <a:gd name="connsiteX35" fmla="*/ 2072640 w 2133600"/>
              <a:gd name="connsiteY35" fmla="*/ 624840 h 1676400"/>
              <a:gd name="connsiteX36" fmla="*/ 2118360 w 2133600"/>
              <a:gd name="connsiteY36" fmla="*/ 762000 h 1676400"/>
              <a:gd name="connsiteX37" fmla="*/ 2133600 w 2133600"/>
              <a:gd name="connsiteY37" fmla="*/ 807720 h 1676400"/>
              <a:gd name="connsiteX38" fmla="*/ 2118360 w 2133600"/>
              <a:gd name="connsiteY38" fmla="*/ 1021080 h 1676400"/>
              <a:gd name="connsiteX39" fmla="*/ 2103120 w 2133600"/>
              <a:gd name="connsiteY39" fmla="*/ 1066800 h 1676400"/>
              <a:gd name="connsiteX40" fmla="*/ 2057400 w 2133600"/>
              <a:gd name="connsiteY40" fmla="*/ 1097280 h 1676400"/>
              <a:gd name="connsiteX41" fmla="*/ 1981200 w 2133600"/>
              <a:gd name="connsiteY41" fmla="*/ 1158240 h 1676400"/>
              <a:gd name="connsiteX42" fmla="*/ 1950720 w 2133600"/>
              <a:gd name="connsiteY42" fmla="*/ 1203960 h 1676400"/>
              <a:gd name="connsiteX43" fmla="*/ 1905000 w 2133600"/>
              <a:gd name="connsiteY43" fmla="*/ 1234440 h 1676400"/>
              <a:gd name="connsiteX44" fmla="*/ 1798320 w 2133600"/>
              <a:gd name="connsiteY44" fmla="*/ 1356360 h 1676400"/>
              <a:gd name="connsiteX45" fmla="*/ 1767840 w 2133600"/>
              <a:gd name="connsiteY45" fmla="*/ 1402080 h 1676400"/>
              <a:gd name="connsiteX46" fmla="*/ 1676400 w 2133600"/>
              <a:gd name="connsiteY46" fmla="*/ 1463040 h 1676400"/>
              <a:gd name="connsiteX47" fmla="*/ 1630680 w 2133600"/>
              <a:gd name="connsiteY47" fmla="*/ 1493520 h 1676400"/>
              <a:gd name="connsiteX48" fmla="*/ 1493520 w 2133600"/>
              <a:gd name="connsiteY48" fmla="*/ 1584960 h 1676400"/>
              <a:gd name="connsiteX49" fmla="*/ 1447800 w 2133600"/>
              <a:gd name="connsiteY49" fmla="*/ 1615440 h 1676400"/>
              <a:gd name="connsiteX50" fmla="*/ 1356360 w 2133600"/>
              <a:gd name="connsiteY50" fmla="*/ 1645920 h 1676400"/>
              <a:gd name="connsiteX51" fmla="*/ 1310640 w 2133600"/>
              <a:gd name="connsiteY51" fmla="*/ 1661160 h 1676400"/>
              <a:gd name="connsiteX52" fmla="*/ 1234440 w 2133600"/>
              <a:gd name="connsiteY52" fmla="*/ 1676400 h 1676400"/>
              <a:gd name="connsiteX53" fmla="*/ 1173480 w 2133600"/>
              <a:gd name="connsiteY53" fmla="*/ 1661160 h 1676400"/>
              <a:gd name="connsiteX54" fmla="*/ 1051560 w 2133600"/>
              <a:gd name="connsiteY54" fmla="*/ 1645920 h 1676400"/>
              <a:gd name="connsiteX55" fmla="*/ 914400 w 2133600"/>
              <a:gd name="connsiteY55" fmla="*/ 1600200 h 1676400"/>
              <a:gd name="connsiteX56" fmla="*/ 853440 w 2133600"/>
              <a:gd name="connsiteY56" fmla="*/ 1584960 h 1676400"/>
              <a:gd name="connsiteX57" fmla="*/ 609600 w 2133600"/>
              <a:gd name="connsiteY57" fmla="*/ 1569720 h 1676400"/>
              <a:gd name="connsiteX58" fmla="*/ 320040 w 2133600"/>
              <a:gd name="connsiteY58" fmla="*/ 1524000 h 1676400"/>
              <a:gd name="connsiteX59" fmla="*/ 152400 w 2133600"/>
              <a:gd name="connsiteY59" fmla="*/ 1478280 h 1676400"/>
              <a:gd name="connsiteX60" fmla="*/ 106680 w 2133600"/>
              <a:gd name="connsiteY60" fmla="*/ 1447800 h 1676400"/>
              <a:gd name="connsiteX61" fmla="*/ 76200 w 2133600"/>
              <a:gd name="connsiteY61" fmla="*/ 1402080 h 1676400"/>
              <a:gd name="connsiteX62" fmla="*/ 30480 w 2133600"/>
              <a:gd name="connsiteY62" fmla="*/ 1356360 h 1676400"/>
              <a:gd name="connsiteX63" fmla="*/ 0 w 2133600"/>
              <a:gd name="connsiteY63" fmla="*/ 1264920 h 1676400"/>
              <a:gd name="connsiteX64" fmla="*/ 45720 w 2133600"/>
              <a:gd name="connsiteY64" fmla="*/ 1112520 h 1676400"/>
              <a:gd name="connsiteX65" fmla="*/ 60960 w 2133600"/>
              <a:gd name="connsiteY65" fmla="*/ 109728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133600" h="1676400">
                <a:moveTo>
                  <a:pt x="60960" y="1097280"/>
                </a:moveTo>
                <a:cubicBezTo>
                  <a:pt x="78740" y="1076960"/>
                  <a:pt x="119282" y="1023718"/>
                  <a:pt x="152400" y="990600"/>
                </a:cubicBezTo>
                <a:cubicBezTo>
                  <a:pt x="165352" y="977648"/>
                  <a:pt x="186059" y="973904"/>
                  <a:pt x="198120" y="960120"/>
                </a:cubicBezTo>
                <a:cubicBezTo>
                  <a:pt x="222243" y="932551"/>
                  <a:pt x="238760" y="899160"/>
                  <a:pt x="259080" y="868680"/>
                </a:cubicBezTo>
                <a:lnTo>
                  <a:pt x="289560" y="822960"/>
                </a:lnTo>
                <a:cubicBezTo>
                  <a:pt x="299720" y="807720"/>
                  <a:pt x="314248" y="794616"/>
                  <a:pt x="320040" y="777240"/>
                </a:cubicBezTo>
                <a:cubicBezTo>
                  <a:pt x="325120" y="762000"/>
                  <a:pt x="327478" y="745563"/>
                  <a:pt x="335280" y="731520"/>
                </a:cubicBezTo>
                <a:cubicBezTo>
                  <a:pt x="353070" y="699498"/>
                  <a:pt x="384656" y="674833"/>
                  <a:pt x="396240" y="640080"/>
                </a:cubicBezTo>
                <a:cubicBezTo>
                  <a:pt x="401320" y="624840"/>
                  <a:pt x="404296" y="608728"/>
                  <a:pt x="411480" y="594360"/>
                </a:cubicBezTo>
                <a:cubicBezTo>
                  <a:pt x="419671" y="577977"/>
                  <a:pt x="434521" y="565378"/>
                  <a:pt x="441960" y="548640"/>
                </a:cubicBezTo>
                <a:cubicBezTo>
                  <a:pt x="455009" y="519280"/>
                  <a:pt x="462280" y="487680"/>
                  <a:pt x="472440" y="457200"/>
                </a:cubicBezTo>
                <a:lnTo>
                  <a:pt x="487680" y="411480"/>
                </a:lnTo>
                <a:cubicBezTo>
                  <a:pt x="492760" y="396240"/>
                  <a:pt x="494009" y="379126"/>
                  <a:pt x="502920" y="365760"/>
                </a:cubicBezTo>
                <a:cubicBezTo>
                  <a:pt x="590271" y="234733"/>
                  <a:pt x="485544" y="400513"/>
                  <a:pt x="548640" y="274320"/>
                </a:cubicBezTo>
                <a:cubicBezTo>
                  <a:pt x="556831" y="257937"/>
                  <a:pt x="570929" y="244983"/>
                  <a:pt x="579120" y="228600"/>
                </a:cubicBezTo>
                <a:cubicBezTo>
                  <a:pt x="600590" y="185659"/>
                  <a:pt x="597658" y="110661"/>
                  <a:pt x="655320" y="91440"/>
                </a:cubicBezTo>
                <a:cubicBezTo>
                  <a:pt x="822061" y="35860"/>
                  <a:pt x="569501" y="124502"/>
                  <a:pt x="746760" y="45720"/>
                </a:cubicBezTo>
                <a:cubicBezTo>
                  <a:pt x="776120" y="32671"/>
                  <a:pt x="807720" y="25400"/>
                  <a:pt x="838200" y="15240"/>
                </a:cubicBezTo>
                <a:lnTo>
                  <a:pt x="883920" y="0"/>
                </a:lnTo>
                <a:cubicBezTo>
                  <a:pt x="914400" y="5080"/>
                  <a:pt x="945060" y="9180"/>
                  <a:pt x="975360" y="15240"/>
                </a:cubicBezTo>
                <a:cubicBezTo>
                  <a:pt x="995899" y="19348"/>
                  <a:pt x="1015781" y="26372"/>
                  <a:pt x="1036320" y="30480"/>
                </a:cubicBezTo>
                <a:cubicBezTo>
                  <a:pt x="1066620" y="36540"/>
                  <a:pt x="1097460" y="39660"/>
                  <a:pt x="1127760" y="45720"/>
                </a:cubicBezTo>
                <a:cubicBezTo>
                  <a:pt x="1148299" y="49828"/>
                  <a:pt x="1168273" y="56416"/>
                  <a:pt x="1188720" y="60960"/>
                </a:cubicBezTo>
                <a:cubicBezTo>
                  <a:pt x="1214006" y="66579"/>
                  <a:pt x="1239930" y="69384"/>
                  <a:pt x="1264920" y="76200"/>
                </a:cubicBezTo>
                <a:cubicBezTo>
                  <a:pt x="1295917" y="84654"/>
                  <a:pt x="1325880" y="96520"/>
                  <a:pt x="1356360" y="106680"/>
                </a:cubicBezTo>
                <a:lnTo>
                  <a:pt x="1402080" y="121920"/>
                </a:lnTo>
                <a:cubicBezTo>
                  <a:pt x="1417320" y="127000"/>
                  <a:pt x="1434434" y="128249"/>
                  <a:pt x="1447800" y="137160"/>
                </a:cubicBezTo>
                <a:lnTo>
                  <a:pt x="1539240" y="198120"/>
                </a:lnTo>
                <a:cubicBezTo>
                  <a:pt x="1569720" y="243840"/>
                  <a:pt x="1564640" y="248920"/>
                  <a:pt x="1615440" y="274320"/>
                </a:cubicBezTo>
                <a:cubicBezTo>
                  <a:pt x="1629808" y="281504"/>
                  <a:pt x="1647117" y="281758"/>
                  <a:pt x="1661160" y="289560"/>
                </a:cubicBezTo>
                <a:cubicBezTo>
                  <a:pt x="1693182" y="307350"/>
                  <a:pt x="1717847" y="338936"/>
                  <a:pt x="1752600" y="350520"/>
                </a:cubicBezTo>
                <a:cubicBezTo>
                  <a:pt x="1815696" y="371552"/>
                  <a:pt x="1784954" y="356849"/>
                  <a:pt x="1844040" y="396240"/>
                </a:cubicBezTo>
                <a:cubicBezTo>
                  <a:pt x="1931391" y="527267"/>
                  <a:pt x="1815080" y="373072"/>
                  <a:pt x="1920240" y="457200"/>
                </a:cubicBezTo>
                <a:cubicBezTo>
                  <a:pt x="1934543" y="468642"/>
                  <a:pt x="1938994" y="488849"/>
                  <a:pt x="1950720" y="502920"/>
                </a:cubicBezTo>
                <a:cubicBezTo>
                  <a:pt x="1964518" y="519477"/>
                  <a:pt x="1982642" y="532083"/>
                  <a:pt x="1996440" y="548640"/>
                </a:cubicBezTo>
                <a:cubicBezTo>
                  <a:pt x="2059940" y="624840"/>
                  <a:pt x="1988820" y="568960"/>
                  <a:pt x="2072640" y="624840"/>
                </a:cubicBezTo>
                <a:lnTo>
                  <a:pt x="2118360" y="762000"/>
                </a:lnTo>
                <a:lnTo>
                  <a:pt x="2133600" y="807720"/>
                </a:lnTo>
                <a:cubicBezTo>
                  <a:pt x="2128520" y="878840"/>
                  <a:pt x="2126691" y="950267"/>
                  <a:pt x="2118360" y="1021080"/>
                </a:cubicBezTo>
                <a:cubicBezTo>
                  <a:pt x="2116483" y="1037034"/>
                  <a:pt x="2113155" y="1054256"/>
                  <a:pt x="2103120" y="1066800"/>
                </a:cubicBezTo>
                <a:cubicBezTo>
                  <a:pt x="2091678" y="1081103"/>
                  <a:pt x="2072640" y="1087120"/>
                  <a:pt x="2057400" y="1097280"/>
                </a:cubicBezTo>
                <a:cubicBezTo>
                  <a:pt x="1970049" y="1228307"/>
                  <a:pt x="2086360" y="1074112"/>
                  <a:pt x="1981200" y="1158240"/>
                </a:cubicBezTo>
                <a:cubicBezTo>
                  <a:pt x="1966897" y="1169682"/>
                  <a:pt x="1963672" y="1191008"/>
                  <a:pt x="1950720" y="1203960"/>
                </a:cubicBezTo>
                <a:cubicBezTo>
                  <a:pt x="1937768" y="1216912"/>
                  <a:pt x="1920240" y="1224280"/>
                  <a:pt x="1905000" y="1234440"/>
                </a:cubicBezTo>
                <a:cubicBezTo>
                  <a:pt x="1833880" y="1341120"/>
                  <a:pt x="1874520" y="1305560"/>
                  <a:pt x="1798320" y="1356360"/>
                </a:cubicBezTo>
                <a:cubicBezTo>
                  <a:pt x="1788160" y="1371600"/>
                  <a:pt x="1781624" y="1390019"/>
                  <a:pt x="1767840" y="1402080"/>
                </a:cubicBezTo>
                <a:cubicBezTo>
                  <a:pt x="1740271" y="1426203"/>
                  <a:pt x="1706880" y="1442720"/>
                  <a:pt x="1676400" y="1463040"/>
                </a:cubicBezTo>
                <a:lnTo>
                  <a:pt x="1630680" y="1493520"/>
                </a:lnTo>
                <a:lnTo>
                  <a:pt x="1493520" y="1584960"/>
                </a:lnTo>
                <a:cubicBezTo>
                  <a:pt x="1478280" y="1595120"/>
                  <a:pt x="1465176" y="1609648"/>
                  <a:pt x="1447800" y="1615440"/>
                </a:cubicBezTo>
                <a:lnTo>
                  <a:pt x="1356360" y="1645920"/>
                </a:lnTo>
                <a:cubicBezTo>
                  <a:pt x="1341120" y="1651000"/>
                  <a:pt x="1326392" y="1658010"/>
                  <a:pt x="1310640" y="1661160"/>
                </a:cubicBezTo>
                <a:lnTo>
                  <a:pt x="1234440" y="1676400"/>
                </a:lnTo>
                <a:cubicBezTo>
                  <a:pt x="1214120" y="1671320"/>
                  <a:pt x="1194140" y="1664603"/>
                  <a:pt x="1173480" y="1661160"/>
                </a:cubicBezTo>
                <a:cubicBezTo>
                  <a:pt x="1133081" y="1654427"/>
                  <a:pt x="1091607" y="1654502"/>
                  <a:pt x="1051560" y="1645920"/>
                </a:cubicBezTo>
                <a:cubicBezTo>
                  <a:pt x="944880" y="1623060"/>
                  <a:pt x="990600" y="1619250"/>
                  <a:pt x="914400" y="1600200"/>
                </a:cubicBezTo>
                <a:cubicBezTo>
                  <a:pt x="894080" y="1595120"/>
                  <a:pt x="874281" y="1587044"/>
                  <a:pt x="853440" y="1584960"/>
                </a:cubicBezTo>
                <a:cubicBezTo>
                  <a:pt x="772406" y="1576857"/>
                  <a:pt x="690880" y="1574800"/>
                  <a:pt x="609600" y="1569720"/>
                </a:cubicBezTo>
                <a:cubicBezTo>
                  <a:pt x="515760" y="1556314"/>
                  <a:pt x="411003" y="1542193"/>
                  <a:pt x="320040" y="1524000"/>
                </a:cubicBezTo>
                <a:cubicBezTo>
                  <a:pt x="279145" y="1515821"/>
                  <a:pt x="185547" y="1500378"/>
                  <a:pt x="152400" y="1478280"/>
                </a:cubicBezTo>
                <a:lnTo>
                  <a:pt x="106680" y="1447800"/>
                </a:lnTo>
                <a:cubicBezTo>
                  <a:pt x="96520" y="1432560"/>
                  <a:pt x="87926" y="1416151"/>
                  <a:pt x="76200" y="1402080"/>
                </a:cubicBezTo>
                <a:cubicBezTo>
                  <a:pt x="62402" y="1385523"/>
                  <a:pt x="40947" y="1375200"/>
                  <a:pt x="30480" y="1356360"/>
                </a:cubicBezTo>
                <a:cubicBezTo>
                  <a:pt x="14877" y="1328274"/>
                  <a:pt x="0" y="1264920"/>
                  <a:pt x="0" y="1264920"/>
                </a:cubicBezTo>
                <a:cubicBezTo>
                  <a:pt x="9593" y="1197772"/>
                  <a:pt x="-485" y="1158725"/>
                  <a:pt x="45720" y="1112520"/>
                </a:cubicBezTo>
                <a:cubicBezTo>
                  <a:pt x="53752" y="1104488"/>
                  <a:pt x="43180" y="1117600"/>
                  <a:pt x="60960" y="109728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36406A-BC35-5CD6-9CCC-1C70FCA1FC86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36406A-BC35-5CD6-9CCC-1C70FCA1F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40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6371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DiffPool</a:t>
            </a:r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2" y="1421104"/>
            <a:ext cx="5381067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100" dirty="0">
                <a:latin typeface="Microsoft JhengHei UI"/>
                <a:cs typeface="Microsoft JhengHei UI"/>
              </a:rPr>
              <a:t>利用GNN生成子图来作为粗化图的节点</a:t>
            </a:r>
            <a:endParaRPr sz="2100" dirty="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72C7E05-A708-71B6-39AB-2A7F28921400}"/>
              </a:ext>
            </a:extLst>
          </p:cNvPr>
          <p:cNvSpPr txBox="1"/>
          <p:nvPr/>
        </p:nvSpPr>
        <p:spPr>
          <a:xfrm>
            <a:off x="7765728" y="1258140"/>
            <a:ext cx="2755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ambria Math"/>
                <a:cs typeface="Cambria Math"/>
              </a:rPr>
              <a:t>两个</a:t>
            </a:r>
            <a:r>
              <a:rPr lang="en-US" altLang="zh-CN" sz="2400" dirty="0">
                <a:latin typeface="Cambria Math"/>
                <a:cs typeface="Cambria Math"/>
              </a:rPr>
              <a:t>GCN</a:t>
            </a:r>
            <a:r>
              <a:rPr lang="zh-CN" altLang="en-US" sz="2400" dirty="0">
                <a:latin typeface="Cambria Math"/>
                <a:cs typeface="Cambria Math"/>
              </a:rPr>
              <a:t>模型</a:t>
            </a:r>
            <a:endParaRPr lang="en-CN" sz="240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EEBE5CB-2909-F389-1ACD-E2BE374410E4}"/>
              </a:ext>
            </a:extLst>
          </p:cNvPr>
          <p:cNvSpPr/>
          <p:nvPr/>
        </p:nvSpPr>
        <p:spPr>
          <a:xfrm>
            <a:off x="1188720" y="2423160"/>
            <a:ext cx="2225040" cy="1813560"/>
          </a:xfrm>
          <a:custGeom>
            <a:avLst/>
            <a:gdLst>
              <a:gd name="connsiteX0" fmla="*/ 60960 w 2225040"/>
              <a:gd name="connsiteY0" fmla="*/ 243840 h 1813560"/>
              <a:gd name="connsiteX1" fmla="*/ 15240 w 2225040"/>
              <a:gd name="connsiteY1" fmla="*/ 441960 h 1813560"/>
              <a:gd name="connsiteX2" fmla="*/ 0 w 2225040"/>
              <a:gd name="connsiteY2" fmla="*/ 487680 h 1813560"/>
              <a:gd name="connsiteX3" fmla="*/ 30480 w 2225040"/>
              <a:gd name="connsiteY3" fmla="*/ 579120 h 1813560"/>
              <a:gd name="connsiteX4" fmla="*/ 60960 w 2225040"/>
              <a:gd name="connsiteY4" fmla="*/ 624840 h 1813560"/>
              <a:gd name="connsiteX5" fmla="*/ 91440 w 2225040"/>
              <a:gd name="connsiteY5" fmla="*/ 716280 h 1813560"/>
              <a:gd name="connsiteX6" fmla="*/ 152400 w 2225040"/>
              <a:gd name="connsiteY6" fmla="*/ 807720 h 1813560"/>
              <a:gd name="connsiteX7" fmla="*/ 198120 w 2225040"/>
              <a:gd name="connsiteY7" fmla="*/ 899160 h 1813560"/>
              <a:gd name="connsiteX8" fmla="*/ 243840 w 2225040"/>
              <a:gd name="connsiteY8" fmla="*/ 929640 h 1813560"/>
              <a:gd name="connsiteX9" fmla="*/ 365760 w 2225040"/>
              <a:gd name="connsiteY9" fmla="*/ 1036320 h 1813560"/>
              <a:gd name="connsiteX10" fmla="*/ 411480 w 2225040"/>
              <a:gd name="connsiteY10" fmla="*/ 1082040 h 1813560"/>
              <a:gd name="connsiteX11" fmla="*/ 502920 w 2225040"/>
              <a:gd name="connsiteY11" fmla="*/ 1143000 h 1813560"/>
              <a:gd name="connsiteX12" fmla="*/ 579120 w 2225040"/>
              <a:gd name="connsiteY12" fmla="*/ 1203960 h 1813560"/>
              <a:gd name="connsiteX13" fmla="*/ 655320 w 2225040"/>
              <a:gd name="connsiteY13" fmla="*/ 1264920 h 1813560"/>
              <a:gd name="connsiteX14" fmla="*/ 701040 w 2225040"/>
              <a:gd name="connsiteY14" fmla="*/ 1310640 h 1813560"/>
              <a:gd name="connsiteX15" fmla="*/ 746760 w 2225040"/>
              <a:gd name="connsiteY15" fmla="*/ 1325880 h 1813560"/>
              <a:gd name="connsiteX16" fmla="*/ 792480 w 2225040"/>
              <a:gd name="connsiteY16" fmla="*/ 1356360 h 1813560"/>
              <a:gd name="connsiteX17" fmla="*/ 838200 w 2225040"/>
              <a:gd name="connsiteY17" fmla="*/ 1371600 h 1813560"/>
              <a:gd name="connsiteX18" fmla="*/ 929640 w 2225040"/>
              <a:gd name="connsiteY18" fmla="*/ 1417320 h 1813560"/>
              <a:gd name="connsiteX19" fmla="*/ 975360 w 2225040"/>
              <a:gd name="connsiteY19" fmla="*/ 1463040 h 1813560"/>
              <a:gd name="connsiteX20" fmla="*/ 1066800 w 2225040"/>
              <a:gd name="connsiteY20" fmla="*/ 1508760 h 1813560"/>
              <a:gd name="connsiteX21" fmla="*/ 1112520 w 2225040"/>
              <a:gd name="connsiteY21" fmla="*/ 1554480 h 1813560"/>
              <a:gd name="connsiteX22" fmla="*/ 1203960 w 2225040"/>
              <a:gd name="connsiteY22" fmla="*/ 1600200 h 1813560"/>
              <a:gd name="connsiteX23" fmla="*/ 1249680 w 2225040"/>
              <a:gd name="connsiteY23" fmla="*/ 1645920 h 1813560"/>
              <a:gd name="connsiteX24" fmla="*/ 1341120 w 2225040"/>
              <a:gd name="connsiteY24" fmla="*/ 1676400 h 1813560"/>
              <a:gd name="connsiteX25" fmla="*/ 1569720 w 2225040"/>
              <a:gd name="connsiteY25" fmla="*/ 1752600 h 1813560"/>
              <a:gd name="connsiteX26" fmla="*/ 1706880 w 2225040"/>
              <a:gd name="connsiteY26" fmla="*/ 1798320 h 1813560"/>
              <a:gd name="connsiteX27" fmla="*/ 1752600 w 2225040"/>
              <a:gd name="connsiteY27" fmla="*/ 1813560 h 1813560"/>
              <a:gd name="connsiteX28" fmla="*/ 1996440 w 2225040"/>
              <a:gd name="connsiteY28" fmla="*/ 1798320 h 1813560"/>
              <a:gd name="connsiteX29" fmla="*/ 2042160 w 2225040"/>
              <a:gd name="connsiteY29" fmla="*/ 1783080 h 1813560"/>
              <a:gd name="connsiteX30" fmla="*/ 2148840 w 2225040"/>
              <a:gd name="connsiteY30" fmla="*/ 1645920 h 1813560"/>
              <a:gd name="connsiteX31" fmla="*/ 2179320 w 2225040"/>
              <a:gd name="connsiteY31" fmla="*/ 1600200 h 1813560"/>
              <a:gd name="connsiteX32" fmla="*/ 2209800 w 2225040"/>
              <a:gd name="connsiteY32" fmla="*/ 1554480 h 1813560"/>
              <a:gd name="connsiteX33" fmla="*/ 2225040 w 2225040"/>
              <a:gd name="connsiteY33" fmla="*/ 1508760 h 1813560"/>
              <a:gd name="connsiteX34" fmla="*/ 2179320 w 2225040"/>
              <a:gd name="connsiteY34" fmla="*/ 1371600 h 1813560"/>
              <a:gd name="connsiteX35" fmla="*/ 2133600 w 2225040"/>
              <a:gd name="connsiteY35" fmla="*/ 1356360 h 1813560"/>
              <a:gd name="connsiteX36" fmla="*/ 2042160 w 2225040"/>
              <a:gd name="connsiteY36" fmla="*/ 1295400 h 1813560"/>
              <a:gd name="connsiteX37" fmla="*/ 1996440 w 2225040"/>
              <a:gd name="connsiteY37" fmla="*/ 1264920 h 1813560"/>
              <a:gd name="connsiteX38" fmla="*/ 1905000 w 2225040"/>
              <a:gd name="connsiteY38" fmla="*/ 1188720 h 1813560"/>
              <a:gd name="connsiteX39" fmla="*/ 1859280 w 2225040"/>
              <a:gd name="connsiteY39" fmla="*/ 1173480 h 1813560"/>
              <a:gd name="connsiteX40" fmla="*/ 1813560 w 2225040"/>
              <a:gd name="connsiteY40" fmla="*/ 1143000 h 1813560"/>
              <a:gd name="connsiteX41" fmla="*/ 1767840 w 2225040"/>
              <a:gd name="connsiteY41" fmla="*/ 1127760 h 1813560"/>
              <a:gd name="connsiteX42" fmla="*/ 1676400 w 2225040"/>
              <a:gd name="connsiteY42" fmla="*/ 1051560 h 1813560"/>
              <a:gd name="connsiteX43" fmla="*/ 1630680 w 2225040"/>
              <a:gd name="connsiteY43" fmla="*/ 1021080 h 1813560"/>
              <a:gd name="connsiteX44" fmla="*/ 1539240 w 2225040"/>
              <a:gd name="connsiteY44" fmla="*/ 944880 h 1813560"/>
              <a:gd name="connsiteX45" fmla="*/ 1508760 w 2225040"/>
              <a:gd name="connsiteY45" fmla="*/ 899160 h 1813560"/>
              <a:gd name="connsiteX46" fmla="*/ 1463040 w 2225040"/>
              <a:gd name="connsiteY46" fmla="*/ 868680 h 1813560"/>
              <a:gd name="connsiteX47" fmla="*/ 1417320 w 2225040"/>
              <a:gd name="connsiteY47" fmla="*/ 822960 h 1813560"/>
              <a:gd name="connsiteX48" fmla="*/ 1341120 w 2225040"/>
              <a:gd name="connsiteY48" fmla="*/ 685800 h 1813560"/>
              <a:gd name="connsiteX49" fmla="*/ 1310640 w 2225040"/>
              <a:gd name="connsiteY49" fmla="*/ 640080 h 1813560"/>
              <a:gd name="connsiteX50" fmla="*/ 1249680 w 2225040"/>
              <a:gd name="connsiteY50" fmla="*/ 548640 h 1813560"/>
              <a:gd name="connsiteX51" fmla="*/ 1188720 w 2225040"/>
              <a:gd name="connsiteY51" fmla="*/ 457200 h 1813560"/>
              <a:gd name="connsiteX52" fmla="*/ 1127760 w 2225040"/>
              <a:gd name="connsiteY52" fmla="*/ 365760 h 1813560"/>
              <a:gd name="connsiteX53" fmla="*/ 1097280 w 2225040"/>
              <a:gd name="connsiteY53" fmla="*/ 320040 h 1813560"/>
              <a:gd name="connsiteX54" fmla="*/ 1051560 w 2225040"/>
              <a:gd name="connsiteY54" fmla="*/ 274320 h 1813560"/>
              <a:gd name="connsiteX55" fmla="*/ 960120 w 2225040"/>
              <a:gd name="connsiteY55" fmla="*/ 137160 h 1813560"/>
              <a:gd name="connsiteX56" fmla="*/ 883920 w 2225040"/>
              <a:gd name="connsiteY56" fmla="*/ 60960 h 1813560"/>
              <a:gd name="connsiteX57" fmla="*/ 731520 w 2225040"/>
              <a:gd name="connsiteY57" fmla="*/ 15240 h 1813560"/>
              <a:gd name="connsiteX58" fmla="*/ 563880 w 2225040"/>
              <a:gd name="connsiteY58" fmla="*/ 0 h 1813560"/>
              <a:gd name="connsiteX59" fmla="*/ 411480 w 2225040"/>
              <a:gd name="connsiteY59" fmla="*/ 15240 h 1813560"/>
              <a:gd name="connsiteX60" fmla="*/ 320040 w 2225040"/>
              <a:gd name="connsiteY60" fmla="*/ 45720 h 1813560"/>
              <a:gd name="connsiteX61" fmla="*/ 274320 w 2225040"/>
              <a:gd name="connsiteY61" fmla="*/ 60960 h 1813560"/>
              <a:gd name="connsiteX62" fmla="*/ 198120 w 2225040"/>
              <a:gd name="connsiteY62" fmla="*/ 121920 h 1813560"/>
              <a:gd name="connsiteX63" fmla="*/ 167640 w 2225040"/>
              <a:gd name="connsiteY63" fmla="*/ 167640 h 1813560"/>
              <a:gd name="connsiteX64" fmla="*/ 60960 w 2225040"/>
              <a:gd name="connsiteY64" fmla="*/ 24384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225040" h="1813560">
                <a:moveTo>
                  <a:pt x="60960" y="243840"/>
                </a:moveTo>
                <a:cubicBezTo>
                  <a:pt x="41176" y="382326"/>
                  <a:pt x="57079" y="316442"/>
                  <a:pt x="15240" y="441960"/>
                </a:cubicBezTo>
                <a:lnTo>
                  <a:pt x="0" y="487680"/>
                </a:lnTo>
                <a:cubicBezTo>
                  <a:pt x="10160" y="518160"/>
                  <a:pt x="12658" y="552387"/>
                  <a:pt x="30480" y="579120"/>
                </a:cubicBezTo>
                <a:cubicBezTo>
                  <a:pt x="40640" y="594360"/>
                  <a:pt x="53521" y="608102"/>
                  <a:pt x="60960" y="624840"/>
                </a:cubicBezTo>
                <a:cubicBezTo>
                  <a:pt x="74009" y="654200"/>
                  <a:pt x="73618" y="689547"/>
                  <a:pt x="91440" y="716280"/>
                </a:cubicBezTo>
                <a:cubicBezTo>
                  <a:pt x="111760" y="746760"/>
                  <a:pt x="140816" y="772967"/>
                  <a:pt x="152400" y="807720"/>
                </a:cubicBezTo>
                <a:cubicBezTo>
                  <a:pt x="164795" y="844905"/>
                  <a:pt x="168577" y="869617"/>
                  <a:pt x="198120" y="899160"/>
                </a:cubicBezTo>
                <a:cubicBezTo>
                  <a:pt x="211072" y="912112"/>
                  <a:pt x="228600" y="919480"/>
                  <a:pt x="243840" y="929640"/>
                </a:cubicBezTo>
                <a:cubicBezTo>
                  <a:pt x="330200" y="1059180"/>
                  <a:pt x="187960" y="858520"/>
                  <a:pt x="365760" y="1036320"/>
                </a:cubicBezTo>
                <a:cubicBezTo>
                  <a:pt x="381000" y="1051560"/>
                  <a:pt x="394467" y="1068808"/>
                  <a:pt x="411480" y="1082040"/>
                </a:cubicBezTo>
                <a:cubicBezTo>
                  <a:pt x="440396" y="1104530"/>
                  <a:pt x="502920" y="1143000"/>
                  <a:pt x="502920" y="1143000"/>
                </a:cubicBezTo>
                <a:cubicBezTo>
                  <a:pt x="590271" y="1274027"/>
                  <a:pt x="473960" y="1119832"/>
                  <a:pt x="579120" y="1203960"/>
                </a:cubicBezTo>
                <a:cubicBezTo>
                  <a:pt x="677597" y="1282742"/>
                  <a:pt x="540402" y="1226614"/>
                  <a:pt x="655320" y="1264920"/>
                </a:cubicBezTo>
                <a:cubicBezTo>
                  <a:pt x="670560" y="1280160"/>
                  <a:pt x="683107" y="1298685"/>
                  <a:pt x="701040" y="1310640"/>
                </a:cubicBezTo>
                <a:cubicBezTo>
                  <a:pt x="714406" y="1319551"/>
                  <a:pt x="732392" y="1318696"/>
                  <a:pt x="746760" y="1325880"/>
                </a:cubicBezTo>
                <a:cubicBezTo>
                  <a:pt x="763143" y="1334071"/>
                  <a:pt x="776097" y="1348169"/>
                  <a:pt x="792480" y="1356360"/>
                </a:cubicBezTo>
                <a:cubicBezTo>
                  <a:pt x="806848" y="1363544"/>
                  <a:pt x="823832" y="1364416"/>
                  <a:pt x="838200" y="1371600"/>
                </a:cubicBezTo>
                <a:cubicBezTo>
                  <a:pt x="956373" y="1430686"/>
                  <a:pt x="814722" y="1379014"/>
                  <a:pt x="929640" y="1417320"/>
                </a:cubicBezTo>
                <a:cubicBezTo>
                  <a:pt x="944880" y="1432560"/>
                  <a:pt x="957427" y="1451085"/>
                  <a:pt x="975360" y="1463040"/>
                </a:cubicBezTo>
                <a:cubicBezTo>
                  <a:pt x="1112827" y="1554684"/>
                  <a:pt x="922918" y="1388859"/>
                  <a:pt x="1066800" y="1508760"/>
                </a:cubicBezTo>
                <a:cubicBezTo>
                  <a:pt x="1083357" y="1522558"/>
                  <a:pt x="1095963" y="1540682"/>
                  <a:pt x="1112520" y="1554480"/>
                </a:cubicBezTo>
                <a:cubicBezTo>
                  <a:pt x="1151911" y="1587306"/>
                  <a:pt x="1158138" y="1584926"/>
                  <a:pt x="1203960" y="1600200"/>
                </a:cubicBezTo>
                <a:cubicBezTo>
                  <a:pt x="1219200" y="1615440"/>
                  <a:pt x="1230840" y="1635453"/>
                  <a:pt x="1249680" y="1645920"/>
                </a:cubicBezTo>
                <a:cubicBezTo>
                  <a:pt x="1277766" y="1661523"/>
                  <a:pt x="1310640" y="1666240"/>
                  <a:pt x="1341120" y="1676400"/>
                </a:cubicBezTo>
                <a:lnTo>
                  <a:pt x="1569720" y="1752600"/>
                </a:lnTo>
                <a:lnTo>
                  <a:pt x="1706880" y="1798320"/>
                </a:lnTo>
                <a:lnTo>
                  <a:pt x="1752600" y="1813560"/>
                </a:lnTo>
                <a:cubicBezTo>
                  <a:pt x="1833880" y="1808480"/>
                  <a:pt x="1915449" y="1806845"/>
                  <a:pt x="1996440" y="1798320"/>
                </a:cubicBezTo>
                <a:cubicBezTo>
                  <a:pt x="2012416" y="1796638"/>
                  <a:pt x="2028794" y="1791991"/>
                  <a:pt x="2042160" y="1783080"/>
                </a:cubicBezTo>
                <a:cubicBezTo>
                  <a:pt x="2085134" y="1754431"/>
                  <a:pt x="2124619" y="1682251"/>
                  <a:pt x="2148840" y="1645920"/>
                </a:cubicBezTo>
                <a:lnTo>
                  <a:pt x="2179320" y="1600200"/>
                </a:lnTo>
                <a:cubicBezTo>
                  <a:pt x="2189480" y="1584960"/>
                  <a:pt x="2204008" y="1571856"/>
                  <a:pt x="2209800" y="1554480"/>
                </a:cubicBezTo>
                <a:lnTo>
                  <a:pt x="2225040" y="1508760"/>
                </a:lnTo>
                <a:cubicBezTo>
                  <a:pt x="2217604" y="1464142"/>
                  <a:pt x="2220530" y="1404568"/>
                  <a:pt x="2179320" y="1371600"/>
                </a:cubicBezTo>
                <a:cubicBezTo>
                  <a:pt x="2166776" y="1361565"/>
                  <a:pt x="2147643" y="1364162"/>
                  <a:pt x="2133600" y="1356360"/>
                </a:cubicBezTo>
                <a:cubicBezTo>
                  <a:pt x="2101578" y="1338570"/>
                  <a:pt x="2072640" y="1315720"/>
                  <a:pt x="2042160" y="1295400"/>
                </a:cubicBezTo>
                <a:cubicBezTo>
                  <a:pt x="2026920" y="1285240"/>
                  <a:pt x="2009392" y="1277872"/>
                  <a:pt x="1996440" y="1264920"/>
                </a:cubicBezTo>
                <a:cubicBezTo>
                  <a:pt x="1962735" y="1231215"/>
                  <a:pt x="1947435" y="1209938"/>
                  <a:pt x="1905000" y="1188720"/>
                </a:cubicBezTo>
                <a:cubicBezTo>
                  <a:pt x="1890632" y="1181536"/>
                  <a:pt x="1873648" y="1180664"/>
                  <a:pt x="1859280" y="1173480"/>
                </a:cubicBezTo>
                <a:cubicBezTo>
                  <a:pt x="1842897" y="1165289"/>
                  <a:pt x="1829943" y="1151191"/>
                  <a:pt x="1813560" y="1143000"/>
                </a:cubicBezTo>
                <a:cubicBezTo>
                  <a:pt x="1799192" y="1135816"/>
                  <a:pt x="1782208" y="1134944"/>
                  <a:pt x="1767840" y="1127760"/>
                </a:cubicBezTo>
                <a:cubicBezTo>
                  <a:pt x="1711083" y="1099381"/>
                  <a:pt x="1726957" y="1093691"/>
                  <a:pt x="1676400" y="1051560"/>
                </a:cubicBezTo>
                <a:cubicBezTo>
                  <a:pt x="1662329" y="1039834"/>
                  <a:pt x="1644751" y="1032806"/>
                  <a:pt x="1630680" y="1021080"/>
                </a:cubicBezTo>
                <a:cubicBezTo>
                  <a:pt x="1513337" y="923294"/>
                  <a:pt x="1652754" y="1020556"/>
                  <a:pt x="1539240" y="944880"/>
                </a:cubicBezTo>
                <a:cubicBezTo>
                  <a:pt x="1529080" y="929640"/>
                  <a:pt x="1521712" y="912112"/>
                  <a:pt x="1508760" y="899160"/>
                </a:cubicBezTo>
                <a:cubicBezTo>
                  <a:pt x="1495808" y="886208"/>
                  <a:pt x="1477111" y="880406"/>
                  <a:pt x="1463040" y="868680"/>
                </a:cubicBezTo>
                <a:cubicBezTo>
                  <a:pt x="1446483" y="854882"/>
                  <a:pt x="1432560" y="838200"/>
                  <a:pt x="1417320" y="822960"/>
                </a:cubicBezTo>
                <a:cubicBezTo>
                  <a:pt x="1390496" y="742487"/>
                  <a:pt x="1410991" y="790606"/>
                  <a:pt x="1341120" y="685800"/>
                </a:cubicBezTo>
                <a:cubicBezTo>
                  <a:pt x="1330960" y="670560"/>
                  <a:pt x="1316432" y="657456"/>
                  <a:pt x="1310640" y="640080"/>
                </a:cubicBezTo>
                <a:cubicBezTo>
                  <a:pt x="1281494" y="552641"/>
                  <a:pt x="1316272" y="634259"/>
                  <a:pt x="1249680" y="548640"/>
                </a:cubicBezTo>
                <a:cubicBezTo>
                  <a:pt x="1227190" y="519724"/>
                  <a:pt x="1209040" y="487680"/>
                  <a:pt x="1188720" y="457200"/>
                </a:cubicBezTo>
                <a:lnTo>
                  <a:pt x="1127760" y="365760"/>
                </a:lnTo>
                <a:cubicBezTo>
                  <a:pt x="1117600" y="350520"/>
                  <a:pt x="1110232" y="332992"/>
                  <a:pt x="1097280" y="320040"/>
                </a:cubicBezTo>
                <a:cubicBezTo>
                  <a:pt x="1082040" y="304800"/>
                  <a:pt x="1064792" y="291333"/>
                  <a:pt x="1051560" y="274320"/>
                </a:cubicBezTo>
                <a:lnTo>
                  <a:pt x="960120" y="137160"/>
                </a:lnTo>
                <a:cubicBezTo>
                  <a:pt x="932314" y="95451"/>
                  <a:pt x="932046" y="82349"/>
                  <a:pt x="883920" y="60960"/>
                </a:cubicBezTo>
                <a:cubicBezTo>
                  <a:pt x="865358" y="52710"/>
                  <a:pt x="763185" y="19462"/>
                  <a:pt x="731520" y="15240"/>
                </a:cubicBezTo>
                <a:cubicBezTo>
                  <a:pt x="675902" y="7824"/>
                  <a:pt x="619760" y="5080"/>
                  <a:pt x="563880" y="0"/>
                </a:cubicBezTo>
                <a:cubicBezTo>
                  <a:pt x="513080" y="5080"/>
                  <a:pt x="461659" y="5831"/>
                  <a:pt x="411480" y="15240"/>
                </a:cubicBezTo>
                <a:cubicBezTo>
                  <a:pt x="379902" y="21161"/>
                  <a:pt x="350520" y="35560"/>
                  <a:pt x="320040" y="45720"/>
                </a:cubicBezTo>
                <a:lnTo>
                  <a:pt x="274320" y="60960"/>
                </a:lnTo>
                <a:cubicBezTo>
                  <a:pt x="186969" y="191987"/>
                  <a:pt x="303280" y="37792"/>
                  <a:pt x="198120" y="121920"/>
                </a:cubicBezTo>
                <a:cubicBezTo>
                  <a:pt x="183817" y="133362"/>
                  <a:pt x="181424" y="155579"/>
                  <a:pt x="167640" y="167640"/>
                </a:cubicBezTo>
                <a:cubicBezTo>
                  <a:pt x="94751" y="231418"/>
                  <a:pt x="109674" y="228600"/>
                  <a:pt x="60960" y="24384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9A2074D-B287-2A51-CBDE-66F23E604212}"/>
              </a:ext>
            </a:extLst>
          </p:cNvPr>
          <p:cNvSpPr/>
          <p:nvPr/>
        </p:nvSpPr>
        <p:spPr>
          <a:xfrm>
            <a:off x="2636520" y="2437202"/>
            <a:ext cx="1634282" cy="2302438"/>
          </a:xfrm>
          <a:custGeom>
            <a:avLst/>
            <a:gdLst>
              <a:gd name="connsiteX0" fmla="*/ 304800 w 1634282"/>
              <a:gd name="connsiteY0" fmla="*/ 16438 h 2302438"/>
              <a:gd name="connsiteX1" fmla="*/ 198120 w 1634282"/>
              <a:gd name="connsiteY1" fmla="*/ 107878 h 2302438"/>
              <a:gd name="connsiteX2" fmla="*/ 152400 w 1634282"/>
              <a:gd name="connsiteY2" fmla="*/ 138358 h 2302438"/>
              <a:gd name="connsiteX3" fmla="*/ 137160 w 1634282"/>
              <a:gd name="connsiteY3" fmla="*/ 184078 h 2302438"/>
              <a:gd name="connsiteX4" fmla="*/ 76200 w 1634282"/>
              <a:gd name="connsiteY4" fmla="*/ 275518 h 2302438"/>
              <a:gd name="connsiteX5" fmla="*/ 45720 w 1634282"/>
              <a:gd name="connsiteY5" fmla="*/ 366958 h 2302438"/>
              <a:gd name="connsiteX6" fmla="*/ 30480 w 1634282"/>
              <a:gd name="connsiteY6" fmla="*/ 473638 h 2302438"/>
              <a:gd name="connsiteX7" fmla="*/ 15240 w 1634282"/>
              <a:gd name="connsiteY7" fmla="*/ 534598 h 2302438"/>
              <a:gd name="connsiteX8" fmla="*/ 0 w 1634282"/>
              <a:gd name="connsiteY8" fmla="*/ 610798 h 2302438"/>
              <a:gd name="connsiteX9" fmla="*/ 15240 w 1634282"/>
              <a:gd name="connsiteY9" fmla="*/ 869878 h 2302438"/>
              <a:gd name="connsiteX10" fmla="*/ 30480 w 1634282"/>
              <a:gd name="connsiteY10" fmla="*/ 915598 h 2302438"/>
              <a:gd name="connsiteX11" fmla="*/ 45720 w 1634282"/>
              <a:gd name="connsiteY11" fmla="*/ 991798 h 2302438"/>
              <a:gd name="connsiteX12" fmla="*/ 60960 w 1634282"/>
              <a:gd name="connsiteY12" fmla="*/ 1052758 h 2302438"/>
              <a:gd name="connsiteX13" fmla="*/ 91440 w 1634282"/>
              <a:gd name="connsiteY13" fmla="*/ 1555678 h 2302438"/>
              <a:gd name="connsiteX14" fmla="*/ 106680 w 1634282"/>
              <a:gd name="connsiteY14" fmla="*/ 1616638 h 2302438"/>
              <a:gd name="connsiteX15" fmla="*/ 152400 w 1634282"/>
              <a:gd name="connsiteY15" fmla="*/ 1753798 h 2302438"/>
              <a:gd name="connsiteX16" fmla="*/ 198120 w 1634282"/>
              <a:gd name="connsiteY16" fmla="*/ 1890958 h 2302438"/>
              <a:gd name="connsiteX17" fmla="*/ 243840 w 1634282"/>
              <a:gd name="connsiteY17" fmla="*/ 1982398 h 2302438"/>
              <a:gd name="connsiteX18" fmla="*/ 335280 w 1634282"/>
              <a:gd name="connsiteY18" fmla="*/ 2043358 h 2302438"/>
              <a:gd name="connsiteX19" fmla="*/ 365760 w 1634282"/>
              <a:gd name="connsiteY19" fmla="*/ 2089078 h 2302438"/>
              <a:gd name="connsiteX20" fmla="*/ 411480 w 1634282"/>
              <a:gd name="connsiteY20" fmla="*/ 2104318 h 2302438"/>
              <a:gd name="connsiteX21" fmla="*/ 502920 w 1634282"/>
              <a:gd name="connsiteY21" fmla="*/ 2165278 h 2302438"/>
              <a:gd name="connsiteX22" fmla="*/ 548640 w 1634282"/>
              <a:gd name="connsiteY22" fmla="*/ 2180518 h 2302438"/>
              <a:gd name="connsiteX23" fmla="*/ 594360 w 1634282"/>
              <a:gd name="connsiteY23" fmla="*/ 2210998 h 2302438"/>
              <a:gd name="connsiteX24" fmla="*/ 685800 w 1634282"/>
              <a:gd name="connsiteY24" fmla="*/ 2241478 h 2302438"/>
              <a:gd name="connsiteX25" fmla="*/ 777240 w 1634282"/>
              <a:gd name="connsiteY25" fmla="*/ 2271958 h 2302438"/>
              <a:gd name="connsiteX26" fmla="*/ 822960 w 1634282"/>
              <a:gd name="connsiteY26" fmla="*/ 2287198 h 2302438"/>
              <a:gd name="connsiteX27" fmla="*/ 929640 w 1634282"/>
              <a:gd name="connsiteY27" fmla="*/ 2302438 h 2302438"/>
              <a:gd name="connsiteX28" fmla="*/ 1310640 w 1634282"/>
              <a:gd name="connsiteY28" fmla="*/ 2287198 h 2302438"/>
              <a:gd name="connsiteX29" fmla="*/ 1493520 w 1634282"/>
              <a:gd name="connsiteY29" fmla="*/ 2195758 h 2302438"/>
              <a:gd name="connsiteX30" fmla="*/ 1539240 w 1634282"/>
              <a:gd name="connsiteY30" fmla="*/ 2165278 h 2302438"/>
              <a:gd name="connsiteX31" fmla="*/ 1569720 w 1634282"/>
              <a:gd name="connsiteY31" fmla="*/ 2119558 h 2302438"/>
              <a:gd name="connsiteX32" fmla="*/ 1615440 w 1634282"/>
              <a:gd name="connsiteY32" fmla="*/ 2028118 h 2302438"/>
              <a:gd name="connsiteX33" fmla="*/ 1615440 w 1634282"/>
              <a:gd name="connsiteY33" fmla="*/ 1723318 h 2302438"/>
              <a:gd name="connsiteX34" fmla="*/ 1584960 w 1634282"/>
              <a:gd name="connsiteY34" fmla="*/ 1631878 h 2302438"/>
              <a:gd name="connsiteX35" fmla="*/ 1569720 w 1634282"/>
              <a:gd name="connsiteY35" fmla="*/ 1586158 h 2302438"/>
              <a:gd name="connsiteX36" fmla="*/ 1539240 w 1634282"/>
              <a:gd name="connsiteY36" fmla="*/ 1540438 h 2302438"/>
              <a:gd name="connsiteX37" fmla="*/ 1447800 w 1634282"/>
              <a:gd name="connsiteY37" fmla="*/ 1479478 h 2302438"/>
              <a:gd name="connsiteX38" fmla="*/ 1371600 w 1634282"/>
              <a:gd name="connsiteY38" fmla="*/ 1418518 h 2302438"/>
              <a:gd name="connsiteX39" fmla="*/ 1341120 w 1634282"/>
              <a:gd name="connsiteY39" fmla="*/ 1372798 h 2302438"/>
              <a:gd name="connsiteX40" fmla="*/ 1295400 w 1634282"/>
              <a:gd name="connsiteY40" fmla="*/ 1327078 h 2302438"/>
              <a:gd name="connsiteX41" fmla="*/ 1249680 w 1634282"/>
              <a:gd name="connsiteY41" fmla="*/ 1235638 h 2302438"/>
              <a:gd name="connsiteX42" fmla="*/ 1219200 w 1634282"/>
              <a:gd name="connsiteY42" fmla="*/ 1144198 h 2302438"/>
              <a:gd name="connsiteX43" fmla="*/ 1203960 w 1634282"/>
              <a:gd name="connsiteY43" fmla="*/ 1098478 h 2302438"/>
              <a:gd name="connsiteX44" fmla="*/ 1173480 w 1634282"/>
              <a:gd name="connsiteY44" fmla="*/ 1052758 h 2302438"/>
              <a:gd name="connsiteX45" fmla="*/ 1158240 w 1634282"/>
              <a:gd name="connsiteY45" fmla="*/ 1007038 h 2302438"/>
              <a:gd name="connsiteX46" fmla="*/ 1097280 w 1634282"/>
              <a:gd name="connsiteY46" fmla="*/ 915598 h 2302438"/>
              <a:gd name="connsiteX47" fmla="*/ 1051560 w 1634282"/>
              <a:gd name="connsiteY47" fmla="*/ 824158 h 2302438"/>
              <a:gd name="connsiteX48" fmla="*/ 1021080 w 1634282"/>
              <a:gd name="connsiteY48" fmla="*/ 732718 h 2302438"/>
              <a:gd name="connsiteX49" fmla="*/ 1005840 w 1634282"/>
              <a:gd name="connsiteY49" fmla="*/ 686998 h 2302438"/>
              <a:gd name="connsiteX50" fmla="*/ 990600 w 1634282"/>
              <a:gd name="connsiteY50" fmla="*/ 641278 h 2302438"/>
              <a:gd name="connsiteX51" fmla="*/ 975360 w 1634282"/>
              <a:gd name="connsiteY51" fmla="*/ 565078 h 2302438"/>
              <a:gd name="connsiteX52" fmla="*/ 929640 w 1634282"/>
              <a:gd name="connsiteY52" fmla="*/ 321238 h 2302438"/>
              <a:gd name="connsiteX53" fmla="*/ 899160 w 1634282"/>
              <a:gd name="connsiteY53" fmla="*/ 229798 h 2302438"/>
              <a:gd name="connsiteX54" fmla="*/ 853440 w 1634282"/>
              <a:gd name="connsiteY54" fmla="*/ 199318 h 2302438"/>
              <a:gd name="connsiteX55" fmla="*/ 822960 w 1634282"/>
              <a:gd name="connsiteY55" fmla="*/ 153598 h 2302438"/>
              <a:gd name="connsiteX56" fmla="*/ 777240 w 1634282"/>
              <a:gd name="connsiteY56" fmla="*/ 138358 h 2302438"/>
              <a:gd name="connsiteX57" fmla="*/ 731520 w 1634282"/>
              <a:gd name="connsiteY57" fmla="*/ 107878 h 2302438"/>
              <a:gd name="connsiteX58" fmla="*/ 685800 w 1634282"/>
              <a:gd name="connsiteY58" fmla="*/ 92638 h 2302438"/>
              <a:gd name="connsiteX59" fmla="*/ 640080 w 1634282"/>
              <a:gd name="connsiteY59" fmla="*/ 62158 h 2302438"/>
              <a:gd name="connsiteX60" fmla="*/ 487680 w 1634282"/>
              <a:gd name="connsiteY60" fmla="*/ 16438 h 2302438"/>
              <a:gd name="connsiteX61" fmla="*/ 396240 w 1634282"/>
              <a:gd name="connsiteY61" fmla="*/ 1198 h 2302438"/>
              <a:gd name="connsiteX62" fmla="*/ 304800 w 1634282"/>
              <a:gd name="connsiteY62" fmla="*/ 16438 h 230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34282" h="2302438">
                <a:moveTo>
                  <a:pt x="304800" y="16438"/>
                </a:moveTo>
                <a:cubicBezTo>
                  <a:pt x="271780" y="34218"/>
                  <a:pt x="234692" y="78620"/>
                  <a:pt x="198120" y="107878"/>
                </a:cubicBezTo>
                <a:cubicBezTo>
                  <a:pt x="183817" y="119320"/>
                  <a:pt x="163842" y="124055"/>
                  <a:pt x="152400" y="138358"/>
                </a:cubicBezTo>
                <a:cubicBezTo>
                  <a:pt x="142365" y="150902"/>
                  <a:pt x="144962" y="170035"/>
                  <a:pt x="137160" y="184078"/>
                </a:cubicBezTo>
                <a:cubicBezTo>
                  <a:pt x="119370" y="216100"/>
                  <a:pt x="87784" y="240765"/>
                  <a:pt x="76200" y="275518"/>
                </a:cubicBezTo>
                <a:lnTo>
                  <a:pt x="45720" y="366958"/>
                </a:lnTo>
                <a:cubicBezTo>
                  <a:pt x="40640" y="402518"/>
                  <a:pt x="36906" y="438296"/>
                  <a:pt x="30480" y="473638"/>
                </a:cubicBezTo>
                <a:cubicBezTo>
                  <a:pt x="26733" y="494246"/>
                  <a:pt x="19784" y="514151"/>
                  <a:pt x="15240" y="534598"/>
                </a:cubicBezTo>
                <a:cubicBezTo>
                  <a:pt x="9621" y="559884"/>
                  <a:pt x="5080" y="585398"/>
                  <a:pt x="0" y="610798"/>
                </a:cubicBezTo>
                <a:cubicBezTo>
                  <a:pt x="5080" y="697158"/>
                  <a:pt x="6632" y="783798"/>
                  <a:pt x="15240" y="869878"/>
                </a:cubicBezTo>
                <a:cubicBezTo>
                  <a:pt x="16838" y="885863"/>
                  <a:pt x="26584" y="900013"/>
                  <a:pt x="30480" y="915598"/>
                </a:cubicBezTo>
                <a:cubicBezTo>
                  <a:pt x="36762" y="940728"/>
                  <a:pt x="40101" y="966512"/>
                  <a:pt x="45720" y="991798"/>
                </a:cubicBezTo>
                <a:cubicBezTo>
                  <a:pt x="50264" y="1012245"/>
                  <a:pt x="55880" y="1032438"/>
                  <a:pt x="60960" y="1052758"/>
                </a:cubicBezTo>
                <a:cubicBezTo>
                  <a:pt x="66158" y="1161913"/>
                  <a:pt x="74749" y="1422149"/>
                  <a:pt x="91440" y="1555678"/>
                </a:cubicBezTo>
                <a:cubicBezTo>
                  <a:pt x="94038" y="1576462"/>
                  <a:pt x="100661" y="1596576"/>
                  <a:pt x="106680" y="1616638"/>
                </a:cubicBezTo>
                <a:lnTo>
                  <a:pt x="152400" y="1753798"/>
                </a:lnTo>
                <a:lnTo>
                  <a:pt x="198120" y="1890958"/>
                </a:lnTo>
                <a:cubicBezTo>
                  <a:pt x="208991" y="1923571"/>
                  <a:pt x="216035" y="1958068"/>
                  <a:pt x="243840" y="1982398"/>
                </a:cubicBezTo>
                <a:cubicBezTo>
                  <a:pt x="271409" y="2006521"/>
                  <a:pt x="335280" y="2043358"/>
                  <a:pt x="335280" y="2043358"/>
                </a:cubicBezTo>
                <a:cubicBezTo>
                  <a:pt x="345440" y="2058598"/>
                  <a:pt x="351457" y="2077636"/>
                  <a:pt x="365760" y="2089078"/>
                </a:cubicBezTo>
                <a:cubicBezTo>
                  <a:pt x="378304" y="2099113"/>
                  <a:pt x="397437" y="2096516"/>
                  <a:pt x="411480" y="2104318"/>
                </a:cubicBezTo>
                <a:cubicBezTo>
                  <a:pt x="443502" y="2122108"/>
                  <a:pt x="472440" y="2144958"/>
                  <a:pt x="502920" y="2165278"/>
                </a:cubicBezTo>
                <a:cubicBezTo>
                  <a:pt x="516286" y="2174189"/>
                  <a:pt x="534272" y="2173334"/>
                  <a:pt x="548640" y="2180518"/>
                </a:cubicBezTo>
                <a:cubicBezTo>
                  <a:pt x="565023" y="2188709"/>
                  <a:pt x="577622" y="2203559"/>
                  <a:pt x="594360" y="2210998"/>
                </a:cubicBezTo>
                <a:cubicBezTo>
                  <a:pt x="623720" y="2224047"/>
                  <a:pt x="655320" y="2231318"/>
                  <a:pt x="685800" y="2241478"/>
                </a:cubicBezTo>
                <a:lnTo>
                  <a:pt x="777240" y="2271958"/>
                </a:lnTo>
                <a:cubicBezTo>
                  <a:pt x="792480" y="2277038"/>
                  <a:pt x="807057" y="2284926"/>
                  <a:pt x="822960" y="2287198"/>
                </a:cubicBezTo>
                <a:lnTo>
                  <a:pt x="929640" y="2302438"/>
                </a:lnTo>
                <a:cubicBezTo>
                  <a:pt x="1056640" y="2297358"/>
                  <a:pt x="1184129" y="2299441"/>
                  <a:pt x="1310640" y="2287198"/>
                </a:cubicBezTo>
                <a:cubicBezTo>
                  <a:pt x="1384451" y="2280055"/>
                  <a:pt x="1435072" y="2234724"/>
                  <a:pt x="1493520" y="2195758"/>
                </a:cubicBezTo>
                <a:lnTo>
                  <a:pt x="1539240" y="2165278"/>
                </a:lnTo>
                <a:cubicBezTo>
                  <a:pt x="1549400" y="2150038"/>
                  <a:pt x="1561529" y="2135941"/>
                  <a:pt x="1569720" y="2119558"/>
                </a:cubicBezTo>
                <a:cubicBezTo>
                  <a:pt x="1632816" y="1993365"/>
                  <a:pt x="1528089" y="2159145"/>
                  <a:pt x="1615440" y="2028118"/>
                </a:cubicBezTo>
                <a:cubicBezTo>
                  <a:pt x="1638026" y="1892604"/>
                  <a:pt x="1642979" y="1906913"/>
                  <a:pt x="1615440" y="1723318"/>
                </a:cubicBezTo>
                <a:cubicBezTo>
                  <a:pt x="1610674" y="1691545"/>
                  <a:pt x="1595120" y="1662358"/>
                  <a:pt x="1584960" y="1631878"/>
                </a:cubicBezTo>
                <a:cubicBezTo>
                  <a:pt x="1579880" y="1616638"/>
                  <a:pt x="1578631" y="1599524"/>
                  <a:pt x="1569720" y="1586158"/>
                </a:cubicBezTo>
                <a:cubicBezTo>
                  <a:pt x="1559560" y="1570918"/>
                  <a:pt x="1553024" y="1552499"/>
                  <a:pt x="1539240" y="1540438"/>
                </a:cubicBezTo>
                <a:cubicBezTo>
                  <a:pt x="1511671" y="1516315"/>
                  <a:pt x="1447800" y="1479478"/>
                  <a:pt x="1447800" y="1479478"/>
                </a:cubicBezTo>
                <a:cubicBezTo>
                  <a:pt x="1360449" y="1348451"/>
                  <a:pt x="1476760" y="1502646"/>
                  <a:pt x="1371600" y="1418518"/>
                </a:cubicBezTo>
                <a:cubicBezTo>
                  <a:pt x="1357297" y="1407076"/>
                  <a:pt x="1352846" y="1386869"/>
                  <a:pt x="1341120" y="1372798"/>
                </a:cubicBezTo>
                <a:cubicBezTo>
                  <a:pt x="1327322" y="1356241"/>
                  <a:pt x="1310640" y="1342318"/>
                  <a:pt x="1295400" y="1327078"/>
                </a:cubicBezTo>
                <a:cubicBezTo>
                  <a:pt x="1239820" y="1160337"/>
                  <a:pt x="1328462" y="1412897"/>
                  <a:pt x="1249680" y="1235638"/>
                </a:cubicBezTo>
                <a:cubicBezTo>
                  <a:pt x="1236631" y="1206278"/>
                  <a:pt x="1229360" y="1174678"/>
                  <a:pt x="1219200" y="1144198"/>
                </a:cubicBezTo>
                <a:cubicBezTo>
                  <a:pt x="1214120" y="1128958"/>
                  <a:pt x="1212871" y="1111844"/>
                  <a:pt x="1203960" y="1098478"/>
                </a:cubicBezTo>
                <a:cubicBezTo>
                  <a:pt x="1193800" y="1083238"/>
                  <a:pt x="1181671" y="1069141"/>
                  <a:pt x="1173480" y="1052758"/>
                </a:cubicBezTo>
                <a:cubicBezTo>
                  <a:pt x="1166296" y="1038390"/>
                  <a:pt x="1166042" y="1021081"/>
                  <a:pt x="1158240" y="1007038"/>
                </a:cubicBezTo>
                <a:cubicBezTo>
                  <a:pt x="1140450" y="975016"/>
                  <a:pt x="1108864" y="950351"/>
                  <a:pt x="1097280" y="915598"/>
                </a:cubicBezTo>
                <a:cubicBezTo>
                  <a:pt x="1041700" y="748857"/>
                  <a:pt x="1130342" y="1001417"/>
                  <a:pt x="1051560" y="824158"/>
                </a:cubicBezTo>
                <a:cubicBezTo>
                  <a:pt x="1038511" y="794798"/>
                  <a:pt x="1031240" y="763198"/>
                  <a:pt x="1021080" y="732718"/>
                </a:cubicBezTo>
                <a:lnTo>
                  <a:pt x="1005840" y="686998"/>
                </a:lnTo>
                <a:cubicBezTo>
                  <a:pt x="1000760" y="671758"/>
                  <a:pt x="993750" y="657030"/>
                  <a:pt x="990600" y="641278"/>
                </a:cubicBezTo>
                <a:cubicBezTo>
                  <a:pt x="985520" y="615878"/>
                  <a:pt x="979862" y="590587"/>
                  <a:pt x="975360" y="565078"/>
                </a:cubicBezTo>
                <a:cubicBezTo>
                  <a:pt x="962074" y="489791"/>
                  <a:pt x="952875" y="398686"/>
                  <a:pt x="929640" y="321238"/>
                </a:cubicBezTo>
                <a:cubicBezTo>
                  <a:pt x="920408" y="290464"/>
                  <a:pt x="925893" y="247620"/>
                  <a:pt x="899160" y="229798"/>
                </a:cubicBezTo>
                <a:lnTo>
                  <a:pt x="853440" y="199318"/>
                </a:lnTo>
                <a:cubicBezTo>
                  <a:pt x="843280" y="184078"/>
                  <a:pt x="837263" y="165040"/>
                  <a:pt x="822960" y="153598"/>
                </a:cubicBezTo>
                <a:cubicBezTo>
                  <a:pt x="810416" y="143563"/>
                  <a:pt x="791608" y="145542"/>
                  <a:pt x="777240" y="138358"/>
                </a:cubicBezTo>
                <a:cubicBezTo>
                  <a:pt x="760857" y="130167"/>
                  <a:pt x="747903" y="116069"/>
                  <a:pt x="731520" y="107878"/>
                </a:cubicBezTo>
                <a:cubicBezTo>
                  <a:pt x="717152" y="100694"/>
                  <a:pt x="700168" y="99822"/>
                  <a:pt x="685800" y="92638"/>
                </a:cubicBezTo>
                <a:cubicBezTo>
                  <a:pt x="669417" y="84447"/>
                  <a:pt x="656818" y="69597"/>
                  <a:pt x="640080" y="62158"/>
                </a:cubicBezTo>
                <a:cubicBezTo>
                  <a:pt x="608272" y="48021"/>
                  <a:pt x="527980" y="24498"/>
                  <a:pt x="487680" y="16438"/>
                </a:cubicBezTo>
                <a:cubicBezTo>
                  <a:pt x="457380" y="10378"/>
                  <a:pt x="427034" y="3764"/>
                  <a:pt x="396240" y="1198"/>
                </a:cubicBezTo>
                <a:cubicBezTo>
                  <a:pt x="365865" y="-1333"/>
                  <a:pt x="337820" y="-1342"/>
                  <a:pt x="304800" y="16438"/>
                </a:cubicBezTo>
                <a:close/>
              </a:path>
            </a:pathLst>
          </a:cu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0062CE4-5867-03F9-41DC-3D762FA732B6}"/>
              </a:ext>
            </a:extLst>
          </p:cNvPr>
          <p:cNvSpPr/>
          <p:nvPr/>
        </p:nvSpPr>
        <p:spPr>
          <a:xfrm>
            <a:off x="320040" y="3779520"/>
            <a:ext cx="1889760" cy="975360"/>
          </a:xfrm>
          <a:custGeom>
            <a:avLst/>
            <a:gdLst>
              <a:gd name="connsiteX0" fmla="*/ 213360 w 1889760"/>
              <a:gd name="connsiteY0" fmla="*/ 0 h 975360"/>
              <a:gd name="connsiteX1" fmla="*/ 990600 w 1889760"/>
              <a:gd name="connsiteY1" fmla="*/ 30480 h 975360"/>
              <a:gd name="connsiteX2" fmla="*/ 1082040 w 1889760"/>
              <a:gd name="connsiteY2" fmla="*/ 45720 h 975360"/>
              <a:gd name="connsiteX3" fmla="*/ 1219200 w 1889760"/>
              <a:gd name="connsiteY3" fmla="*/ 76200 h 975360"/>
              <a:gd name="connsiteX4" fmla="*/ 1356360 w 1889760"/>
              <a:gd name="connsiteY4" fmla="*/ 121920 h 975360"/>
              <a:gd name="connsiteX5" fmla="*/ 1584960 w 1889760"/>
              <a:gd name="connsiteY5" fmla="*/ 198120 h 975360"/>
              <a:gd name="connsiteX6" fmla="*/ 1630680 w 1889760"/>
              <a:gd name="connsiteY6" fmla="*/ 213360 h 975360"/>
              <a:gd name="connsiteX7" fmla="*/ 1676400 w 1889760"/>
              <a:gd name="connsiteY7" fmla="*/ 228600 h 975360"/>
              <a:gd name="connsiteX8" fmla="*/ 1722120 w 1889760"/>
              <a:gd name="connsiteY8" fmla="*/ 259080 h 975360"/>
              <a:gd name="connsiteX9" fmla="*/ 1813560 w 1889760"/>
              <a:gd name="connsiteY9" fmla="*/ 304800 h 975360"/>
              <a:gd name="connsiteX10" fmla="*/ 1889760 w 1889760"/>
              <a:gd name="connsiteY10" fmla="*/ 441960 h 975360"/>
              <a:gd name="connsiteX11" fmla="*/ 1859280 w 1889760"/>
              <a:gd name="connsiteY11" fmla="*/ 701040 h 975360"/>
              <a:gd name="connsiteX12" fmla="*/ 1828800 w 1889760"/>
              <a:gd name="connsiteY12" fmla="*/ 746760 h 975360"/>
              <a:gd name="connsiteX13" fmla="*/ 1645920 w 1889760"/>
              <a:gd name="connsiteY13" fmla="*/ 838200 h 975360"/>
              <a:gd name="connsiteX14" fmla="*/ 1554480 w 1889760"/>
              <a:gd name="connsiteY14" fmla="*/ 883920 h 975360"/>
              <a:gd name="connsiteX15" fmla="*/ 1447800 w 1889760"/>
              <a:gd name="connsiteY15" fmla="*/ 914400 h 975360"/>
              <a:gd name="connsiteX16" fmla="*/ 1356360 w 1889760"/>
              <a:gd name="connsiteY16" fmla="*/ 944880 h 975360"/>
              <a:gd name="connsiteX17" fmla="*/ 1310640 w 1889760"/>
              <a:gd name="connsiteY17" fmla="*/ 960120 h 975360"/>
              <a:gd name="connsiteX18" fmla="*/ 1127760 w 1889760"/>
              <a:gd name="connsiteY18" fmla="*/ 975360 h 975360"/>
              <a:gd name="connsiteX19" fmla="*/ 777240 w 1889760"/>
              <a:gd name="connsiteY19" fmla="*/ 960120 h 975360"/>
              <a:gd name="connsiteX20" fmla="*/ 640080 w 1889760"/>
              <a:gd name="connsiteY20" fmla="*/ 899160 h 975360"/>
              <a:gd name="connsiteX21" fmla="*/ 579120 w 1889760"/>
              <a:gd name="connsiteY21" fmla="*/ 883920 h 975360"/>
              <a:gd name="connsiteX22" fmla="*/ 487680 w 1889760"/>
              <a:gd name="connsiteY22" fmla="*/ 853440 h 975360"/>
              <a:gd name="connsiteX23" fmla="*/ 441960 w 1889760"/>
              <a:gd name="connsiteY23" fmla="*/ 838200 h 975360"/>
              <a:gd name="connsiteX24" fmla="*/ 396240 w 1889760"/>
              <a:gd name="connsiteY24" fmla="*/ 807720 h 975360"/>
              <a:gd name="connsiteX25" fmla="*/ 304800 w 1889760"/>
              <a:gd name="connsiteY25" fmla="*/ 777240 h 975360"/>
              <a:gd name="connsiteX26" fmla="*/ 259080 w 1889760"/>
              <a:gd name="connsiteY26" fmla="*/ 746760 h 975360"/>
              <a:gd name="connsiteX27" fmla="*/ 167640 w 1889760"/>
              <a:gd name="connsiteY27" fmla="*/ 701040 h 975360"/>
              <a:gd name="connsiteX28" fmla="*/ 76200 w 1889760"/>
              <a:gd name="connsiteY28" fmla="*/ 563880 h 975360"/>
              <a:gd name="connsiteX29" fmla="*/ 45720 w 1889760"/>
              <a:gd name="connsiteY29" fmla="*/ 518160 h 975360"/>
              <a:gd name="connsiteX30" fmla="*/ 0 w 1889760"/>
              <a:gd name="connsiteY30" fmla="*/ 350520 h 975360"/>
              <a:gd name="connsiteX31" fmla="*/ 15240 w 1889760"/>
              <a:gd name="connsiteY31" fmla="*/ 152400 h 975360"/>
              <a:gd name="connsiteX32" fmla="*/ 76200 w 1889760"/>
              <a:gd name="connsiteY32" fmla="*/ 76200 h 975360"/>
              <a:gd name="connsiteX33" fmla="*/ 259080 w 1889760"/>
              <a:gd name="connsiteY33" fmla="*/ 3048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89760" h="975360">
                <a:moveTo>
                  <a:pt x="213360" y="0"/>
                </a:moveTo>
                <a:cubicBezTo>
                  <a:pt x="560431" y="49582"/>
                  <a:pt x="165491" y="-2524"/>
                  <a:pt x="990600" y="30480"/>
                </a:cubicBezTo>
                <a:cubicBezTo>
                  <a:pt x="1021476" y="31715"/>
                  <a:pt x="1051638" y="40192"/>
                  <a:pt x="1082040" y="45720"/>
                </a:cubicBezTo>
                <a:cubicBezTo>
                  <a:pt x="1118852" y="52413"/>
                  <a:pt x="1181567" y="64910"/>
                  <a:pt x="1219200" y="76200"/>
                </a:cubicBezTo>
                <a:lnTo>
                  <a:pt x="1356360" y="121920"/>
                </a:lnTo>
                <a:lnTo>
                  <a:pt x="1584960" y="198120"/>
                </a:lnTo>
                <a:lnTo>
                  <a:pt x="1630680" y="213360"/>
                </a:lnTo>
                <a:cubicBezTo>
                  <a:pt x="1645920" y="218440"/>
                  <a:pt x="1663034" y="219689"/>
                  <a:pt x="1676400" y="228600"/>
                </a:cubicBezTo>
                <a:cubicBezTo>
                  <a:pt x="1691640" y="238760"/>
                  <a:pt x="1705737" y="250889"/>
                  <a:pt x="1722120" y="259080"/>
                </a:cubicBezTo>
                <a:cubicBezTo>
                  <a:pt x="1848313" y="322176"/>
                  <a:pt x="1682533" y="217449"/>
                  <a:pt x="1813560" y="304800"/>
                </a:cubicBezTo>
                <a:cubicBezTo>
                  <a:pt x="1883431" y="409606"/>
                  <a:pt x="1862936" y="361487"/>
                  <a:pt x="1889760" y="441960"/>
                </a:cubicBezTo>
                <a:cubicBezTo>
                  <a:pt x="1887352" y="475672"/>
                  <a:pt x="1893918" y="631763"/>
                  <a:pt x="1859280" y="701040"/>
                </a:cubicBezTo>
                <a:cubicBezTo>
                  <a:pt x="1851089" y="717423"/>
                  <a:pt x="1842584" y="734699"/>
                  <a:pt x="1828800" y="746760"/>
                </a:cubicBezTo>
                <a:cubicBezTo>
                  <a:pt x="1756078" y="810391"/>
                  <a:pt x="1732249" y="809424"/>
                  <a:pt x="1645920" y="838200"/>
                </a:cubicBezTo>
                <a:cubicBezTo>
                  <a:pt x="1531002" y="876506"/>
                  <a:pt x="1672653" y="824834"/>
                  <a:pt x="1554480" y="883920"/>
                </a:cubicBezTo>
                <a:cubicBezTo>
                  <a:pt x="1528871" y="896724"/>
                  <a:pt x="1472215" y="907076"/>
                  <a:pt x="1447800" y="914400"/>
                </a:cubicBezTo>
                <a:cubicBezTo>
                  <a:pt x="1417026" y="923632"/>
                  <a:pt x="1386840" y="934720"/>
                  <a:pt x="1356360" y="944880"/>
                </a:cubicBezTo>
                <a:cubicBezTo>
                  <a:pt x="1341120" y="949960"/>
                  <a:pt x="1326649" y="958786"/>
                  <a:pt x="1310640" y="960120"/>
                </a:cubicBezTo>
                <a:lnTo>
                  <a:pt x="1127760" y="975360"/>
                </a:lnTo>
                <a:cubicBezTo>
                  <a:pt x="1010920" y="970280"/>
                  <a:pt x="893570" y="972154"/>
                  <a:pt x="777240" y="960120"/>
                </a:cubicBezTo>
                <a:cubicBezTo>
                  <a:pt x="652293" y="947194"/>
                  <a:pt x="721729" y="934152"/>
                  <a:pt x="640080" y="899160"/>
                </a:cubicBezTo>
                <a:cubicBezTo>
                  <a:pt x="620828" y="890909"/>
                  <a:pt x="599182" y="889939"/>
                  <a:pt x="579120" y="883920"/>
                </a:cubicBezTo>
                <a:cubicBezTo>
                  <a:pt x="548346" y="874688"/>
                  <a:pt x="518160" y="863600"/>
                  <a:pt x="487680" y="853440"/>
                </a:cubicBezTo>
                <a:cubicBezTo>
                  <a:pt x="472440" y="848360"/>
                  <a:pt x="455326" y="847111"/>
                  <a:pt x="441960" y="838200"/>
                </a:cubicBezTo>
                <a:cubicBezTo>
                  <a:pt x="426720" y="828040"/>
                  <a:pt x="412978" y="815159"/>
                  <a:pt x="396240" y="807720"/>
                </a:cubicBezTo>
                <a:cubicBezTo>
                  <a:pt x="366880" y="794671"/>
                  <a:pt x="331533" y="795062"/>
                  <a:pt x="304800" y="777240"/>
                </a:cubicBezTo>
                <a:cubicBezTo>
                  <a:pt x="289560" y="767080"/>
                  <a:pt x="275463" y="754951"/>
                  <a:pt x="259080" y="746760"/>
                </a:cubicBezTo>
                <a:cubicBezTo>
                  <a:pt x="132887" y="683664"/>
                  <a:pt x="298667" y="788391"/>
                  <a:pt x="167640" y="701040"/>
                </a:cubicBezTo>
                <a:lnTo>
                  <a:pt x="76200" y="563880"/>
                </a:lnTo>
                <a:cubicBezTo>
                  <a:pt x="66040" y="548640"/>
                  <a:pt x="51512" y="535536"/>
                  <a:pt x="45720" y="518160"/>
                </a:cubicBezTo>
                <a:cubicBezTo>
                  <a:pt x="7049" y="402146"/>
                  <a:pt x="21541" y="458225"/>
                  <a:pt x="0" y="350520"/>
                </a:cubicBezTo>
                <a:cubicBezTo>
                  <a:pt x="5080" y="284480"/>
                  <a:pt x="7025" y="218124"/>
                  <a:pt x="15240" y="152400"/>
                </a:cubicBezTo>
                <a:cubicBezTo>
                  <a:pt x="20183" y="112857"/>
                  <a:pt x="35458" y="88736"/>
                  <a:pt x="76200" y="76200"/>
                </a:cubicBezTo>
                <a:cubicBezTo>
                  <a:pt x="331320" y="-2299"/>
                  <a:pt x="162183" y="78929"/>
                  <a:pt x="259080" y="30480"/>
                </a:cubicBezTo>
              </a:path>
            </a:pathLst>
          </a:custGeom>
          <a:solidFill>
            <a:schemeClr val="accent6">
              <a:lumMod val="60000"/>
              <a:lumOff val="4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06A6EEA-970F-8299-6DDD-57251F34E67D}"/>
              </a:ext>
            </a:extLst>
          </p:cNvPr>
          <p:cNvSpPr/>
          <p:nvPr/>
        </p:nvSpPr>
        <p:spPr>
          <a:xfrm>
            <a:off x="2057400" y="3642360"/>
            <a:ext cx="2133600" cy="1676400"/>
          </a:xfrm>
          <a:custGeom>
            <a:avLst/>
            <a:gdLst>
              <a:gd name="connsiteX0" fmla="*/ 60960 w 2133600"/>
              <a:gd name="connsiteY0" fmla="*/ 1097280 h 1676400"/>
              <a:gd name="connsiteX1" fmla="*/ 152400 w 2133600"/>
              <a:gd name="connsiteY1" fmla="*/ 990600 h 1676400"/>
              <a:gd name="connsiteX2" fmla="*/ 198120 w 2133600"/>
              <a:gd name="connsiteY2" fmla="*/ 960120 h 1676400"/>
              <a:gd name="connsiteX3" fmla="*/ 259080 w 2133600"/>
              <a:gd name="connsiteY3" fmla="*/ 868680 h 1676400"/>
              <a:gd name="connsiteX4" fmla="*/ 289560 w 2133600"/>
              <a:gd name="connsiteY4" fmla="*/ 822960 h 1676400"/>
              <a:gd name="connsiteX5" fmla="*/ 320040 w 2133600"/>
              <a:gd name="connsiteY5" fmla="*/ 777240 h 1676400"/>
              <a:gd name="connsiteX6" fmla="*/ 335280 w 2133600"/>
              <a:gd name="connsiteY6" fmla="*/ 731520 h 1676400"/>
              <a:gd name="connsiteX7" fmla="*/ 396240 w 2133600"/>
              <a:gd name="connsiteY7" fmla="*/ 640080 h 1676400"/>
              <a:gd name="connsiteX8" fmla="*/ 411480 w 2133600"/>
              <a:gd name="connsiteY8" fmla="*/ 594360 h 1676400"/>
              <a:gd name="connsiteX9" fmla="*/ 441960 w 2133600"/>
              <a:gd name="connsiteY9" fmla="*/ 548640 h 1676400"/>
              <a:gd name="connsiteX10" fmla="*/ 472440 w 2133600"/>
              <a:gd name="connsiteY10" fmla="*/ 457200 h 1676400"/>
              <a:gd name="connsiteX11" fmla="*/ 487680 w 2133600"/>
              <a:gd name="connsiteY11" fmla="*/ 411480 h 1676400"/>
              <a:gd name="connsiteX12" fmla="*/ 502920 w 2133600"/>
              <a:gd name="connsiteY12" fmla="*/ 365760 h 1676400"/>
              <a:gd name="connsiteX13" fmla="*/ 548640 w 2133600"/>
              <a:gd name="connsiteY13" fmla="*/ 274320 h 1676400"/>
              <a:gd name="connsiteX14" fmla="*/ 579120 w 2133600"/>
              <a:gd name="connsiteY14" fmla="*/ 228600 h 1676400"/>
              <a:gd name="connsiteX15" fmla="*/ 655320 w 2133600"/>
              <a:gd name="connsiteY15" fmla="*/ 91440 h 1676400"/>
              <a:gd name="connsiteX16" fmla="*/ 746760 w 2133600"/>
              <a:gd name="connsiteY16" fmla="*/ 45720 h 1676400"/>
              <a:gd name="connsiteX17" fmla="*/ 838200 w 2133600"/>
              <a:gd name="connsiteY17" fmla="*/ 15240 h 1676400"/>
              <a:gd name="connsiteX18" fmla="*/ 883920 w 2133600"/>
              <a:gd name="connsiteY18" fmla="*/ 0 h 1676400"/>
              <a:gd name="connsiteX19" fmla="*/ 975360 w 2133600"/>
              <a:gd name="connsiteY19" fmla="*/ 15240 h 1676400"/>
              <a:gd name="connsiteX20" fmla="*/ 1036320 w 2133600"/>
              <a:gd name="connsiteY20" fmla="*/ 30480 h 1676400"/>
              <a:gd name="connsiteX21" fmla="*/ 1127760 w 2133600"/>
              <a:gd name="connsiteY21" fmla="*/ 45720 h 1676400"/>
              <a:gd name="connsiteX22" fmla="*/ 1188720 w 2133600"/>
              <a:gd name="connsiteY22" fmla="*/ 60960 h 1676400"/>
              <a:gd name="connsiteX23" fmla="*/ 1264920 w 2133600"/>
              <a:gd name="connsiteY23" fmla="*/ 76200 h 1676400"/>
              <a:gd name="connsiteX24" fmla="*/ 1356360 w 2133600"/>
              <a:gd name="connsiteY24" fmla="*/ 106680 h 1676400"/>
              <a:gd name="connsiteX25" fmla="*/ 1402080 w 2133600"/>
              <a:gd name="connsiteY25" fmla="*/ 121920 h 1676400"/>
              <a:gd name="connsiteX26" fmla="*/ 1447800 w 2133600"/>
              <a:gd name="connsiteY26" fmla="*/ 137160 h 1676400"/>
              <a:gd name="connsiteX27" fmla="*/ 1539240 w 2133600"/>
              <a:gd name="connsiteY27" fmla="*/ 198120 h 1676400"/>
              <a:gd name="connsiteX28" fmla="*/ 1615440 w 2133600"/>
              <a:gd name="connsiteY28" fmla="*/ 274320 h 1676400"/>
              <a:gd name="connsiteX29" fmla="*/ 1661160 w 2133600"/>
              <a:gd name="connsiteY29" fmla="*/ 289560 h 1676400"/>
              <a:gd name="connsiteX30" fmla="*/ 1752600 w 2133600"/>
              <a:gd name="connsiteY30" fmla="*/ 350520 h 1676400"/>
              <a:gd name="connsiteX31" fmla="*/ 1844040 w 2133600"/>
              <a:gd name="connsiteY31" fmla="*/ 396240 h 1676400"/>
              <a:gd name="connsiteX32" fmla="*/ 1920240 w 2133600"/>
              <a:gd name="connsiteY32" fmla="*/ 457200 h 1676400"/>
              <a:gd name="connsiteX33" fmla="*/ 1950720 w 2133600"/>
              <a:gd name="connsiteY33" fmla="*/ 502920 h 1676400"/>
              <a:gd name="connsiteX34" fmla="*/ 1996440 w 2133600"/>
              <a:gd name="connsiteY34" fmla="*/ 548640 h 1676400"/>
              <a:gd name="connsiteX35" fmla="*/ 2072640 w 2133600"/>
              <a:gd name="connsiteY35" fmla="*/ 624840 h 1676400"/>
              <a:gd name="connsiteX36" fmla="*/ 2118360 w 2133600"/>
              <a:gd name="connsiteY36" fmla="*/ 762000 h 1676400"/>
              <a:gd name="connsiteX37" fmla="*/ 2133600 w 2133600"/>
              <a:gd name="connsiteY37" fmla="*/ 807720 h 1676400"/>
              <a:gd name="connsiteX38" fmla="*/ 2118360 w 2133600"/>
              <a:gd name="connsiteY38" fmla="*/ 1021080 h 1676400"/>
              <a:gd name="connsiteX39" fmla="*/ 2103120 w 2133600"/>
              <a:gd name="connsiteY39" fmla="*/ 1066800 h 1676400"/>
              <a:gd name="connsiteX40" fmla="*/ 2057400 w 2133600"/>
              <a:gd name="connsiteY40" fmla="*/ 1097280 h 1676400"/>
              <a:gd name="connsiteX41" fmla="*/ 1981200 w 2133600"/>
              <a:gd name="connsiteY41" fmla="*/ 1158240 h 1676400"/>
              <a:gd name="connsiteX42" fmla="*/ 1950720 w 2133600"/>
              <a:gd name="connsiteY42" fmla="*/ 1203960 h 1676400"/>
              <a:gd name="connsiteX43" fmla="*/ 1905000 w 2133600"/>
              <a:gd name="connsiteY43" fmla="*/ 1234440 h 1676400"/>
              <a:gd name="connsiteX44" fmla="*/ 1798320 w 2133600"/>
              <a:gd name="connsiteY44" fmla="*/ 1356360 h 1676400"/>
              <a:gd name="connsiteX45" fmla="*/ 1767840 w 2133600"/>
              <a:gd name="connsiteY45" fmla="*/ 1402080 h 1676400"/>
              <a:gd name="connsiteX46" fmla="*/ 1676400 w 2133600"/>
              <a:gd name="connsiteY46" fmla="*/ 1463040 h 1676400"/>
              <a:gd name="connsiteX47" fmla="*/ 1630680 w 2133600"/>
              <a:gd name="connsiteY47" fmla="*/ 1493520 h 1676400"/>
              <a:gd name="connsiteX48" fmla="*/ 1493520 w 2133600"/>
              <a:gd name="connsiteY48" fmla="*/ 1584960 h 1676400"/>
              <a:gd name="connsiteX49" fmla="*/ 1447800 w 2133600"/>
              <a:gd name="connsiteY49" fmla="*/ 1615440 h 1676400"/>
              <a:gd name="connsiteX50" fmla="*/ 1356360 w 2133600"/>
              <a:gd name="connsiteY50" fmla="*/ 1645920 h 1676400"/>
              <a:gd name="connsiteX51" fmla="*/ 1310640 w 2133600"/>
              <a:gd name="connsiteY51" fmla="*/ 1661160 h 1676400"/>
              <a:gd name="connsiteX52" fmla="*/ 1234440 w 2133600"/>
              <a:gd name="connsiteY52" fmla="*/ 1676400 h 1676400"/>
              <a:gd name="connsiteX53" fmla="*/ 1173480 w 2133600"/>
              <a:gd name="connsiteY53" fmla="*/ 1661160 h 1676400"/>
              <a:gd name="connsiteX54" fmla="*/ 1051560 w 2133600"/>
              <a:gd name="connsiteY54" fmla="*/ 1645920 h 1676400"/>
              <a:gd name="connsiteX55" fmla="*/ 914400 w 2133600"/>
              <a:gd name="connsiteY55" fmla="*/ 1600200 h 1676400"/>
              <a:gd name="connsiteX56" fmla="*/ 853440 w 2133600"/>
              <a:gd name="connsiteY56" fmla="*/ 1584960 h 1676400"/>
              <a:gd name="connsiteX57" fmla="*/ 609600 w 2133600"/>
              <a:gd name="connsiteY57" fmla="*/ 1569720 h 1676400"/>
              <a:gd name="connsiteX58" fmla="*/ 320040 w 2133600"/>
              <a:gd name="connsiteY58" fmla="*/ 1524000 h 1676400"/>
              <a:gd name="connsiteX59" fmla="*/ 152400 w 2133600"/>
              <a:gd name="connsiteY59" fmla="*/ 1478280 h 1676400"/>
              <a:gd name="connsiteX60" fmla="*/ 106680 w 2133600"/>
              <a:gd name="connsiteY60" fmla="*/ 1447800 h 1676400"/>
              <a:gd name="connsiteX61" fmla="*/ 76200 w 2133600"/>
              <a:gd name="connsiteY61" fmla="*/ 1402080 h 1676400"/>
              <a:gd name="connsiteX62" fmla="*/ 30480 w 2133600"/>
              <a:gd name="connsiteY62" fmla="*/ 1356360 h 1676400"/>
              <a:gd name="connsiteX63" fmla="*/ 0 w 2133600"/>
              <a:gd name="connsiteY63" fmla="*/ 1264920 h 1676400"/>
              <a:gd name="connsiteX64" fmla="*/ 45720 w 2133600"/>
              <a:gd name="connsiteY64" fmla="*/ 1112520 h 1676400"/>
              <a:gd name="connsiteX65" fmla="*/ 60960 w 2133600"/>
              <a:gd name="connsiteY65" fmla="*/ 109728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133600" h="1676400">
                <a:moveTo>
                  <a:pt x="60960" y="1097280"/>
                </a:moveTo>
                <a:cubicBezTo>
                  <a:pt x="78740" y="1076960"/>
                  <a:pt x="119282" y="1023718"/>
                  <a:pt x="152400" y="990600"/>
                </a:cubicBezTo>
                <a:cubicBezTo>
                  <a:pt x="165352" y="977648"/>
                  <a:pt x="186059" y="973904"/>
                  <a:pt x="198120" y="960120"/>
                </a:cubicBezTo>
                <a:cubicBezTo>
                  <a:pt x="222243" y="932551"/>
                  <a:pt x="238760" y="899160"/>
                  <a:pt x="259080" y="868680"/>
                </a:cubicBezTo>
                <a:lnTo>
                  <a:pt x="289560" y="822960"/>
                </a:lnTo>
                <a:cubicBezTo>
                  <a:pt x="299720" y="807720"/>
                  <a:pt x="314248" y="794616"/>
                  <a:pt x="320040" y="777240"/>
                </a:cubicBezTo>
                <a:cubicBezTo>
                  <a:pt x="325120" y="762000"/>
                  <a:pt x="327478" y="745563"/>
                  <a:pt x="335280" y="731520"/>
                </a:cubicBezTo>
                <a:cubicBezTo>
                  <a:pt x="353070" y="699498"/>
                  <a:pt x="384656" y="674833"/>
                  <a:pt x="396240" y="640080"/>
                </a:cubicBezTo>
                <a:cubicBezTo>
                  <a:pt x="401320" y="624840"/>
                  <a:pt x="404296" y="608728"/>
                  <a:pt x="411480" y="594360"/>
                </a:cubicBezTo>
                <a:cubicBezTo>
                  <a:pt x="419671" y="577977"/>
                  <a:pt x="434521" y="565378"/>
                  <a:pt x="441960" y="548640"/>
                </a:cubicBezTo>
                <a:cubicBezTo>
                  <a:pt x="455009" y="519280"/>
                  <a:pt x="462280" y="487680"/>
                  <a:pt x="472440" y="457200"/>
                </a:cubicBezTo>
                <a:lnTo>
                  <a:pt x="487680" y="411480"/>
                </a:lnTo>
                <a:cubicBezTo>
                  <a:pt x="492760" y="396240"/>
                  <a:pt x="494009" y="379126"/>
                  <a:pt x="502920" y="365760"/>
                </a:cubicBezTo>
                <a:cubicBezTo>
                  <a:pt x="590271" y="234733"/>
                  <a:pt x="485544" y="400513"/>
                  <a:pt x="548640" y="274320"/>
                </a:cubicBezTo>
                <a:cubicBezTo>
                  <a:pt x="556831" y="257937"/>
                  <a:pt x="570929" y="244983"/>
                  <a:pt x="579120" y="228600"/>
                </a:cubicBezTo>
                <a:cubicBezTo>
                  <a:pt x="600590" y="185659"/>
                  <a:pt x="597658" y="110661"/>
                  <a:pt x="655320" y="91440"/>
                </a:cubicBezTo>
                <a:cubicBezTo>
                  <a:pt x="822061" y="35860"/>
                  <a:pt x="569501" y="124502"/>
                  <a:pt x="746760" y="45720"/>
                </a:cubicBezTo>
                <a:cubicBezTo>
                  <a:pt x="776120" y="32671"/>
                  <a:pt x="807720" y="25400"/>
                  <a:pt x="838200" y="15240"/>
                </a:cubicBezTo>
                <a:lnTo>
                  <a:pt x="883920" y="0"/>
                </a:lnTo>
                <a:cubicBezTo>
                  <a:pt x="914400" y="5080"/>
                  <a:pt x="945060" y="9180"/>
                  <a:pt x="975360" y="15240"/>
                </a:cubicBezTo>
                <a:cubicBezTo>
                  <a:pt x="995899" y="19348"/>
                  <a:pt x="1015781" y="26372"/>
                  <a:pt x="1036320" y="30480"/>
                </a:cubicBezTo>
                <a:cubicBezTo>
                  <a:pt x="1066620" y="36540"/>
                  <a:pt x="1097460" y="39660"/>
                  <a:pt x="1127760" y="45720"/>
                </a:cubicBezTo>
                <a:cubicBezTo>
                  <a:pt x="1148299" y="49828"/>
                  <a:pt x="1168273" y="56416"/>
                  <a:pt x="1188720" y="60960"/>
                </a:cubicBezTo>
                <a:cubicBezTo>
                  <a:pt x="1214006" y="66579"/>
                  <a:pt x="1239930" y="69384"/>
                  <a:pt x="1264920" y="76200"/>
                </a:cubicBezTo>
                <a:cubicBezTo>
                  <a:pt x="1295917" y="84654"/>
                  <a:pt x="1325880" y="96520"/>
                  <a:pt x="1356360" y="106680"/>
                </a:cubicBezTo>
                <a:lnTo>
                  <a:pt x="1402080" y="121920"/>
                </a:lnTo>
                <a:cubicBezTo>
                  <a:pt x="1417320" y="127000"/>
                  <a:pt x="1434434" y="128249"/>
                  <a:pt x="1447800" y="137160"/>
                </a:cubicBezTo>
                <a:lnTo>
                  <a:pt x="1539240" y="198120"/>
                </a:lnTo>
                <a:cubicBezTo>
                  <a:pt x="1569720" y="243840"/>
                  <a:pt x="1564640" y="248920"/>
                  <a:pt x="1615440" y="274320"/>
                </a:cubicBezTo>
                <a:cubicBezTo>
                  <a:pt x="1629808" y="281504"/>
                  <a:pt x="1647117" y="281758"/>
                  <a:pt x="1661160" y="289560"/>
                </a:cubicBezTo>
                <a:cubicBezTo>
                  <a:pt x="1693182" y="307350"/>
                  <a:pt x="1717847" y="338936"/>
                  <a:pt x="1752600" y="350520"/>
                </a:cubicBezTo>
                <a:cubicBezTo>
                  <a:pt x="1815696" y="371552"/>
                  <a:pt x="1784954" y="356849"/>
                  <a:pt x="1844040" y="396240"/>
                </a:cubicBezTo>
                <a:cubicBezTo>
                  <a:pt x="1931391" y="527267"/>
                  <a:pt x="1815080" y="373072"/>
                  <a:pt x="1920240" y="457200"/>
                </a:cubicBezTo>
                <a:cubicBezTo>
                  <a:pt x="1934543" y="468642"/>
                  <a:pt x="1938994" y="488849"/>
                  <a:pt x="1950720" y="502920"/>
                </a:cubicBezTo>
                <a:cubicBezTo>
                  <a:pt x="1964518" y="519477"/>
                  <a:pt x="1982642" y="532083"/>
                  <a:pt x="1996440" y="548640"/>
                </a:cubicBezTo>
                <a:cubicBezTo>
                  <a:pt x="2059940" y="624840"/>
                  <a:pt x="1988820" y="568960"/>
                  <a:pt x="2072640" y="624840"/>
                </a:cubicBezTo>
                <a:lnTo>
                  <a:pt x="2118360" y="762000"/>
                </a:lnTo>
                <a:lnTo>
                  <a:pt x="2133600" y="807720"/>
                </a:lnTo>
                <a:cubicBezTo>
                  <a:pt x="2128520" y="878840"/>
                  <a:pt x="2126691" y="950267"/>
                  <a:pt x="2118360" y="1021080"/>
                </a:cubicBezTo>
                <a:cubicBezTo>
                  <a:pt x="2116483" y="1037034"/>
                  <a:pt x="2113155" y="1054256"/>
                  <a:pt x="2103120" y="1066800"/>
                </a:cubicBezTo>
                <a:cubicBezTo>
                  <a:pt x="2091678" y="1081103"/>
                  <a:pt x="2072640" y="1087120"/>
                  <a:pt x="2057400" y="1097280"/>
                </a:cubicBezTo>
                <a:cubicBezTo>
                  <a:pt x="1970049" y="1228307"/>
                  <a:pt x="2086360" y="1074112"/>
                  <a:pt x="1981200" y="1158240"/>
                </a:cubicBezTo>
                <a:cubicBezTo>
                  <a:pt x="1966897" y="1169682"/>
                  <a:pt x="1963672" y="1191008"/>
                  <a:pt x="1950720" y="1203960"/>
                </a:cubicBezTo>
                <a:cubicBezTo>
                  <a:pt x="1937768" y="1216912"/>
                  <a:pt x="1920240" y="1224280"/>
                  <a:pt x="1905000" y="1234440"/>
                </a:cubicBezTo>
                <a:cubicBezTo>
                  <a:pt x="1833880" y="1341120"/>
                  <a:pt x="1874520" y="1305560"/>
                  <a:pt x="1798320" y="1356360"/>
                </a:cubicBezTo>
                <a:cubicBezTo>
                  <a:pt x="1788160" y="1371600"/>
                  <a:pt x="1781624" y="1390019"/>
                  <a:pt x="1767840" y="1402080"/>
                </a:cubicBezTo>
                <a:cubicBezTo>
                  <a:pt x="1740271" y="1426203"/>
                  <a:pt x="1706880" y="1442720"/>
                  <a:pt x="1676400" y="1463040"/>
                </a:cubicBezTo>
                <a:lnTo>
                  <a:pt x="1630680" y="1493520"/>
                </a:lnTo>
                <a:lnTo>
                  <a:pt x="1493520" y="1584960"/>
                </a:lnTo>
                <a:cubicBezTo>
                  <a:pt x="1478280" y="1595120"/>
                  <a:pt x="1465176" y="1609648"/>
                  <a:pt x="1447800" y="1615440"/>
                </a:cubicBezTo>
                <a:lnTo>
                  <a:pt x="1356360" y="1645920"/>
                </a:lnTo>
                <a:cubicBezTo>
                  <a:pt x="1341120" y="1651000"/>
                  <a:pt x="1326392" y="1658010"/>
                  <a:pt x="1310640" y="1661160"/>
                </a:cubicBezTo>
                <a:lnTo>
                  <a:pt x="1234440" y="1676400"/>
                </a:lnTo>
                <a:cubicBezTo>
                  <a:pt x="1214120" y="1671320"/>
                  <a:pt x="1194140" y="1664603"/>
                  <a:pt x="1173480" y="1661160"/>
                </a:cubicBezTo>
                <a:cubicBezTo>
                  <a:pt x="1133081" y="1654427"/>
                  <a:pt x="1091607" y="1654502"/>
                  <a:pt x="1051560" y="1645920"/>
                </a:cubicBezTo>
                <a:cubicBezTo>
                  <a:pt x="944880" y="1623060"/>
                  <a:pt x="990600" y="1619250"/>
                  <a:pt x="914400" y="1600200"/>
                </a:cubicBezTo>
                <a:cubicBezTo>
                  <a:pt x="894080" y="1595120"/>
                  <a:pt x="874281" y="1587044"/>
                  <a:pt x="853440" y="1584960"/>
                </a:cubicBezTo>
                <a:cubicBezTo>
                  <a:pt x="772406" y="1576857"/>
                  <a:pt x="690880" y="1574800"/>
                  <a:pt x="609600" y="1569720"/>
                </a:cubicBezTo>
                <a:cubicBezTo>
                  <a:pt x="515760" y="1556314"/>
                  <a:pt x="411003" y="1542193"/>
                  <a:pt x="320040" y="1524000"/>
                </a:cubicBezTo>
                <a:cubicBezTo>
                  <a:pt x="279145" y="1515821"/>
                  <a:pt x="185547" y="1500378"/>
                  <a:pt x="152400" y="1478280"/>
                </a:cubicBezTo>
                <a:lnTo>
                  <a:pt x="106680" y="1447800"/>
                </a:lnTo>
                <a:cubicBezTo>
                  <a:pt x="96520" y="1432560"/>
                  <a:pt x="87926" y="1416151"/>
                  <a:pt x="76200" y="1402080"/>
                </a:cubicBezTo>
                <a:cubicBezTo>
                  <a:pt x="62402" y="1385523"/>
                  <a:pt x="40947" y="1375200"/>
                  <a:pt x="30480" y="1356360"/>
                </a:cubicBezTo>
                <a:cubicBezTo>
                  <a:pt x="14877" y="1328274"/>
                  <a:pt x="0" y="1264920"/>
                  <a:pt x="0" y="1264920"/>
                </a:cubicBezTo>
                <a:cubicBezTo>
                  <a:pt x="9593" y="1197772"/>
                  <a:pt x="-485" y="1158725"/>
                  <a:pt x="45720" y="1112520"/>
                </a:cubicBezTo>
                <a:cubicBezTo>
                  <a:pt x="53752" y="1104488"/>
                  <a:pt x="43180" y="1117600"/>
                  <a:pt x="60960" y="109728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36406A-BC35-5CD6-9CCC-1C70FCA1FC86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36406A-BC35-5CD6-9CCC-1C70FCA1F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40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998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B453-2062-C549-A175-CA1FB90B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图傅立叶变换</a:t>
            </a:r>
            <a:r>
              <a:rPr lang="zh-CN" altLang="en-US" dirty="0"/>
              <a:t> （</a:t>
            </a:r>
            <a:r>
              <a:rPr lang="en-US" dirty="0"/>
              <a:t>GFT）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CED2-6CD6-B718-0A08-7B7E01090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3229014"/>
            <a:ext cx="10983132" cy="1550671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CN" dirty="0"/>
              <a:t>是Graph上的N维向量</a:t>
            </a:r>
          </a:p>
          <a:p>
            <a:r>
              <a:rPr lang="en-US" dirty="0"/>
              <a:t>f</a:t>
            </a:r>
            <a:r>
              <a:rPr lang="en-CN" dirty="0"/>
              <a:t>(i)与Graph的顶点一一对应</a:t>
            </a:r>
          </a:p>
          <a:p>
            <a:r>
              <a:rPr lang="en-CN" dirty="0"/>
              <a:t>u</a:t>
            </a:r>
            <a:r>
              <a:rPr lang="en-CN" baseline="-25000" dirty="0"/>
              <a:t>l</a:t>
            </a:r>
            <a:r>
              <a:rPr lang="en-CN" dirty="0"/>
              <a:t>(i)表示第l个特征向量的第i个分量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02703-CBF0-99BE-86F9-215D2D04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84" y="2222621"/>
            <a:ext cx="5372100" cy="6477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3D0BBD-B6BB-96FD-CD12-15F5CDD2D4AF}"/>
              </a:ext>
            </a:extLst>
          </p:cNvPr>
          <p:cNvSpPr txBox="1">
            <a:spLocks/>
          </p:cNvSpPr>
          <p:nvPr/>
        </p:nvSpPr>
        <p:spPr>
          <a:xfrm>
            <a:off x="604434" y="5138378"/>
            <a:ext cx="10983132" cy="155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dirty="0">
                <a:solidFill>
                  <a:srgbClr val="C00000"/>
                </a:solidFill>
              </a:rPr>
              <a:t>特征值</a:t>
            </a:r>
            <a:r>
              <a:rPr lang="zh-CN" altLang="en-US" dirty="0">
                <a:solidFill>
                  <a:srgbClr val="C00000"/>
                </a:solidFill>
              </a:rPr>
              <a:t>（频率）     下的，</a:t>
            </a:r>
            <a:r>
              <a:rPr lang="en-US" altLang="zh-CN" dirty="0">
                <a:solidFill>
                  <a:srgbClr val="C00000"/>
                </a:solidFill>
              </a:rPr>
              <a:t>f</a:t>
            </a:r>
            <a:r>
              <a:rPr lang="zh-CN" altLang="en-US" dirty="0">
                <a:solidFill>
                  <a:srgbClr val="C00000"/>
                </a:solidFill>
              </a:rPr>
              <a:t>的图傅立叶变换就是与      对应的特征向量</a:t>
            </a:r>
            <a:r>
              <a:rPr lang="en-CN" dirty="0">
                <a:solidFill>
                  <a:srgbClr val="C00000"/>
                </a:solidFill>
              </a:rPr>
              <a:t>u</a:t>
            </a:r>
            <a:r>
              <a:rPr lang="en-CN" baseline="-25000" dirty="0">
                <a:solidFill>
                  <a:srgbClr val="C00000"/>
                </a:solidFill>
              </a:rPr>
              <a:t>l</a:t>
            </a:r>
            <a:r>
              <a:rPr lang="zh-CN" altLang="en-US" dirty="0">
                <a:solidFill>
                  <a:srgbClr val="C00000"/>
                </a:solidFill>
              </a:rPr>
              <a:t> 进行内积运算 </a:t>
            </a:r>
            <a:endParaRPr lang="en-CN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A87CC-2FB4-3F8B-C223-689603F5F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982" y="5024681"/>
            <a:ext cx="476545" cy="569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7A218-3404-AF48-021F-97A9B6A85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61" y="5024681"/>
            <a:ext cx="476545" cy="5695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971DFD-9CAF-6F2E-0676-41A22C02699E}"/>
              </a:ext>
            </a:extLst>
          </p:cNvPr>
          <p:cNvSpPr txBox="1">
            <a:spLocks/>
          </p:cNvSpPr>
          <p:nvPr/>
        </p:nvSpPr>
        <p:spPr>
          <a:xfrm>
            <a:off x="604434" y="1351725"/>
            <a:ext cx="10983132" cy="65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任意的的图信号可以用图傅立叶级数表示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6595770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DiffPool</a:t>
            </a:r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2" y="1421104"/>
            <a:ext cx="5381067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100" dirty="0">
                <a:latin typeface="Microsoft JhengHei UI"/>
                <a:cs typeface="Microsoft JhengHei UI"/>
              </a:rPr>
              <a:t>利用GNN生成子图来作为粗化图的节点</a:t>
            </a:r>
            <a:endParaRPr sz="2100" dirty="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5A7887F1-9872-D2FD-1423-426C21DB4546}"/>
              </a:ext>
            </a:extLst>
          </p:cNvPr>
          <p:cNvSpPr/>
          <p:nvPr/>
        </p:nvSpPr>
        <p:spPr>
          <a:xfrm>
            <a:off x="5121833" y="1990791"/>
            <a:ext cx="1282665" cy="1067876"/>
          </a:xfrm>
          <a:custGeom>
            <a:avLst/>
            <a:gdLst/>
            <a:ahLst/>
            <a:cxnLst/>
            <a:rect l="l" t="t" r="r" b="b"/>
            <a:pathLst>
              <a:path w="2417445" h="433069">
                <a:moveTo>
                  <a:pt x="2343912" y="432816"/>
                </a:moveTo>
                <a:lnTo>
                  <a:pt x="71627" y="432816"/>
                </a:lnTo>
                <a:lnTo>
                  <a:pt x="43535" y="427356"/>
                </a:lnTo>
                <a:lnTo>
                  <a:pt x="20645" y="412013"/>
                </a:lnTo>
                <a:lnTo>
                  <a:pt x="5339" y="389164"/>
                </a:lnTo>
                <a:lnTo>
                  <a:pt x="0" y="361188"/>
                </a:lnTo>
                <a:lnTo>
                  <a:pt x="0" y="71628"/>
                </a:lnTo>
                <a:lnTo>
                  <a:pt x="5339" y="43759"/>
                </a:lnTo>
                <a:lnTo>
                  <a:pt x="20645" y="20945"/>
                </a:lnTo>
                <a:lnTo>
                  <a:pt x="43535" y="5566"/>
                </a:lnTo>
                <a:lnTo>
                  <a:pt x="71627" y="0"/>
                </a:lnTo>
                <a:lnTo>
                  <a:pt x="2343912" y="0"/>
                </a:lnTo>
                <a:lnTo>
                  <a:pt x="2372140" y="5566"/>
                </a:lnTo>
                <a:lnTo>
                  <a:pt x="2395232" y="20945"/>
                </a:lnTo>
                <a:lnTo>
                  <a:pt x="2410952" y="43759"/>
                </a:lnTo>
                <a:lnTo>
                  <a:pt x="2417064" y="71628"/>
                </a:lnTo>
                <a:lnTo>
                  <a:pt x="2417064" y="361188"/>
                </a:lnTo>
                <a:lnTo>
                  <a:pt x="2410952" y="389164"/>
                </a:lnTo>
                <a:lnTo>
                  <a:pt x="2395232" y="412013"/>
                </a:lnTo>
                <a:lnTo>
                  <a:pt x="2372140" y="427356"/>
                </a:lnTo>
                <a:lnTo>
                  <a:pt x="2343912" y="4328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>
              <a:lnSpc>
                <a:spcPct val="100000"/>
              </a:lnSpc>
            </a:pPr>
            <a:r>
              <a:rPr lang="zh-CN" altLang="en-US" sz="2400" dirty="0">
                <a:latin typeface="Microsoft JhengHei UI"/>
                <a:cs typeface="Microsoft JhengHei UI"/>
              </a:rPr>
              <a:t>生成一个分配矩阵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\documentclass{article}&#10;\usepackage{amsmath}&#10;\pagestyle{empty}&#10;\begin{document}&#10;$\mathbf{S} = \text{softmax(GCN} (\mathbf{A, F})) $&#10;&#10;&#10;\end{document}" title="IguanaTex Bitmap Display">
            <a:extLst>
              <a:ext uri="{FF2B5EF4-FFF2-40B4-BE49-F238E27FC236}">
                <a16:creationId xmlns:a16="http://schemas.microsoft.com/office/drawing/2014/main" id="{4267BB84-9222-1242-00A0-2EF36A15A9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08" y="1981200"/>
            <a:ext cx="5612343" cy="508001"/>
          </a:xfrm>
          <a:prstGeom prst="rect">
            <a:avLst/>
          </a:prstGeom>
        </p:spPr>
      </p:pic>
      <p:pic>
        <p:nvPicPr>
          <p:cNvPr id="6" name="图片 7" descr="\documentclass{article}&#10;\usepackage{amsmath}&#10;\usepackage{amsfonts}&#10;\usepackage{indentfirst}&#10;\usepackage{geometry}&#10;\pagestyle{empty}&#10;\begin{document}&#10;$\mathbf{S} \in \mathbb{R}^{N \times n_p}$&#10;&#10;&#10;\end{document}" title="IguanaTex Bitmap Display">
            <a:extLst>
              <a:ext uri="{FF2B5EF4-FFF2-40B4-BE49-F238E27FC236}">
                <a16:creationId xmlns:a16="http://schemas.microsoft.com/office/drawing/2014/main" id="{39CC7D45-272D-4A55-68A5-6389B8EF35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65" y="2575609"/>
            <a:ext cx="2636259" cy="4947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2C7E05-A708-71B6-39AB-2A7F28921400}"/>
              </a:ext>
            </a:extLst>
          </p:cNvPr>
          <p:cNvSpPr txBox="1"/>
          <p:nvPr/>
        </p:nvSpPr>
        <p:spPr>
          <a:xfrm>
            <a:off x="7765728" y="1258140"/>
            <a:ext cx="2755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ambria Math"/>
                <a:cs typeface="Cambria Math"/>
              </a:rPr>
              <a:t>两个</a:t>
            </a:r>
            <a:r>
              <a:rPr lang="en-US" altLang="zh-CN" sz="2400" dirty="0">
                <a:latin typeface="Cambria Math"/>
                <a:cs typeface="Cambria Math"/>
              </a:rPr>
              <a:t>GCN</a:t>
            </a:r>
            <a:r>
              <a:rPr lang="zh-CN" altLang="en-US" sz="2400" dirty="0">
                <a:latin typeface="Cambria Math"/>
                <a:cs typeface="Cambria Math"/>
              </a:rPr>
              <a:t>模型</a:t>
            </a:r>
            <a:endParaRPr lang="en-CN" sz="240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EEBE5CB-2909-F389-1ACD-E2BE374410E4}"/>
              </a:ext>
            </a:extLst>
          </p:cNvPr>
          <p:cNvSpPr/>
          <p:nvPr/>
        </p:nvSpPr>
        <p:spPr>
          <a:xfrm>
            <a:off x="1188720" y="2423160"/>
            <a:ext cx="2225040" cy="1813560"/>
          </a:xfrm>
          <a:custGeom>
            <a:avLst/>
            <a:gdLst>
              <a:gd name="connsiteX0" fmla="*/ 60960 w 2225040"/>
              <a:gd name="connsiteY0" fmla="*/ 243840 h 1813560"/>
              <a:gd name="connsiteX1" fmla="*/ 15240 w 2225040"/>
              <a:gd name="connsiteY1" fmla="*/ 441960 h 1813560"/>
              <a:gd name="connsiteX2" fmla="*/ 0 w 2225040"/>
              <a:gd name="connsiteY2" fmla="*/ 487680 h 1813560"/>
              <a:gd name="connsiteX3" fmla="*/ 30480 w 2225040"/>
              <a:gd name="connsiteY3" fmla="*/ 579120 h 1813560"/>
              <a:gd name="connsiteX4" fmla="*/ 60960 w 2225040"/>
              <a:gd name="connsiteY4" fmla="*/ 624840 h 1813560"/>
              <a:gd name="connsiteX5" fmla="*/ 91440 w 2225040"/>
              <a:gd name="connsiteY5" fmla="*/ 716280 h 1813560"/>
              <a:gd name="connsiteX6" fmla="*/ 152400 w 2225040"/>
              <a:gd name="connsiteY6" fmla="*/ 807720 h 1813560"/>
              <a:gd name="connsiteX7" fmla="*/ 198120 w 2225040"/>
              <a:gd name="connsiteY7" fmla="*/ 899160 h 1813560"/>
              <a:gd name="connsiteX8" fmla="*/ 243840 w 2225040"/>
              <a:gd name="connsiteY8" fmla="*/ 929640 h 1813560"/>
              <a:gd name="connsiteX9" fmla="*/ 365760 w 2225040"/>
              <a:gd name="connsiteY9" fmla="*/ 1036320 h 1813560"/>
              <a:gd name="connsiteX10" fmla="*/ 411480 w 2225040"/>
              <a:gd name="connsiteY10" fmla="*/ 1082040 h 1813560"/>
              <a:gd name="connsiteX11" fmla="*/ 502920 w 2225040"/>
              <a:gd name="connsiteY11" fmla="*/ 1143000 h 1813560"/>
              <a:gd name="connsiteX12" fmla="*/ 579120 w 2225040"/>
              <a:gd name="connsiteY12" fmla="*/ 1203960 h 1813560"/>
              <a:gd name="connsiteX13" fmla="*/ 655320 w 2225040"/>
              <a:gd name="connsiteY13" fmla="*/ 1264920 h 1813560"/>
              <a:gd name="connsiteX14" fmla="*/ 701040 w 2225040"/>
              <a:gd name="connsiteY14" fmla="*/ 1310640 h 1813560"/>
              <a:gd name="connsiteX15" fmla="*/ 746760 w 2225040"/>
              <a:gd name="connsiteY15" fmla="*/ 1325880 h 1813560"/>
              <a:gd name="connsiteX16" fmla="*/ 792480 w 2225040"/>
              <a:gd name="connsiteY16" fmla="*/ 1356360 h 1813560"/>
              <a:gd name="connsiteX17" fmla="*/ 838200 w 2225040"/>
              <a:gd name="connsiteY17" fmla="*/ 1371600 h 1813560"/>
              <a:gd name="connsiteX18" fmla="*/ 929640 w 2225040"/>
              <a:gd name="connsiteY18" fmla="*/ 1417320 h 1813560"/>
              <a:gd name="connsiteX19" fmla="*/ 975360 w 2225040"/>
              <a:gd name="connsiteY19" fmla="*/ 1463040 h 1813560"/>
              <a:gd name="connsiteX20" fmla="*/ 1066800 w 2225040"/>
              <a:gd name="connsiteY20" fmla="*/ 1508760 h 1813560"/>
              <a:gd name="connsiteX21" fmla="*/ 1112520 w 2225040"/>
              <a:gd name="connsiteY21" fmla="*/ 1554480 h 1813560"/>
              <a:gd name="connsiteX22" fmla="*/ 1203960 w 2225040"/>
              <a:gd name="connsiteY22" fmla="*/ 1600200 h 1813560"/>
              <a:gd name="connsiteX23" fmla="*/ 1249680 w 2225040"/>
              <a:gd name="connsiteY23" fmla="*/ 1645920 h 1813560"/>
              <a:gd name="connsiteX24" fmla="*/ 1341120 w 2225040"/>
              <a:gd name="connsiteY24" fmla="*/ 1676400 h 1813560"/>
              <a:gd name="connsiteX25" fmla="*/ 1569720 w 2225040"/>
              <a:gd name="connsiteY25" fmla="*/ 1752600 h 1813560"/>
              <a:gd name="connsiteX26" fmla="*/ 1706880 w 2225040"/>
              <a:gd name="connsiteY26" fmla="*/ 1798320 h 1813560"/>
              <a:gd name="connsiteX27" fmla="*/ 1752600 w 2225040"/>
              <a:gd name="connsiteY27" fmla="*/ 1813560 h 1813560"/>
              <a:gd name="connsiteX28" fmla="*/ 1996440 w 2225040"/>
              <a:gd name="connsiteY28" fmla="*/ 1798320 h 1813560"/>
              <a:gd name="connsiteX29" fmla="*/ 2042160 w 2225040"/>
              <a:gd name="connsiteY29" fmla="*/ 1783080 h 1813560"/>
              <a:gd name="connsiteX30" fmla="*/ 2148840 w 2225040"/>
              <a:gd name="connsiteY30" fmla="*/ 1645920 h 1813560"/>
              <a:gd name="connsiteX31" fmla="*/ 2179320 w 2225040"/>
              <a:gd name="connsiteY31" fmla="*/ 1600200 h 1813560"/>
              <a:gd name="connsiteX32" fmla="*/ 2209800 w 2225040"/>
              <a:gd name="connsiteY32" fmla="*/ 1554480 h 1813560"/>
              <a:gd name="connsiteX33" fmla="*/ 2225040 w 2225040"/>
              <a:gd name="connsiteY33" fmla="*/ 1508760 h 1813560"/>
              <a:gd name="connsiteX34" fmla="*/ 2179320 w 2225040"/>
              <a:gd name="connsiteY34" fmla="*/ 1371600 h 1813560"/>
              <a:gd name="connsiteX35" fmla="*/ 2133600 w 2225040"/>
              <a:gd name="connsiteY35" fmla="*/ 1356360 h 1813560"/>
              <a:gd name="connsiteX36" fmla="*/ 2042160 w 2225040"/>
              <a:gd name="connsiteY36" fmla="*/ 1295400 h 1813560"/>
              <a:gd name="connsiteX37" fmla="*/ 1996440 w 2225040"/>
              <a:gd name="connsiteY37" fmla="*/ 1264920 h 1813560"/>
              <a:gd name="connsiteX38" fmla="*/ 1905000 w 2225040"/>
              <a:gd name="connsiteY38" fmla="*/ 1188720 h 1813560"/>
              <a:gd name="connsiteX39" fmla="*/ 1859280 w 2225040"/>
              <a:gd name="connsiteY39" fmla="*/ 1173480 h 1813560"/>
              <a:gd name="connsiteX40" fmla="*/ 1813560 w 2225040"/>
              <a:gd name="connsiteY40" fmla="*/ 1143000 h 1813560"/>
              <a:gd name="connsiteX41" fmla="*/ 1767840 w 2225040"/>
              <a:gd name="connsiteY41" fmla="*/ 1127760 h 1813560"/>
              <a:gd name="connsiteX42" fmla="*/ 1676400 w 2225040"/>
              <a:gd name="connsiteY42" fmla="*/ 1051560 h 1813560"/>
              <a:gd name="connsiteX43" fmla="*/ 1630680 w 2225040"/>
              <a:gd name="connsiteY43" fmla="*/ 1021080 h 1813560"/>
              <a:gd name="connsiteX44" fmla="*/ 1539240 w 2225040"/>
              <a:gd name="connsiteY44" fmla="*/ 944880 h 1813560"/>
              <a:gd name="connsiteX45" fmla="*/ 1508760 w 2225040"/>
              <a:gd name="connsiteY45" fmla="*/ 899160 h 1813560"/>
              <a:gd name="connsiteX46" fmla="*/ 1463040 w 2225040"/>
              <a:gd name="connsiteY46" fmla="*/ 868680 h 1813560"/>
              <a:gd name="connsiteX47" fmla="*/ 1417320 w 2225040"/>
              <a:gd name="connsiteY47" fmla="*/ 822960 h 1813560"/>
              <a:gd name="connsiteX48" fmla="*/ 1341120 w 2225040"/>
              <a:gd name="connsiteY48" fmla="*/ 685800 h 1813560"/>
              <a:gd name="connsiteX49" fmla="*/ 1310640 w 2225040"/>
              <a:gd name="connsiteY49" fmla="*/ 640080 h 1813560"/>
              <a:gd name="connsiteX50" fmla="*/ 1249680 w 2225040"/>
              <a:gd name="connsiteY50" fmla="*/ 548640 h 1813560"/>
              <a:gd name="connsiteX51" fmla="*/ 1188720 w 2225040"/>
              <a:gd name="connsiteY51" fmla="*/ 457200 h 1813560"/>
              <a:gd name="connsiteX52" fmla="*/ 1127760 w 2225040"/>
              <a:gd name="connsiteY52" fmla="*/ 365760 h 1813560"/>
              <a:gd name="connsiteX53" fmla="*/ 1097280 w 2225040"/>
              <a:gd name="connsiteY53" fmla="*/ 320040 h 1813560"/>
              <a:gd name="connsiteX54" fmla="*/ 1051560 w 2225040"/>
              <a:gd name="connsiteY54" fmla="*/ 274320 h 1813560"/>
              <a:gd name="connsiteX55" fmla="*/ 960120 w 2225040"/>
              <a:gd name="connsiteY55" fmla="*/ 137160 h 1813560"/>
              <a:gd name="connsiteX56" fmla="*/ 883920 w 2225040"/>
              <a:gd name="connsiteY56" fmla="*/ 60960 h 1813560"/>
              <a:gd name="connsiteX57" fmla="*/ 731520 w 2225040"/>
              <a:gd name="connsiteY57" fmla="*/ 15240 h 1813560"/>
              <a:gd name="connsiteX58" fmla="*/ 563880 w 2225040"/>
              <a:gd name="connsiteY58" fmla="*/ 0 h 1813560"/>
              <a:gd name="connsiteX59" fmla="*/ 411480 w 2225040"/>
              <a:gd name="connsiteY59" fmla="*/ 15240 h 1813560"/>
              <a:gd name="connsiteX60" fmla="*/ 320040 w 2225040"/>
              <a:gd name="connsiteY60" fmla="*/ 45720 h 1813560"/>
              <a:gd name="connsiteX61" fmla="*/ 274320 w 2225040"/>
              <a:gd name="connsiteY61" fmla="*/ 60960 h 1813560"/>
              <a:gd name="connsiteX62" fmla="*/ 198120 w 2225040"/>
              <a:gd name="connsiteY62" fmla="*/ 121920 h 1813560"/>
              <a:gd name="connsiteX63" fmla="*/ 167640 w 2225040"/>
              <a:gd name="connsiteY63" fmla="*/ 167640 h 1813560"/>
              <a:gd name="connsiteX64" fmla="*/ 60960 w 2225040"/>
              <a:gd name="connsiteY64" fmla="*/ 24384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225040" h="1813560">
                <a:moveTo>
                  <a:pt x="60960" y="243840"/>
                </a:moveTo>
                <a:cubicBezTo>
                  <a:pt x="41176" y="382326"/>
                  <a:pt x="57079" y="316442"/>
                  <a:pt x="15240" y="441960"/>
                </a:cubicBezTo>
                <a:lnTo>
                  <a:pt x="0" y="487680"/>
                </a:lnTo>
                <a:cubicBezTo>
                  <a:pt x="10160" y="518160"/>
                  <a:pt x="12658" y="552387"/>
                  <a:pt x="30480" y="579120"/>
                </a:cubicBezTo>
                <a:cubicBezTo>
                  <a:pt x="40640" y="594360"/>
                  <a:pt x="53521" y="608102"/>
                  <a:pt x="60960" y="624840"/>
                </a:cubicBezTo>
                <a:cubicBezTo>
                  <a:pt x="74009" y="654200"/>
                  <a:pt x="73618" y="689547"/>
                  <a:pt x="91440" y="716280"/>
                </a:cubicBezTo>
                <a:cubicBezTo>
                  <a:pt x="111760" y="746760"/>
                  <a:pt x="140816" y="772967"/>
                  <a:pt x="152400" y="807720"/>
                </a:cubicBezTo>
                <a:cubicBezTo>
                  <a:pt x="164795" y="844905"/>
                  <a:pt x="168577" y="869617"/>
                  <a:pt x="198120" y="899160"/>
                </a:cubicBezTo>
                <a:cubicBezTo>
                  <a:pt x="211072" y="912112"/>
                  <a:pt x="228600" y="919480"/>
                  <a:pt x="243840" y="929640"/>
                </a:cubicBezTo>
                <a:cubicBezTo>
                  <a:pt x="330200" y="1059180"/>
                  <a:pt x="187960" y="858520"/>
                  <a:pt x="365760" y="1036320"/>
                </a:cubicBezTo>
                <a:cubicBezTo>
                  <a:pt x="381000" y="1051560"/>
                  <a:pt x="394467" y="1068808"/>
                  <a:pt x="411480" y="1082040"/>
                </a:cubicBezTo>
                <a:cubicBezTo>
                  <a:pt x="440396" y="1104530"/>
                  <a:pt x="502920" y="1143000"/>
                  <a:pt x="502920" y="1143000"/>
                </a:cubicBezTo>
                <a:cubicBezTo>
                  <a:pt x="590271" y="1274027"/>
                  <a:pt x="473960" y="1119832"/>
                  <a:pt x="579120" y="1203960"/>
                </a:cubicBezTo>
                <a:cubicBezTo>
                  <a:pt x="677597" y="1282742"/>
                  <a:pt x="540402" y="1226614"/>
                  <a:pt x="655320" y="1264920"/>
                </a:cubicBezTo>
                <a:cubicBezTo>
                  <a:pt x="670560" y="1280160"/>
                  <a:pt x="683107" y="1298685"/>
                  <a:pt x="701040" y="1310640"/>
                </a:cubicBezTo>
                <a:cubicBezTo>
                  <a:pt x="714406" y="1319551"/>
                  <a:pt x="732392" y="1318696"/>
                  <a:pt x="746760" y="1325880"/>
                </a:cubicBezTo>
                <a:cubicBezTo>
                  <a:pt x="763143" y="1334071"/>
                  <a:pt x="776097" y="1348169"/>
                  <a:pt x="792480" y="1356360"/>
                </a:cubicBezTo>
                <a:cubicBezTo>
                  <a:pt x="806848" y="1363544"/>
                  <a:pt x="823832" y="1364416"/>
                  <a:pt x="838200" y="1371600"/>
                </a:cubicBezTo>
                <a:cubicBezTo>
                  <a:pt x="956373" y="1430686"/>
                  <a:pt x="814722" y="1379014"/>
                  <a:pt x="929640" y="1417320"/>
                </a:cubicBezTo>
                <a:cubicBezTo>
                  <a:pt x="944880" y="1432560"/>
                  <a:pt x="957427" y="1451085"/>
                  <a:pt x="975360" y="1463040"/>
                </a:cubicBezTo>
                <a:cubicBezTo>
                  <a:pt x="1112827" y="1554684"/>
                  <a:pt x="922918" y="1388859"/>
                  <a:pt x="1066800" y="1508760"/>
                </a:cubicBezTo>
                <a:cubicBezTo>
                  <a:pt x="1083357" y="1522558"/>
                  <a:pt x="1095963" y="1540682"/>
                  <a:pt x="1112520" y="1554480"/>
                </a:cubicBezTo>
                <a:cubicBezTo>
                  <a:pt x="1151911" y="1587306"/>
                  <a:pt x="1158138" y="1584926"/>
                  <a:pt x="1203960" y="1600200"/>
                </a:cubicBezTo>
                <a:cubicBezTo>
                  <a:pt x="1219200" y="1615440"/>
                  <a:pt x="1230840" y="1635453"/>
                  <a:pt x="1249680" y="1645920"/>
                </a:cubicBezTo>
                <a:cubicBezTo>
                  <a:pt x="1277766" y="1661523"/>
                  <a:pt x="1310640" y="1666240"/>
                  <a:pt x="1341120" y="1676400"/>
                </a:cubicBezTo>
                <a:lnTo>
                  <a:pt x="1569720" y="1752600"/>
                </a:lnTo>
                <a:lnTo>
                  <a:pt x="1706880" y="1798320"/>
                </a:lnTo>
                <a:lnTo>
                  <a:pt x="1752600" y="1813560"/>
                </a:lnTo>
                <a:cubicBezTo>
                  <a:pt x="1833880" y="1808480"/>
                  <a:pt x="1915449" y="1806845"/>
                  <a:pt x="1996440" y="1798320"/>
                </a:cubicBezTo>
                <a:cubicBezTo>
                  <a:pt x="2012416" y="1796638"/>
                  <a:pt x="2028794" y="1791991"/>
                  <a:pt x="2042160" y="1783080"/>
                </a:cubicBezTo>
                <a:cubicBezTo>
                  <a:pt x="2085134" y="1754431"/>
                  <a:pt x="2124619" y="1682251"/>
                  <a:pt x="2148840" y="1645920"/>
                </a:cubicBezTo>
                <a:lnTo>
                  <a:pt x="2179320" y="1600200"/>
                </a:lnTo>
                <a:cubicBezTo>
                  <a:pt x="2189480" y="1584960"/>
                  <a:pt x="2204008" y="1571856"/>
                  <a:pt x="2209800" y="1554480"/>
                </a:cubicBezTo>
                <a:lnTo>
                  <a:pt x="2225040" y="1508760"/>
                </a:lnTo>
                <a:cubicBezTo>
                  <a:pt x="2217604" y="1464142"/>
                  <a:pt x="2220530" y="1404568"/>
                  <a:pt x="2179320" y="1371600"/>
                </a:cubicBezTo>
                <a:cubicBezTo>
                  <a:pt x="2166776" y="1361565"/>
                  <a:pt x="2147643" y="1364162"/>
                  <a:pt x="2133600" y="1356360"/>
                </a:cubicBezTo>
                <a:cubicBezTo>
                  <a:pt x="2101578" y="1338570"/>
                  <a:pt x="2072640" y="1315720"/>
                  <a:pt x="2042160" y="1295400"/>
                </a:cubicBezTo>
                <a:cubicBezTo>
                  <a:pt x="2026920" y="1285240"/>
                  <a:pt x="2009392" y="1277872"/>
                  <a:pt x="1996440" y="1264920"/>
                </a:cubicBezTo>
                <a:cubicBezTo>
                  <a:pt x="1962735" y="1231215"/>
                  <a:pt x="1947435" y="1209938"/>
                  <a:pt x="1905000" y="1188720"/>
                </a:cubicBezTo>
                <a:cubicBezTo>
                  <a:pt x="1890632" y="1181536"/>
                  <a:pt x="1873648" y="1180664"/>
                  <a:pt x="1859280" y="1173480"/>
                </a:cubicBezTo>
                <a:cubicBezTo>
                  <a:pt x="1842897" y="1165289"/>
                  <a:pt x="1829943" y="1151191"/>
                  <a:pt x="1813560" y="1143000"/>
                </a:cubicBezTo>
                <a:cubicBezTo>
                  <a:pt x="1799192" y="1135816"/>
                  <a:pt x="1782208" y="1134944"/>
                  <a:pt x="1767840" y="1127760"/>
                </a:cubicBezTo>
                <a:cubicBezTo>
                  <a:pt x="1711083" y="1099381"/>
                  <a:pt x="1726957" y="1093691"/>
                  <a:pt x="1676400" y="1051560"/>
                </a:cubicBezTo>
                <a:cubicBezTo>
                  <a:pt x="1662329" y="1039834"/>
                  <a:pt x="1644751" y="1032806"/>
                  <a:pt x="1630680" y="1021080"/>
                </a:cubicBezTo>
                <a:cubicBezTo>
                  <a:pt x="1513337" y="923294"/>
                  <a:pt x="1652754" y="1020556"/>
                  <a:pt x="1539240" y="944880"/>
                </a:cubicBezTo>
                <a:cubicBezTo>
                  <a:pt x="1529080" y="929640"/>
                  <a:pt x="1521712" y="912112"/>
                  <a:pt x="1508760" y="899160"/>
                </a:cubicBezTo>
                <a:cubicBezTo>
                  <a:pt x="1495808" y="886208"/>
                  <a:pt x="1477111" y="880406"/>
                  <a:pt x="1463040" y="868680"/>
                </a:cubicBezTo>
                <a:cubicBezTo>
                  <a:pt x="1446483" y="854882"/>
                  <a:pt x="1432560" y="838200"/>
                  <a:pt x="1417320" y="822960"/>
                </a:cubicBezTo>
                <a:cubicBezTo>
                  <a:pt x="1390496" y="742487"/>
                  <a:pt x="1410991" y="790606"/>
                  <a:pt x="1341120" y="685800"/>
                </a:cubicBezTo>
                <a:cubicBezTo>
                  <a:pt x="1330960" y="670560"/>
                  <a:pt x="1316432" y="657456"/>
                  <a:pt x="1310640" y="640080"/>
                </a:cubicBezTo>
                <a:cubicBezTo>
                  <a:pt x="1281494" y="552641"/>
                  <a:pt x="1316272" y="634259"/>
                  <a:pt x="1249680" y="548640"/>
                </a:cubicBezTo>
                <a:cubicBezTo>
                  <a:pt x="1227190" y="519724"/>
                  <a:pt x="1209040" y="487680"/>
                  <a:pt x="1188720" y="457200"/>
                </a:cubicBezTo>
                <a:lnTo>
                  <a:pt x="1127760" y="365760"/>
                </a:lnTo>
                <a:cubicBezTo>
                  <a:pt x="1117600" y="350520"/>
                  <a:pt x="1110232" y="332992"/>
                  <a:pt x="1097280" y="320040"/>
                </a:cubicBezTo>
                <a:cubicBezTo>
                  <a:pt x="1082040" y="304800"/>
                  <a:pt x="1064792" y="291333"/>
                  <a:pt x="1051560" y="274320"/>
                </a:cubicBezTo>
                <a:lnTo>
                  <a:pt x="960120" y="137160"/>
                </a:lnTo>
                <a:cubicBezTo>
                  <a:pt x="932314" y="95451"/>
                  <a:pt x="932046" y="82349"/>
                  <a:pt x="883920" y="60960"/>
                </a:cubicBezTo>
                <a:cubicBezTo>
                  <a:pt x="865358" y="52710"/>
                  <a:pt x="763185" y="19462"/>
                  <a:pt x="731520" y="15240"/>
                </a:cubicBezTo>
                <a:cubicBezTo>
                  <a:pt x="675902" y="7824"/>
                  <a:pt x="619760" y="5080"/>
                  <a:pt x="563880" y="0"/>
                </a:cubicBezTo>
                <a:cubicBezTo>
                  <a:pt x="513080" y="5080"/>
                  <a:pt x="461659" y="5831"/>
                  <a:pt x="411480" y="15240"/>
                </a:cubicBezTo>
                <a:cubicBezTo>
                  <a:pt x="379902" y="21161"/>
                  <a:pt x="350520" y="35560"/>
                  <a:pt x="320040" y="45720"/>
                </a:cubicBezTo>
                <a:lnTo>
                  <a:pt x="274320" y="60960"/>
                </a:lnTo>
                <a:cubicBezTo>
                  <a:pt x="186969" y="191987"/>
                  <a:pt x="303280" y="37792"/>
                  <a:pt x="198120" y="121920"/>
                </a:cubicBezTo>
                <a:cubicBezTo>
                  <a:pt x="183817" y="133362"/>
                  <a:pt x="181424" y="155579"/>
                  <a:pt x="167640" y="167640"/>
                </a:cubicBezTo>
                <a:cubicBezTo>
                  <a:pt x="94751" y="231418"/>
                  <a:pt x="109674" y="228600"/>
                  <a:pt x="60960" y="24384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9A2074D-B287-2A51-CBDE-66F23E604212}"/>
              </a:ext>
            </a:extLst>
          </p:cNvPr>
          <p:cNvSpPr/>
          <p:nvPr/>
        </p:nvSpPr>
        <p:spPr>
          <a:xfrm>
            <a:off x="2636520" y="2437202"/>
            <a:ext cx="1634282" cy="2302438"/>
          </a:xfrm>
          <a:custGeom>
            <a:avLst/>
            <a:gdLst>
              <a:gd name="connsiteX0" fmla="*/ 304800 w 1634282"/>
              <a:gd name="connsiteY0" fmla="*/ 16438 h 2302438"/>
              <a:gd name="connsiteX1" fmla="*/ 198120 w 1634282"/>
              <a:gd name="connsiteY1" fmla="*/ 107878 h 2302438"/>
              <a:gd name="connsiteX2" fmla="*/ 152400 w 1634282"/>
              <a:gd name="connsiteY2" fmla="*/ 138358 h 2302438"/>
              <a:gd name="connsiteX3" fmla="*/ 137160 w 1634282"/>
              <a:gd name="connsiteY3" fmla="*/ 184078 h 2302438"/>
              <a:gd name="connsiteX4" fmla="*/ 76200 w 1634282"/>
              <a:gd name="connsiteY4" fmla="*/ 275518 h 2302438"/>
              <a:gd name="connsiteX5" fmla="*/ 45720 w 1634282"/>
              <a:gd name="connsiteY5" fmla="*/ 366958 h 2302438"/>
              <a:gd name="connsiteX6" fmla="*/ 30480 w 1634282"/>
              <a:gd name="connsiteY6" fmla="*/ 473638 h 2302438"/>
              <a:gd name="connsiteX7" fmla="*/ 15240 w 1634282"/>
              <a:gd name="connsiteY7" fmla="*/ 534598 h 2302438"/>
              <a:gd name="connsiteX8" fmla="*/ 0 w 1634282"/>
              <a:gd name="connsiteY8" fmla="*/ 610798 h 2302438"/>
              <a:gd name="connsiteX9" fmla="*/ 15240 w 1634282"/>
              <a:gd name="connsiteY9" fmla="*/ 869878 h 2302438"/>
              <a:gd name="connsiteX10" fmla="*/ 30480 w 1634282"/>
              <a:gd name="connsiteY10" fmla="*/ 915598 h 2302438"/>
              <a:gd name="connsiteX11" fmla="*/ 45720 w 1634282"/>
              <a:gd name="connsiteY11" fmla="*/ 991798 h 2302438"/>
              <a:gd name="connsiteX12" fmla="*/ 60960 w 1634282"/>
              <a:gd name="connsiteY12" fmla="*/ 1052758 h 2302438"/>
              <a:gd name="connsiteX13" fmla="*/ 91440 w 1634282"/>
              <a:gd name="connsiteY13" fmla="*/ 1555678 h 2302438"/>
              <a:gd name="connsiteX14" fmla="*/ 106680 w 1634282"/>
              <a:gd name="connsiteY14" fmla="*/ 1616638 h 2302438"/>
              <a:gd name="connsiteX15" fmla="*/ 152400 w 1634282"/>
              <a:gd name="connsiteY15" fmla="*/ 1753798 h 2302438"/>
              <a:gd name="connsiteX16" fmla="*/ 198120 w 1634282"/>
              <a:gd name="connsiteY16" fmla="*/ 1890958 h 2302438"/>
              <a:gd name="connsiteX17" fmla="*/ 243840 w 1634282"/>
              <a:gd name="connsiteY17" fmla="*/ 1982398 h 2302438"/>
              <a:gd name="connsiteX18" fmla="*/ 335280 w 1634282"/>
              <a:gd name="connsiteY18" fmla="*/ 2043358 h 2302438"/>
              <a:gd name="connsiteX19" fmla="*/ 365760 w 1634282"/>
              <a:gd name="connsiteY19" fmla="*/ 2089078 h 2302438"/>
              <a:gd name="connsiteX20" fmla="*/ 411480 w 1634282"/>
              <a:gd name="connsiteY20" fmla="*/ 2104318 h 2302438"/>
              <a:gd name="connsiteX21" fmla="*/ 502920 w 1634282"/>
              <a:gd name="connsiteY21" fmla="*/ 2165278 h 2302438"/>
              <a:gd name="connsiteX22" fmla="*/ 548640 w 1634282"/>
              <a:gd name="connsiteY22" fmla="*/ 2180518 h 2302438"/>
              <a:gd name="connsiteX23" fmla="*/ 594360 w 1634282"/>
              <a:gd name="connsiteY23" fmla="*/ 2210998 h 2302438"/>
              <a:gd name="connsiteX24" fmla="*/ 685800 w 1634282"/>
              <a:gd name="connsiteY24" fmla="*/ 2241478 h 2302438"/>
              <a:gd name="connsiteX25" fmla="*/ 777240 w 1634282"/>
              <a:gd name="connsiteY25" fmla="*/ 2271958 h 2302438"/>
              <a:gd name="connsiteX26" fmla="*/ 822960 w 1634282"/>
              <a:gd name="connsiteY26" fmla="*/ 2287198 h 2302438"/>
              <a:gd name="connsiteX27" fmla="*/ 929640 w 1634282"/>
              <a:gd name="connsiteY27" fmla="*/ 2302438 h 2302438"/>
              <a:gd name="connsiteX28" fmla="*/ 1310640 w 1634282"/>
              <a:gd name="connsiteY28" fmla="*/ 2287198 h 2302438"/>
              <a:gd name="connsiteX29" fmla="*/ 1493520 w 1634282"/>
              <a:gd name="connsiteY29" fmla="*/ 2195758 h 2302438"/>
              <a:gd name="connsiteX30" fmla="*/ 1539240 w 1634282"/>
              <a:gd name="connsiteY30" fmla="*/ 2165278 h 2302438"/>
              <a:gd name="connsiteX31" fmla="*/ 1569720 w 1634282"/>
              <a:gd name="connsiteY31" fmla="*/ 2119558 h 2302438"/>
              <a:gd name="connsiteX32" fmla="*/ 1615440 w 1634282"/>
              <a:gd name="connsiteY32" fmla="*/ 2028118 h 2302438"/>
              <a:gd name="connsiteX33" fmla="*/ 1615440 w 1634282"/>
              <a:gd name="connsiteY33" fmla="*/ 1723318 h 2302438"/>
              <a:gd name="connsiteX34" fmla="*/ 1584960 w 1634282"/>
              <a:gd name="connsiteY34" fmla="*/ 1631878 h 2302438"/>
              <a:gd name="connsiteX35" fmla="*/ 1569720 w 1634282"/>
              <a:gd name="connsiteY35" fmla="*/ 1586158 h 2302438"/>
              <a:gd name="connsiteX36" fmla="*/ 1539240 w 1634282"/>
              <a:gd name="connsiteY36" fmla="*/ 1540438 h 2302438"/>
              <a:gd name="connsiteX37" fmla="*/ 1447800 w 1634282"/>
              <a:gd name="connsiteY37" fmla="*/ 1479478 h 2302438"/>
              <a:gd name="connsiteX38" fmla="*/ 1371600 w 1634282"/>
              <a:gd name="connsiteY38" fmla="*/ 1418518 h 2302438"/>
              <a:gd name="connsiteX39" fmla="*/ 1341120 w 1634282"/>
              <a:gd name="connsiteY39" fmla="*/ 1372798 h 2302438"/>
              <a:gd name="connsiteX40" fmla="*/ 1295400 w 1634282"/>
              <a:gd name="connsiteY40" fmla="*/ 1327078 h 2302438"/>
              <a:gd name="connsiteX41" fmla="*/ 1249680 w 1634282"/>
              <a:gd name="connsiteY41" fmla="*/ 1235638 h 2302438"/>
              <a:gd name="connsiteX42" fmla="*/ 1219200 w 1634282"/>
              <a:gd name="connsiteY42" fmla="*/ 1144198 h 2302438"/>
              <a:gd name="connsiteX43" fmla="*/ 1203960 w 1634282"/>
              <a:gd name="connsiteY43" fmla="*/ 1098478 h 2302438"/>
              <a:gd name="connsiteX44" fmla="*/ 1173480 w 1634282"/>
              <a:gd name="connsiteY44" fmla="*/ 1052758 h 2302438"/>
              <a:gd name="connsiteX45" fmla="*/ 1158240 w 1634282"/>
              <a:gd name="connsiteY45" fmla="*/ 1007038 h 2302438"/>
              <a:gd name="connsiteX46" fmla="*/ 1097280 w 1634282"/>
              <a:gd name="connsiteY46" fmla="*/ 915598 h 2302438"/>
              <a:gd name="connsiteX47" fmla="*/ 1051560 w 1634282"/>
              <a:gd name="connsiteY47" fmla="*/ 824158 h 2302438"/>
              <a:gd name="connsiteX48" fmla="*/ 1021080 w 1634282"/>
              <a:gd name="connsiteY48" fmla="*/ 732718 h 2302438"/>
              <a:gd name="connsiteX49" fmla="*/ 1005840 w 1634282"/>
              <a:gd name="connsiteY49" fmla="*/ 686998 h 2302438"/>
              <a:gd name="connsiteX50" fmla="*/ 990600 w 1634282"/>
              <a:gd name="connsiteY50" fmla="*/ 641278 h 2302438"/>
              <a:gd name="connsiteX51" fmla="*/ 975360 w 1634282"/>
              <a:gd name="connsiteY51" fmla="*/ 565078 h 2302438"/>
              <a:gd name="connsiteX52" fmla="*/ 929640 w 1634282"/>
              <a:gd name="connsiteY52" fmla="*/ 321238 h 2302438"/>
              <a:gd name="connsiteX53" fmla="*/ 899160 w 1634282"/>
              <a:gd name="connsiteY53" fmla="*/ 229798 h 2302438"/>
              <a:gd name="connsiteX54" fmla="*/ 853440 w 1634282"/>
              <a:gd name="connsiteY54" fmla="*/ 199318 h 2302438"/>
              <a:gd name="connsiteX55" fmla="*/ 822960 w 1634282"/>
              <a:gd name="connsiteY55" fmla="*/ 153598 h 2302438"/>
              <a:gd name="connsiteX56" fmla="*/ 777240 w 1634282"/>
              <a:gd name="connsiteY56" fmla="*/ 138358 h 2302438"/>
              <a:gd name="connsiteX57" fmla="*/ 731520 w 1634282"/>
              <a:gd name="connsiteY57" fmla="*/ 107878 h 2302438"/>
              <a:gd name="connsiteX58" fmla="*/ 685800 w 1634282"/>
              <a:gd name="connsiteY58" fmla="*/ 92638 h 2302438"/>
              <a:gd name="connsiteX59" fmla="*/ 640080 w 1634282"/>
              <a:gd name="connsiteY59" fmla="*/ 62158 h 2302438"/>
              <a:gd name="connsiteX60" fmla="*/ 487680 w 1634282"/>
              <a:gd name="connsiteY60" fmla="*/ 16438 h 2302438"/>
              <a:gd name="connsiteX61" fmla="*/ 396240 w 1634282"/>
              <a:gd name="connsiteY61" fmla="*/ 1198 h 2302438"/>
              <a:gd name="connsiteX62" fmla="*/ 304800 w 1634282"/>
              <a:gd name="connsiteY62" fmla="*/ 16438 h 230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34282" h="2302438">
                <a:moveTo>
                  <a:pt x="304800" y="16438"/>
                </a:moveTo>
                <a:cubicBezTo>
                  <a:pt x="271780" y="34218"/>
                  <a:pt x="234692" y="78620"/>
                  <a:pt x="198120" y="107878"/>
                </a:cubicBezTo>
                <a:cubicBezTo>
                  <a:pt x="183817" y="119320"/>
                  <a:pt x="163842" y="124055"/>
                  <a:pt x="152400" y="138358"/>
                </a:cubicBezTo>
                <a:cubicBezTo>
                  <a:pt x="142365" y="150902"/>
                  <a:pt x="144962" y="170035"/>
                  <a:pt x="137160" y="184078"/>
                </a:cubicBezTo>
                <a:cubicBezTo>
                  <a:pt x="119370" y="216100"/>
                  <a:pt x="87784" y="240765"/>
                  <a:pt x="76200" y="275518"/>
                </a:cubicBezTo>
                <a:lnTo>
                  <a:pt x="45720" y="366958"/>
                </a:lnTo>
                <a:cubicBezTo>
                  <a:pt x="40640" y="402518"/>
                  <a:pt x="36906" y="438296"/>
                  <a:pt x="30480" y="473638"/>
                </a:cubicBezTo>
                <a:cubicBezTo>
                  <a:pt x="26733" y="494246"/>
                  <a:pt x="19784" y="514151"/>
                  <a:pt x="15240" y="534598"/>
                </a:cubicBezTo>
                <a:cubicBezTo>
                  <a:pt x="9621" y="559884"/>
                  <a:pt x="5080" y="585398"/>
                  <a:pt x="0" y="610798"/>
                </a:cubicBezTo>
                <a:cubicBezTo>
                  <a:pt x="5080" y="697158"/>
                  <a:pt x="6632" y="783798"/>
                  <a:pt x="15240" y="869878"/>
                </a:cubicBezTo>
                <a:cubicBezTo>
                  <a:pt x="16838" y="885863"/>
                  <a:pt x="26584" y="900013"/>
                  <a:pt x="30480" y="915598"/>
                </a:cubicBezTo>
                <a:cubicBezTo>
                  <a:pt x="36762" y="940728"/>
                  <a:pt x="40101" y="966512"/>
                  <a:pt x="45720" y="991798"/>
                </a:cubicBezTo>
                <a:cubicBezTo>
                  <a:pt x="50264" y="1012245"/>
                  <a:pt x="55880" y="1032438"/>
                  <a:pt x="60960" y="1052758"/>
                </a:cubicBezTo>
                <a:cubicBezTo>
                  <a:pt x="66158" y="1161913"/>
                  <a:pt x="74749" y="1422149"/>
                  <a:pt x="91440" y="1555678"/>
                </a:cubicBezTo>
                <a:cubicBezTo>
                  <a:pt x="94038" y="1576462"/>
                  <a:pt x="100661" y="1596576"/>
                  <a:pt x="106680" y="1616638"/>
                </a:cubicBezTo>
                <a:lnTo>
                  <a:pt x="152400" y="1753798"/>
                </a:lnTo>
                <a:lnTo>
                  <a:pt x="198120" y="1890958"/>
                </a:lnTo>
                <a:cubicBezTo>
                  <a:pt x="208991" y="1923571"/>
                  <a:pt x="216035" y="1958068"/>
                  <a:pt x="243840" y="1982398"/>
                </a:cubicBezTo>
                <a:cubicBezTo>
                  <a:pt x="271409" y="2006521"/>
                  <a:pt x="335280" y="2043358"/>
                  <a:pt x="335280" y="2043358"/>
                </a:cubicBezTo>
                <a:cubicBezTo>
                  <a:pt x="345440" y="2058598"/>
                  <a:pt x="351457" y="2077636"/>
                  <a:pt x="365760" y="2089078"/>
                </a:cubicBezTo>
                <a:cubicBezTo>
                  <a:pt x="378304" y="2099113"/>
                  <a:pt x="397437" y="2096516"/>
                  <a:pt x="411480" y="2104318"/>
                </a:cubicBezTo>
                <a:cubicBezTo>
                  <a:pt x="443502" y="2122108"/>
                  <a:pt x="472440" y="2144958"/>
                  <a:pt x="502920" y="2165278"/>
                </a:cubicBezTo>
                <a:cubicBezTo>
                  <a:pt x="516286" y="2174189"/>
                  <a:pt x="534272" y="2173334"/>
                  <a:pt x="548640" y="2180518"/>
                </a:cubicBezTo>
                <a:cubicBezTo>
                  <a:pt x="565023" y="2188709"/>
                  <a:pt x="577622" y="2203559"/>
                  <a:pt x="594360" y="2210998"/>
                </a:cubicBezTo>
                <a:cubicBezTo>
                  <a:pt x="623720" y="2224047"/>
                  <a:pt x="655320" y="2231318"/>
                  <a:pt x="685800" y="2241478"/>
                </a:cubicBezTo>
                <a:lnTo>
                  <a:pt x="777240" y="2271958"/>
                </a:lnTo>
                <a:cubicBezTo>
                  <a:pt x="792480" y="2277038"/>
                  <a:pt x="807057" y="2284926"/>
                  <a:pt x="822960" y="2287198"/>
                </a:cubicBezTo>
                <a:lnTo>
                  <a:pt x="929640" y="2302438"/>
                </a:lnTo>
                <a:cubicBezTo>
                  <a:pt x="1056640" y="2297358"/>
                  <a:pt x="1184129" y="2299441"/>
                  <a:pt x="1310640" y="2287198"/>
                </a:cubicBezTo>
                <a:cubicBezTo>
                  <a:pt x="1384451" y="2280055"/>
                  <a:pt x="1435072" y="2234724"/>
                  <a:pt x="1493520" y="2195758"/>
                </a:cubicBezTo>
                <a:lnTo>
                  <a:pt x="1539240" y="2165278"/>
                </a:lnTo>
                <a:cubicBezTo>
                  <a:pt x="1549400" y="2150038"/>
                  <a:pt x="1561529" y="2135941"/>
                  <a:pt x="1569720" y="2119558"/>
                </a:cubicBezTo>
                <a:cubicBezTo>
                  <a:pt x="1632816" y="1993365"/>
                  <a:pt x="1528089" y="2159145"/>
                  <a:pt x="1615440" y="2028118"/>
                </a:cubicBezTo>
                <a:cubicBezTo>
                  <a:pt x="1638026" y="1892604"/>
                  <a:pt x="1642979" y="1906913"/>
                  <a:pt x="1615440" y="1723318"/>
                </a:cubicBezTo>
                <a:cubicBezTo>
                  <a:pt x="1610674" y="1691545"/>
                  <a:pt x="1595120" y="1662358"/>
                  <a:pt x="1584960" y="1631878"/>
                </a:cubicBezTo>
                <a:cubicBezTo>
                  <a:pt x="1579880" y="1616638"/>
                  <a:pt x="1578631" y="1599524"/>
                  <a:pt x="1569720" y="1586158"/>
                </a:cubicBezTo>
                <a:cubicBezTo>
                  <a:pt x="1559560" y="1570918"/>
                  <a:pt x="1553024" y="1552499"/>
                  <a:pt x="1539240" y="1540438"/>
                </a:cubicBezTo>
                <a:cubicBezTo>
                  <a:pt x="1511671" y="1516315"/>
                  <a:pt x="1447800" y="1479478"/>
                  <a:pt x="1447800" y="1479478"/>
                </a:cubicBezTo>
                <a:cubicBezTo>
                  <a:pt x="1360449" y="1348451"/>
                  <a:pt x="1476760" y="1502646"/>
                  <a:pt x="1371600" y="1418518"/>
                </a:cubicBezTo>
                <a:cubicBezTo>
                  <a:pt x="1357297" y="1407076"/>
                  <a:pt x="1352846" y="1386869"/>
                  <a:pt x="1341120" y="1372798"/>
                </a:cubicBezTo>
                <a:cubicBezTo>
                  <a:pt x="1327322" y="1356241"/>
                  <a:pt x="1310640" y="1342318"/>
                  <a:pt x="1295400" y="1327078"/>
                </a:cubicBezTo>
                <a:cubicBezTo>
                  <a:pt x="1239820" y="1160337"/>
                  <a:pt x="1328462" y="1412897"/>
                  <a:pt x="1249680" y="1235638"/>
                </a:cubicBezTo>
                <a:cubicBezTo>
                  <a:pt x="1236631" y="1206278"/>
                  <a:pt x="1229360" y="1174678"/>
                  <a:pt x="1219200" y="1144198"/>
                </a:cubicBezTo>
                <a:cubicBezTo>
                  <a:pt x="1214120" y="1128958"/>
                  <a:pt x="1212871" y="1111844"/>
                  <a:pt x="1203960" y="1098478"/>
                </a:cubicBezTo>
                <a:cubicBezTo>
                  <a:pt x="1193800" y="1083238"/>
                  <a:pt x="1181671" y="1069141"/>
                  <a:pt x="1173480" y="1052758"/>
                </a:cubicBezTo>
                <a:cubicBezTo>
                  <a:pt x="1166296" y="1038390"/>
                  <a:pt x="1166042" y="1021081"/>
                  <a:pt x="1158240" y="1007038"/>
                </a:cubicBezTo>
                <a:cubicBezTo>
                  <a:pt x="1140450" y="975016"/>
                  <a:pt x="1108864" y="950351"/>
                  <a:pt x="1097280" y="915598"/>
                </a:cubicBezTo>
                <a:cubicBezTo>
                  <a:pt x="1041700" y="748857"/>
                  <a:pt x="1130342" y="1001417"/>
                  <a:pt x="1051560" y="824158"/>
                </a:cubicBezTo>
                <a:cubicBezTo>
                  <a:pt x="1038511" y="794798"/>
                  <a:pt x="1031240" y="763198"/>
                  <a:pt x="1021080" y="732718"/>
                </a:cubicBezTo>
                <a:lnTo>
                  <a:pt x="1005840" y="686998"/>
                </a:lnTo>
                <a:cubicBezTo>
                  <a:pt x="1000760" y="671758"/>
                  <a:pt x="993750" y="657030"/>
                  <a:pt x="990600" y="641278"/>
                </a:cubicBezTo>
                <a:cubicBezTo>
                  <a:pt x="985520" y="615878"/>
                  <a:pt x="979862" y="590587"/>
                  <a:pt x="975360" y="565078"/>
                </a:cubicBezTo>
                <a:cubicBezTo>
                  <a:pt x="962074" y="489791"/>
                  <a:pt x="952875" y="398686"/>
                  <a:pt x="929640" y="321238"/>
                </a:cubicBezTo>
                <a:cubicBezTo>
                  <a:pt x="920408" y="290464"/>
                  <a:pt x="925893" y="247620"/>
                  <a:pt x="899160" y="229798"/>
                </a:cubicBezTo>
                <a:lnTo>
                  <a:pt x="853440" y="199318"/>
                </a:lnTo>
                <a:cubicBezTo>
                  <a:pt x="843280" y="184078"/>
                  <a:pt x="837263" y="165040"/>
                  <a:pt x="822960" y="153598"/>
                </a:cubicBezTo>
                <a:cubicBezTo>
                  <a:pt x="810416" y="143563"/>
                  <a:pt x="791608" y="145542"/>
                  <a:pt x="777240" y="138358"/>
                </a:cubicBezTo>
                <a:cubicBezTo>
                  <a:pt x="760857" y="130167"/>
                  <a:pt x="747903" y="116069"/>
                  <a:pt x="731520" y="107878"/>
                </a:cubicBezTo>
                <a:cubicBezTo>
                  <a:pt x="717152" y="100694"/>
                  <a:pt x="700168" y="99822"/>
                  <a:pt x="685800" y="92638"/>
                </a:cubicBezTo>
                <a:cubicBezTo>
                  <a:pt x="669417" y="84447"/>
                  <a:pt x="656818" y="69597"/>
                  <a:pt x="640080" y="62158"/>
                </a:cubicBezTo>
                <a:cubicBezTo>
                  <a:pt x="608272" y="48021"/>
                  <a:pt x="527980" y="24498"/>
                  <a:pt x="487680" y="16438"/>
                </a:cubicBezTo>
                <a:cubicBezTo>
                  <a:pt x="457380" y="10378"/>
                  <a:pt x="427034" y="3764"/>
                  <a:pt x="396240" y="1198"/>
                </a:cubicBezTo>
                <a:cubicBezTo>
                  <a:pt x="365865" y="-1333"/>
                  <a:pt x="337820" y="-1342"/>
                  <a:pt x="304800" y="16438"/>
                </a:cubicBezTo>
                <a:close/>
              </a:path>
            </a:pathLst>
          </a:cu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0062CE4-5867-03F9-41DC-3D762FA732B6}"/>
              </a:ext>
            </a:extLst>
          </p:cNvPr>
          <p:cNvSpPr/>
          <p:nvPr/>
        </p:nvSpPr>
        <p:spPr>
          <a:xfrm>
            <a:off x="320040" y="3779520"/>
            <a:ext cx="1889760" cy="975360"/>
          </a:xfrm>
          <a:custGeom>
            <a:avLst/>
            <a:gdLst>
              <a:gd name="connsiteX0" fmla="*/ 213360 w 1889760"/>
              <a:gd name="connsiteY0" fmla="*/ 0 h 975360"/>
              <a:gd name="connsiteX1" fmla="*/ 990600 w 1889760"/>
              <a:gd name="connsiteY1" fmla="*/ 30480 h 975360"/>
              <a:gd name="connsiteX2" fmla="*/ 1082040 w 1889760"/>
              <a:gd name="connsiteY2" fmla="*/ 45720 h 975360"/>
              <a:gd name="connsiteX3" fmla="*/ 1219200 w 1889760"/>
              <a:gd name="connsiteY3" fmla="*/ 76200 h 975360"/>
              <a:gd name="connsiteX4" fmla="*/ 1356360 w 1889760"/>
              <a:gd name="connsiteY4" fmla="*/ 121920 h 975360"/>
              <a:gd name="connsiteX5" fmla="*/ 1584960 w 1889760"/>
              <a:gd name="connsiteY5" fmla="*/ 198120 h 975360"/>
              <a:gd name="connsiteX6" fmla="*/ 1630680 w 1889760"/>
              <a:gd name="connsiteY6" fmla="*/ 213360 h 975360"/>
              <a:gd name="connsiteX7" fmla="*/ 1676400 w 1889760"/>
              <a:gd name="connsiteY7" fmla="*/ 228600 h 975360"/>
              <a:gd name="connsiteX8" fmla="*/ 1722120 w 1889760"/>
              <a:gd name="connsiteY8" fmla="*/ 259080 h 975360"/>
              <a:gd name="connsiteX9" fmla="*/ 1813560 w 1889760"/>
              <a:gd name="connsiteY9" fmla="*/ 304800 h 975360"/>
              <a:gd name="connsiteX10" fmla="*/ 1889760 w 1889760"/>
              <a:gd name="connsiteY10" fmla="*/ 441960 h 975360"/>
              <a:gd name="connsiteX11" fmla="*/ 1859280 w 1889760"/>
              <a:gd name="connsiteY11" fmla="*/ 701040 h 975360"/>
              <a:gd name="connsiteX12" fmla="*/ 1828800 w 1889760"/>
              <a:gd name="connsiteY12" fmla="*/ 746760 h 975360"/>
              <a:gd name="connsiteX13" fmla="*/ 1645920 w 1889760"/>
              <a:gd name="connsiteY13" fmla="*/ 838200 h 975360"/>
              <a:gd name="connsiteX14" fmla="*/ 1554480 w 1889760"/>
              <a:gd name="connsiteY14" fmla="*/ 883920 h 975360"/>
              <a:gd name="connsiteX15" fmla="*/ 1447800 w 1889760"/>
              <a:gd name="connsiteY15" fmla="*/ 914400 h 975360"/>
              <a:gd name="connsiteX16" fmla="*/ 1356360 w 1889760"/>
              <a:gd name="connsiteY16" fmla="*/ 944880 h 975360"/>
              <a:gd name="connsiteX17" fmla="*/ 1310640 w 1889760"/>
              <a:gd name="connsiteY17" fmla="*/ 960120 h 975360"/>
              <a:gd name="connsiteX18" fmla="*/ 1127760 w 1889760"/>
              <a:gd name="connsiteY18" fmla="*/ 975360 h 975360"/>
              <a:gd name="connsiteX19" fmla="*/ 777240 w 1889760"/>
              <a:gd name="connsiteY19" fmla="*/ 960120 h 975360"/>
              <a:gd name="connsiteX20" fmla="*/ 640080 w 1889760"/>
              <a:gd name="connsiteY20" fmla="*/ 899160 h 975360"/>
              <a:gd name="connsiteX21" fmla="*/ 579120 w 1889760"/>
              <a:gd name="connsiteY21" fmla="*/ 883920 h 975360"/>
              <a:gd name="connsiteX22" fmla="*/ 487680 w 1889760"/>
              <a:gd name="connsiteY22" fmla="*/ 853440 h 975360"/>
              <a:gd name="connsiteX23" fmla="*/ 441960 w 1889760"/>
              <a:gd name="connsiteY23" fmla="*/ 838200 h 975360"/>
              <a:gd name="connsiteX24" fmla="*/ 396240 w 1889760"/>
              <a:gd name="connsiteY24" fmla="*/ 807720 h 975360"/>
              <a:gd name="connsiteX25" fmla="*/ 304800 w 1889760"/>
              <a:gd name="connsiteY25" fmla="*/ 777240 h 975360"/>
              <a:gd name="connsiteX26" fmla="*/ 259080 w 1889760"/>
              <a:gd name="connsiteY26" fmla="*/ 746760 h 975360"/>
              <a:gd name="connsiteX27" fmla="*/ 167640 w 1889760"/>
              <a:gd name="connsiteY27" fmla="*/ 701040 h 975360"/>
              <a:gd name="connsiteX28" fmla="*/ 76200 w 1889760"/>
              <a:gd name="connsiteY28" fmla="*/ 563880 h 975360"/>
              <a:gd name="connsiteX29" fmla="*/ 45720 w 1889760"/>
              <a:gd name="connsiteY29" fmla="*/ 518160 h 975360"/>
              <a:gd name="connsiteX30" fmla="*/ 0 w 1889760"/>
              <a:gd name="connsiteY30" fmla="*/ 350520 h 975360"/>
              <a:gd name="connsiteX31" fmla="*/ 15240 w 1889760"/>
              <a:gd name="connsiteY31" fmla="*/ 152400 h 975360"/>
              <a:gd name="connsiteX32" fmla="*/ 76200 w 1889760"/>
              <a:gd name="connsiteY32" fmla="*/ 76200 h 975360"/>
              <a:gd name="connsiteX33" fmla="*/ 259080 w 1889760"/>
              <a:gd name="connsiteY33" fmla="*/ 3048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89760" h="975360">
                <a:moveTo>
                  <a:pt x="213360" y="0"/>
                </a:moveTo>
                <a:cubicBezTo>
                  <a:pt x="560431" y="49582"/>
                  <a:pt x="165491" y="-2524"/>
                  <a:pt x="990600" y="30480"/>
                </a:cubicBezTo>
                <a:cubicBezTo>
                  <a:pt x="1021476" y="31715"/>
                  <a:pt x="1051638" y="40192"/>
                  <a:pt x="1082040" y="45720"/>
                </a:cubicBezTo>
                <a:cubicBezTo>
                  <a:pt x="1118852" y="52413"/>
                  <a:pt x="1181567" y="64910"/>
                  <a:pt x="1219200" y="76200"/>
                </a:cubicBezTo>
                <a:lnTo>
                  <a:pt x="1356360" y="121920"/>
                </a:lnTo>
                <a:lnTo>
                  <a:pt x="1584960" y="198120"/>
                </a:lnTo>
                <a:lnTo>
                  <a:pt x="1630680" y="213360"/>
                </a:lnTo>
                <a:cubicBezTo>
                  <a:pt x="1645920" y="218440"/>
                  <a:pt x="1663034" y="219689"/>
                  <a:pt x="1676400" y="228600"/>
                </a:cubicBezTo>
                <a:cubicBezTo>
                  <a:pt x="1691640" y="238760"/>
                  <a:pt x="1705737" y="250889"/>
                  <a:pt x="1722120" y="259080"/>
                </a:cubicBezTo>
                <a:cubicBezTo>
                  <a:pt x="1848313" y="322176"/>
                  <a:pt x="1682533" y="217449"/>
                  <a:pt x="1813560" y="304800"/>
                </a:cubicBezTo>
                <a:cubicBezTo>
                  <a:pt x="1883431" y="409606"/>
                  <a:pt x="1862936" y="361487"/>
                  <a:pt x="1889760" y="441960"/>
                </a:cubicBezTo>
                <a:cubicBezTo>
                  <a:pt x="1887352" y="475672"/>
                  <a:pt x="1893918" y="631763"/>
                  <a:pt x="1859280" y="701040"/>
                </a:cubicBezTo>
                <a:cubicBezTo>
                  <a:pt x="1851089" y="717423"/>
                  <a:pt x="1842584" y="734699"/>
                  <a:pt x="1828800" y="746760"/>
                </a:cubicBezTo>
                <a:cubicBezTo>
                  <a:pt x="1756078" y="810391"/>
                  <a:pt x="1732249" y="809424"/>
                  <a:pt x="1645920" y="838200"/>
                </a:cubicBezTo>
                <a:cubicBezTo>
                  <a:pt x="1531002" y="876506"/>
                  <a:pt x="1672653" y="824834"/>
                  <a:pt x="1554480" y="883920"/>
                </a:cubicBezTo>
                <a:cubicBezTo>
                  <a:pt x="1528871" y="896724"/>
                  <a:pt x="1472215" y="907076"/>
                  <a:pt x="1447800" y="914400"/>
                </a:cubicBezTo>
                <a:cubicBezTo>
                  <a:pt x="1417026" y="923632"/>
                  <a:pt x="1386840" y="934720"/>
                  <a:pt x="1356360" y="944880"/>
                </a:cubicBezTo>
                <a:cubicBezTo>
                  <a:pt x="1341120" y="949960"/>
                  <a:pt x="1326649" y="958786"/>
                  <a:pt x="1310640" y="960120"/>
                </a:cubicBezTo>
                <a:lnTo>
                  <a:pt x="1127760" y="975360"/>
                </a:lnTo>
                <a:cubicBezTo>
                  <a:pt x="1010920" y="970280"/>
                  <a:pt x="893570" y="972154"/>
                  <a:pt x="777240" y="960120"/>
                </a:cubicBezTo>
                <a:cubicBezTo>
                  <a:pt x="652293" y="947194"/>
                  <a:pt x="721729" y="934152"/>
                  <a:pt x="640080" y="899160"/>
                </a:cubicBezTo>
                <a:cubicBezTo>
                  <a:pt x="620828" y="890909"/>
                  <a:pt x="599182" y="889939"/>
                  <a:pt x="579120" y="883920"/>
                </a:cubicBezTo>
                <a:cubicBezTo>
                  <a:pt x="548346" y="874688"/>
                  <a:pt x="518160" y="863600"/>
                  <a:pt x="487680" y="853440"/>
                </a:cubicBezTo>
                <a:cubicBezTo>
                  <a:pt x="472440" y="848360"/>
                  <a:pt x="455326" y="847111"/>
                  <a:pt x="441960" y="838200"/>
                </a:cubicBezTo>
                <a:cubicBezTo>
                  <a:pt x="426720" y="828040"/>
                  <a:pt x="412978" y="815159"/>
                  <a:pt x="396240" y="807720"/>
                </a:cubicBezTo>
                <a:cubicBezTo>
                  <a:pt x="366880" y="794671"/>
                  <a:pt x="331533" y="795062"/>
                  <a:pt x="304800" y="777240"/>
                </a:cubicBezTo>
                <a:cubicBezTo>
                  <a:pt x="289560" y="767080"/>
                  <a:pt x="275463" y="754951"/>
                  <a:pt x="259080" y="746760"/>
                </a:cubicBezTo>
                <a:cubicBezTo>
                  <a:pt x="132887" y="683664"/>
                  <a:pt x="298667" y="788391"/>
                  <a:pt x="167640" y="701040"/>
                </a:cubicBezTo>
                <a:lnTo>
                  <a:pt x="76200" y="563880"/>
                </a:lnTo>
                <a:cubicBezTo>
                  <a:pt x="66040" y="548640"/>
                  <a:pt x="51512" y="535536"/>
                  <a:pt x="45720" y="518160"/>
                </a:cubicBezTo>
                <a:cubicBezTo>
                  <a:pt x="7049" y="402146"/>
                  <a:pt x="21541" y="458225"/>
                  <a:pt x="0" y="350520"/>
                </a:cubicBezTo>
                <a:cubicBezTo>
                  <a:pt x="5080" y="284480"/>
                  <a:pt x="7025" y="218124"/>
                  <a:pt x="15240" y="152400"/>
                </a:cubicBezTo>
                <a:cubicBezTo>
                  <a:pt x="20183" y="112857"/>
                  <a:pt x="35458" y="88736"/>
                  <a:pt x="76200" y="76200"/>
                </a:cubicBezTo>
                <a:cubicBezTo>
                  <a:pt x="331320" y="-2299"/>
                  <a:pt x="162183" y="78929"/>
                  <a:pt x="259080" y="30480"/>
                </a:cubicBezTo>
              </a:path>
            </a:pathLst>
          </a:custGeom>
          <a:solidFill>
            <a:schemeClr val="accent6">
              <a:lumMod val="60000"/>
              <a:lumOff val="4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06A6EEA-970F-8299-6DDD-57251F34E67D}"/>
              </a:ext>
            </a:extLst>
          </p:cNvPr>
          <p:cNvSpPr/>
          <p:nvPr/>
        </p:nvSpPr>
        <p:spPr>
          <a:xfrm>
            <a:off x="2057400" y="3642360"/>
            <a:ext cx="2133600" cy="1676400"/>
          </a:xfrm>
          <a:custGeom>
            <a:avLst/>
            <a:gdLst>
              <a:gd name="connsiteX0" fmla="*/ 60960 w 2133600"/>
              <a:gd name="connsiteY0" fmla="*/ 1097280 h 1676400"/>
              <a:gd name="connsiteX1" fmla="*/ 152400 w 2133600"/>
              <a:gd name="connsiteY1" fmla="*/ 990600 h 1676400"/>
              <a:gd name="connsiteX2" fmla="*/ 198120 w 2133600"/>
              <a:gd name="connsiteY2" fmla="*/ 960120 h 1676400"/>
              <a:gd name="connsiteX3" fmla="*/ 259080 w 2133600"/>
              <a:gd name="connsiteY3" fmla="*/ 868680 h 1676400"/>
              <a:gd name="connsiteX4" fmla="*/ 289560 w 2133600"/>
              <a:gd name="connsiteY4" fmla="*/ 822960 h 1676400"/>
              <a:gd name="connsiteX5" fmla="*/ 320040 w 2133600"/>
              <a:gd name="connsiteY5" fmla="*/ 777240 h 1676400"/>
              <a:gd name="connsiteX6" fmla="*/ 335280 w 2133600"/>
              <a:gd name="connsiteY6" fmla="*/ 731520 h 1676400"/>
              <a:gd name="connsiteX7" fmla="*/ 396240 w 2133600"/>
              <a:gd name="connsiteY7" fmla="*/ 640080 h 1676400"/>
              <a:gd name="connsiteX8" fmla="*/ 411480 w 2133600"/>
              <a:gd name="connsiteY8" fmla="*/ 594360 h 1676400"/>
              <a:gd name="connsiteX9" fmla="*/ 441960 w 2133600"/>
              <a:gd name="connsiteY9" fmla="*/ 548640 h 1676400"/>
              <a:gd name="connsiteX10" fmla="*/ 472440 w 2133600"/>
              <a:gd name="connsiteY10" fmla="*/ 457200 h 1676400"/>
              <a:gd name="connsiteX11" fmla="*/ 487680 w 2133600"/>
              <a:gd name="connsiteY11" fmla="*/ 411480 h 1676400"/>
              <a:gd name="connsiteX12" fmla="*/ 502920 w 2133600"/>
              <a:gd name="connsiteY12" fmla="*/ 365760 h 1676400"/>
              <a:gd name="connsiteX13" fmla="*/ 548640 w 2133600"/>
              <a:gd name="connsiteY13" fmla="*/ 274320 h 1676400"/>
              <a:gd name="connsiteX14" fmla="*/ 579120 w 2133600"/>
              <a:gd name="connsiteY14" fmla="*/ 228600 h 1676400"/>
              <a:gd name="connsiteX15" fmla="*/ 655320 w 2133600"/>
              <a:gd name="connsiteY15" fmla="*/ 91440 h 1676400"/>
              <a:gd name="connsiteX16" fmla="*/ 746760 w 2133600"/>
              <a:gd name="connsiteY16" fmla="*/ 45720 h 1676400"/>
              <a:gd name="connsiteX17" fmla="*/ 838200 w 2133600"/>
              <a:gd name="connsiteY17" fmla="*/ 15240 h 1676400"/>
              <a:gd name="connsiteX18" fmla="*/ 883920 w 2133600"/>
              <a:gd name="connsiteY18" fmla="*/ 0 h 1676400"/>
              <a:gd name="connsiteX19" fmla="*/ 975360 w 2133600"/>
              <a:gd name="connsiteY19" fmla="*/ 15240 h 1676400"/>
              <a:gd name="connsiteX20" fmla="*/ 1036320 w 2133600"/>
              <a:gd name="connsiteY20" fmla="*/ 30480 h 1676400"/>
              <a:gd name="connsiteX21" fmla="*/ 1127760 w 2133600"/>
              <a:gd name="connsiteY21" fmla="*/ 45720 h 1676400"/>
              <a:gd name="connsiteX22" fmla="*/ 1188720 w 2133600"/>
              <a:gd name="connsiteY22" fmla="*/ 60960 h 1676400"/>
              <a:gd name="connsiteX23" fmla="*/ 1264920 w 2133600"/>
              <a:gd name="connsiteY23" fmla="*/ 76200 h 1676400"/>
              <a:gd name="connsiteX24" fmla="*/ 1356360 w 2133600"/>
              <a:gd name="connsiteY24" fmla="*/ 106680 h 1676400"/>
              <a:gd name="connsiteX25" fmla="*/ 1402080 w 2133600"/>
              <a:gd name="connsiteY25" fmla="*/ 121920 h 1676400"/>
              <a:gd name="connsiteX26" fmla="*/ 1447800 w 2133600"/>
              <a:gd name="connsiteY26" fmla="*/ 137160 h 1676400"/>
              <a:gd name="connsiteX27" fmla="*/ 1539240 w 2133600"/>
              <a:gd name="connsiteY27" fmla="*/ 198120 h 1676400"/>
              <a:gd name="connsiteX28" fmla="*/ 1615440 w 2133600"/>
              <a:gd name="connsiteY28" fmla="*/ 274320 h 1676400"/>
              <a:gd name="connsiteX29" fmla="*/ 1661160 w 2133600"/>
              <a:gd name="connsiteY29" fmla="*/ 289560 h 1676400"/>
              <a:gd name="connsiteX30" fmla="*/ 1752600 w 2133600"/>
              <a:gd name="connsiteY30" fmla="*/ 350520 h 1676400"/>
              <a:gd name="connsiteX31" fmla="*/ 1844040 w 2133600"/>
              <a:gd name="connsiteY31" fmla="*/ 396240 h 1676400"/>
              <a:gd name="connsiteX32" fmla="*/ 1920240 w 2133600"/>
              <a:gd name="connsiteY32" fmla="*/ 457200 h 1676400"/>
              <a:gd name="connsiteX33" fmla="*/ 1950720 w 2133600"/>
              <a:gd name="connsiteY33" fmla="*/ 502920 h 1676400"/>
              <a:gd name="connsiteX34" fmla="*/ 1996440 w 2133600"/>
              <a:gd name="connsiteY34" fmla="*/ 548640 h 1676400"/>
              <a:gd name="connsiteX35" fmla="*/ 2072640 w 2133600"/>
              <a:gd name="connsiteY35" fmla="*/ 624840 h 1676400"/>
              <a:gd name="connsiteX36" fmla="*/ 2118360 w 2133600"/>
              <a:gd name="connsiteY36" fmla="*/ 762000 h 1676400"/>
              <a:gd name="connsiteX37" fmla="*/ 2133600 w 2133600"/>
              <a:gd name="connsiteY37" fmla="*/ 807720 h 1676400"/>
              <a:gd name="connsiteX38" fmla="*/ 2118360 w 2133600"/>
              <a:gd name="connsiteY38" fmla="*/ 1021080 h 1676400"/>
              <a:gd name="connsiteX39" fmla="*/ 2103120 w 2133600"/>
              <a:gd name="connsiteY39" fmla="*/ 1066800 h 1676400"/>
              <a:gd name="connsiteX40" fmla="*/ 2057400 w 2133600"/>
              <a:gd name="connsiteY40" fmla="*/ 1097280 h 1676400"/>
              <a:gd name="connsiteX41" fmla="*/ 1981200 w 2133600"/>
              <a:gd name="connsiteY41" fmla="*/ 1158240 h 1676400"/>
              <a:gd name="connsiteX42" fmla="*/ 1950720 w 2133600"/>
              <a:gd name="connsiteY42" fmla="*/ 1203960 h 1676400"/>
              <a:gd name="connsiteX43" fmla="*/ 1905000 w 2133600"/>
              <a:gd name="connsiteY43" fmla="*/ 1234440 h 1676400"/>
              <a:gd name="connsiteX44" fmla="*/ 1798320 w 2133600"/>
              <a:gd name="connsiteY44" fmla="*/ 1356360 h 1676400"/>
              <a:gd name="connsiteX45" fmla="*/ 1767840 w 2133600"/>
              <a:gd name="connsiteY45" fmla="*/ 1402080 h 1676400"/>
              <a:gd name="connsiteX46" fmla="*/ 1676400 w 2133600"/>
              <a:gd name="connsiteY46" fmla="*/ 1463040 h 1676400"/>
              <a:gd name="connsiteX47" fmla="*/ 1630680 w 2133600"/>
              <a:gd name="connsiteY47" fmla="*/ 1493520 h 1676400"/>
              <a:gd name="connsiteX48" fmla="*/ 1493520 w 2133600"/>
              <a:gd name="connsiteY48" fmla="*/ 1584960 h 1676400"/>
              <a:gd name="connsiteX49" fmla="*/ 1447800 w 2133600"/>
              <a:gd name="connsiteY49" fmla="*/ 1615440 h 1676400"/>
              <a:gd name="connsiteX50" fmla="*/ 1356360 w 2133600"/>
              <a:gd name="connsiteY50" fmla="*/ 1645920 h 1676400"/>
              <a:gd name="connsiteX51" fmla="*/ 1310640 w 2133600"/>
              <a:gd name="connsiteY51" fmla="*/ 1661160 h 1676400"/>
              <a:gd name="connsiteX52" fmla="*/ 1234440 w 2133600"/>
              <a:gd name="connsiteY52" fmla="*/ 1676400 h 1676400"/>
              <a:gd name="connsiteX53" fmla="*/ 1173480 w 2133600"/>
              <a:gd name="connsiteY53" fmla="*/ 1661160 h 1676400"/>
              <a:gd name="connsiteX54" fmla="*/ 1051560 w 2133600"/>
              <a:gd name="connsiteY54" fmla="*/ 1645920 h 1676400"/>
              <a:gd name="connsiteX55" fmla="*/ 914400 w 2133600"/>
              <a:gd name="connsiteY55" fmla="*/ 1600200 h 1676400"/>
              <a:gd name="connsiteX56" fmla="*/ 853440 w 2133600"/>
              <a:gd name="connsiteY56" fmla="*/ 1584960 h 1676400"/>
              <a:gd name="connsiteX57" fmla="*/ 609600 w 2133600"/>
              <a:gd name="connsiteY57" fmla="*/ 1569720 h 1676400"/>
              <a:gd name="connsiteX58" fmla="*/ 320040 w 2133600"/>
              <a:gd name="connsiteY58" fmla="*/ 1524000 h 1676400"/>
              <a:gd name="connsiteX59" fmla="*/ 152400 w 2133600"/>
              <a:gd name="connsiteY59" fmla="*/ 1478280 h 1676400"/>
              <a:gd name="connsiteX60" fmla="*/ 106680 w 2133600"/>
              <a:gd name="connsiteY60" fmla="*/ 1447800 h 1676400"/>
              <a:gd name="connsiteX61" fmla="*/ 76200 w 2133600"/>
              <a:gd name="connsiteY61" fmla="*/ 1402080 h 1676400"/>
              <a:gd name="connsiteX62" fmla="*/ 30480 w 2133600"/>
              <a:gd name="connsiteY62" fmla="*/ 1356360 h 1676400"/>
              <a:gd name="connsiteX63" fmla="*/ 0 w 2133600"/>
              <a:gd name="connsiteY63" fmla="*/ 1264920 h 1676400"/>
              <a:gd name="connsiteX64" fmla="*/ 45720 w 2133600"/>
              <a:gd name="connsiteY64" fmla="*/ 1112520 h 1676400"/>
              <a:gd name="connsiteX65" fmla="*/ 60960 w 2133600"/>
              <a:gd name="connsiteY65" fmla="*/ 109728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133600" h="1676400">
                <a:moveTo>
                  <a:pt x="60960" y="1097280"/>
                </a:moveTo>
                <a:cubicBezTo>
                  <a:pt x="78740" y="1076960"/>
                  <a:pt x="119282" y="1023718"/>
                  <a:pt x="152400" y="990600"/>
                </a:cubicBezTo>
                <a:cubicBezTo>
                  <a:pt x="165352" y="977648"/>
                  <a:pt x="186059" y="973904"/>
                  <a:pt x="198120" y="960120"/>
                </a:cubicBezTo>
                <a:cubicBezTo>
                  <a:pt x="222243" y="932551"/>
                  <a:pt x="238760" y="899160"/>
                  <a:pt x="259080" y="868680"/>
                </a:cubicBezTo>
                <a:lnTo>
                  <a:pt x="289560" y="822960"/>
                </a:lnTo>
                <a:cubicBezTo>
                  <a:pt x="299720" y="807720"/>
                  <a:pt x="314248" y="794616"/>
                  <a:pt x="320040" y="777240"/>
                </a:cubicBezTo>
                <a:cubicBezTo>
                  <a:pt x="325120" y="762000"/>
                  <a:pt x="327478" y="745563"/>
                  <a:pt x="335280" y="731520"/>
                </a:cubicBezTo>
                <a:cubicBezTo>
                  <a:pt x="353070" y="699498"/>
                  <a:pt x="384656" y="674833"/>
                  <a:pt x="396240" y="640080"/>
                </a:cubicBezTo>
                <a:cubicBezTo>
                  <a:pt x="401320" y="624840"/>
                  <a:pt x="404296" y="608728"/>
                  <a:pt x="411480" y="594360"/>
                </a:cubicBezTo>
                <a:cubicBezTo>
                  <a:pt x="419671" y="577977"/>
                  <a:pt x="434521" y="565378"/>
                  <a:pt x="441960" y="548640"/>
                </a:cubicBezTo>
                <a:cubicBezTo>
                  <a:pt x="455009" y="519280"/>
                  <a:pt x="462280" y="487680"/>
                  <a:pt x="472440" y="457200"/>
                </a:cubicBezTo>
                <a:lnTo>
                  <a:pt x="487680" y="411480"/>
                </a:lnTo>
                <a:cubicBezTo>
                  <a:pt x="492760" y="396240"/>
                  <a:pt x="494009" y="379126"/>
                  <a:pt x="502920" y="365760"/>
                </a:cubicBezTo>
                <a:cubicBezTo>
                  <a:pt x="590271" y="234733"/>
                  <a:pt x="485544" y="400513"/>
                  <a:pt x="548640" y="274320"/>
                </a:cubicBezTo>
                <a:cubicBezTo>
                  <a:pt x="556831" y="257937"/>
                  <a:pt x="570929" y="244983"/>
                  <a:pt x="579120" y="228600"/>
                </a:cubicBezTo>
                <a:cubicBezTo>
                  <a:pt x="600590" y="185659"/>
                  <a:pt x="597658" y="110661"/>
                  <a:pt x="655320" y="91440"/>
                </a:cubicBezTo>
                <a:cubicBezTo>
                  <a:pt x="822061" y="35860"/>
                  <a:pt x="569501" y="124502"/>
                  <a:pt x="746760" y="45720"/>
                </a:cubicBezTo>
                <a:cubicBezTo>
                  <a:pt x="776120" y="32671"/>
                  <a:pt x="807720" y="25400"/>
                  <a:pt x="838200" y="15240"/>
                </a:cubicBezTo>
                <a:lnTo>
                  <a:pt x="883920" y="0"/>
                </a:lnTo>
                <a:cubicBezTo>
                  <a:pt x="914400" y="5080"/>
                  <a:pt x="945060" y="9180"/>
                  <a:pt x="975360" y="15240"/>
                </a:cubicBezTo>
                <a:cubicBezTo>
                  <a:pt x="995899" y="19348"/>
                  <a:pt x="1015781" y="26372"/>
                  <a:pt x="1036320" y="30480"/>
                </a:cubicBezTo>
                <a:cubicBezTo>
                  <a:pt x="1066620" y="36540"/>
                  <a:pt x="1097460" y="39660"/>
                  <a:pt x="1127760" y="45720"/>
                </a:cubicBezTo>
                <a:cubicBezTo>
                  <a:pt x="1148299" y="49828"/>
                  <a:pt x="1168273" y="56416"/>
                  <a:pt x="1188720" y="60960"/>
                </a:cubicBezTo>
                <a:cubicBezTo>
                  <a:pt x="1214006" y="66579"/>
                  <a:pt x="1239930" y="69384"/>
                  <a:pt x="1264920" y="76200"/>
                </a:cubicBezTo>
                <a:cubicBezTo>
                  <a:pt x="1295917" y="84654"/>
                  <a:pt x="1325880" y="96520"/>
                  <a:pt x="1356360" y="106680"/>
                </a:cubicBezTo>
                <a:lnTo>
                  <a:pt x="1402080" y="121920"/>
                </a:lnTo>
                <a:cubicBezTo>
                  <a:pt x="1417320" y="127000"/>
                  <a:pt x="1434434" y="128249"/>
                  <a:pt x="1447800" y="137160"/>
                </a:cubicBezTo>
                <a:lnTo>
                  <a:pt x="1539240" y="198120"/>
                </a:lnTo>
                <a:cubicBezTo>
                  <a:pt x="1569720" y="243840"/>
                  <a:pt x="1564640" y="248920"/>
                  <a:pt x="1615440" y="274320"/>
                </a:cubicBezTo>
                <a:cubicBezTo>
                  <a:pt x="1629808" y="281504"/>
                  <a:pt x="1647117" y="281758"/>
                  <a:pt x="1661160" y="289560"/>
                </a:cubicBezTo>
                <a:cubicBezTo>
                  <a:pt x="1693182" y="307350"/>
                  <a:pt x="1717847" y="338936"/>
                  <a:pt x="1752600" y="350520"/>
                </a:cubicBezTo>
                <a:cubicBezTo>
                  <a:pt x="1815696" y="371552"/>
                  <a:pt x="1784954" y="356849"/>
                  <a:pt x="1844040" y="396240"/>
                </a:cubicBezTo>
                <a:cubicBezTo>
                  <a:pt x="1931391" y="527267"/>
                  <a:pt x="1815080" y="373072"/>
                  <a:pt x="1920240" y="457200"/>
                </a:cubicBezTo>
                <a:cubicBezTo>
                  <a:pt x="1934543" y="468642"/>
                  <a:pt x="1938994" y="488849"/>
                  <a:pt x="1950720" y="502920"/>
                </a:cubicBezTo>
                <a:cubicBezTo>
                  <a:pt x="1964518" y="519477"/>
                  <a:pt x="1982642" y="532083"/>
                  <a:pt x="1996440" y="548640"/>
                </a:cubicBezTo>
                <a:cubicBezTo>
                  <a:pt x="2059940" y="624840"/>
                  <a:pt x="1988820" y="568960"/>
                  <a:pt x="2072640" y="624840"/>
                </a:cubicBezTo>
                <a:lnTo>
                  <a:pt x="2118360" y="762000"/>
                </a:lnTo>
                <a:lnTo>
                  <a:pt x="2133600" y="807720"/>
                </a:lnTo>
                <a:cubicBezTo>
                  <a:pt x="2128520" y="878840"/>
                  <a:pt x="2126691" y="950267"/>
                  <a:pt x="2118360" y="1021080"/>
                </a:cubicBezTo>
                <a:cubicBezTo>
                  <a:pt x="2116483" y="1037034"/>
                  <a:pt x="2113155" y="1054256"/>
                  <a:pt x="2103120" y="1066800"/>
                </a:cubicBezTo>
                <a:cubicBezTo>
                  <a:pt x="2091678" y="1081103"/>
                  <a:pt x="2072640" y="1087120"/>
                  <a:pt x="2057400" y="1097280"/>
                </a:cubicBezTo>
                <a:cubicBezTo>
                  <a:pt x="1970049" y="1228307"/>
                  <a:pt x="2086360" y="1074112"/>
                  <a:pt x="1981200" y="1158240"/>
                </a:cubicBezTo>
                <a:cubicBezTo>
                  <a:pt x="1966897" y="1169682"/>
                  <a:pt x="1963672" y="1191008"/>
                  <a:pt x="1950720" y="1203960"/>
                </a:cubicBezTo>
                <a:cubicBezTo>
                  <a:pt x="1937768" y="1216912"/>
                  <a:pt x="1920240" y="1224280"/>
                  <a:pt x="1905000" y="1234440"/>
                </a:cubicBezTo>
                <a:cubicBezTo>
                  <a:pt x="1833880" y="1341120"/>
                  <a:pt x="1874520" y="1305560"/>
                  <a:pt x="1798320" y="1356360"/>
                </a:cubicBezTo>
                <a:cubicBezTo>
                  <a:pt x="1788160" y="1371600"/>
                  <a:pt x="1781624" y="1390019"/>
                  <a:pt x="1767840" y="1402080"/>
                </a:cubicBezTo>
                <a:cubicBezTo>
                  <a:pt x="1740271" y="1426203"/>
                  <a:pt x="1706880" y="1442720"/>
                  <a:pt x="1676400" y="1463040"/>
                </a:cubicBezTo>
                <a:lnTo>
                  <a:pt x="1630680" y="1493520"/>
                </a:lnTo>
                <a:lnTo>
                  <a:pt x="1493520" y="1584960"/>
                </a:lnTo>
                <a:cubicBezTo>
                  <a:pt x="1478280" y="1595120"/>
                  <a:pt x="1465176" y="1609648"/>
                  <a:pt x="1447800" y="1615440"/>
                </a:cubicBezTo>
                <a:lnTo>
                  <a:pt x="1356360" y="1645920"/>
                </a:lnTo>
                <a:cubicBezTo>
                  <a:pt x="1341120" y="1651000"/>
                  <a:pt x="1326392" y="1658010"/>
                  <a:pt x="1310640" y="1661160"/>
                </a:cubicBezTo>
                <a:lnTo>
                  <a:pt x="1234440" y="1676400"/>
                </a:lnTo>
                <a:cubicBezTo>
                  <a:pt x="1214120" y="1671320"/>
                  <a:pt x="1194140" y="1664603"/>
                  <a:pt x="1173480" y="1661160"/>
                </a:cubicBezTo>
                <a:cubicBezTo>
                  <a:pt x="1133081" y="1654427"/>
                  <a:pt x="1091607" y="1654502"/>
                  <a:pt x="1051560" y="1645920"/>
                </a:cubicBezTo>
                <a:cubicBezTo>
                  <a:pt x="944880" y="1623060"/>
                  <a:pt x="990600" y="1619250"/>
                  <a:pt x="914400" y="1600200"/>
                </a:cubicBezTo>
                <a:cubicBezTo>
                  <a:pt x="894080" y="1595120"/>
                  <a:pt x="874281" y="1587044"/>
                  <a:pt x="853440" y="1584960"/>
                </a:cubicBezTo>
                <a:cubicBezTo>
                  <a:pt x="772406" y="1576857"/>
                  <a:pt x="690880" y="1574800"/>
                  <a:pt x="609600" y="1569720"/>
                </a:cubicBezTo>
                <a:cubicBezTo>
                  <a:pt x="515760" y="1556314"/>
                  <a:pt x="411003" y="1542193"/>
                  <a:pt x="320040" y="1524000"/>
                </a:cubicBezTo>
                <a:cubicBezTo>
                  <a:pt x="279145" y="1515821"/>
                  <a:pt x="185547" y="1500378"/>
                  <a:pt x="152400" y="1478280"/>
                </a:cubicBezTo>
                <a:lnTo>
                  <a:pt x="106680" y="1447800"/>
                </a:lnTo>
                <a:cubicBezTo>
                  <a:pt x="96520" y="1432560"/>
                  <a:pt x="87926" y="1416151"/>
                  <a:pt x="76200" y="1402080"/>
                </a:cubicBezTo>
                <a:cubicBezTo>
                  <a:pt x="62402" y="1385523"/>
                  <a:pt x="40947" y="1375200"/>
                  <a:pt x="30480" y="1356360"/>
                </a:cubicBezTo>
                <a:cubicBezTo>
                  <a:pt x="14877" y="1328274"/>
                  <a:pt x="0" y="1264920"/>
                  <a:pt x="0" y="1264920"/>
                </a:cubicBezTo>
                <a:cubicBezTo>
                  <a:pt x="9593" y="1197772"/>
                  <a:pt x="-485" y="1158725"/>
                  <a:pt x="45720" y="1112520"/>
                </a:cubicBezTo>
                <a:cubicBezTo>
                  <a:pt x="53752" y="1104488"/>
                  <a:pt x="43180" y="1117600"/>
                  <a:pt x="60960" y="109728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36406A-BC35-5CD6-9CCC-1C70FCA1FC86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36406A-BC35-5CD6-9CCC-1C70FCA1F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40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45203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DiffPool</a:t>
            </a:r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2" y="1421104"/>
            <a:ext cx="5381067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100" dirty="0">
                <a:latin typeface="Microsoft JhengHei UI"/>
                <a:cs typeface="Microsoft JhengHei UI"/>
              </a:rPr>
              <a:t>利用GNN生成子图来作为粗化图的节点</a:t>
            </a:r>
            <a:endParaRPr sz="2100" dirty="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47">
                <a:extLst>
                  <a:ext uri="{FF2B5EF4-FFF2-40B4-BE49-F238E27FC236}">
                    <a16:creationId xmlns:a16="http://schemas.microsoft.com/office/drawing/2014/main" id="{1B522AE1-1A02-5F66-F19C-B2B6EEDD91EA}"/>
                  </a:ext>
                </a:extLst>
              </p:cNvPr>
              <p:cNvSpPr/>
              <p:nvPr/>
            </p:nvSpPr>
            <p:spPr>
              <a:xfrm>
                <a:off x="5121832" y="3843802"/>
                <a:ext cx="5919060" cy="689098"/>
              </a:xfrm>
              <a:custGeom>
                <a:avLst/>
                <a:gdLst/>
                <a:ahLst/>
                <a:cxnLst/>
                <a:rect l="l" t="t" r="r" b="b"/>
                <a:pathLst>
                  <a:path w="3074034" h="433069">
                    <a:moveTo>
                      <a:pt x="3002280" y="432815"/>
                    </a:moveTo>
                    <a:lnTo>
                      <a:pt x="73152" y="432815"/>
                    </a:lnTo>
                    <a:lnTo>
                      <a:pt x="44637" y="427405"/>
                    </a:lnTo>
                    <a:lnTo>
                      <a:pt x="21450" y="412075"/>
                    </a:lnTo>
                    <a:lnTo>
                      <a:pt x="5825" y="389208"/>
                    </a:lnTo>
                    <a:lnTo>
                      <a:pt x="0" y="361187"/>
                    </a:lnTo>
                    <a:lnTo>
                      <a:pt x="0" y="71627"/>
                    </a:lnTo>
                    <a:lnTo>
                      <a:pt x="5825" y="43801"/>
                    </a:lnTo>
                    <a:lnTo>
                      <a:pt x="21450" y="21002"/>
                    </a:lnTo>
                    <a:lnTo>
                      <a:pt x="44637" y="5609"/>
                    </a:lnTo>
                    <a:lnTo>
                      <a:pt x="73152" y="0"/>
                    </a:lnTo>
                    <a:lnTo>
                      <a:pt x="3002280" y="0"/>
                    </a:lnTo>
                    <a:lnTo>
                      <a:pt x="3030020" y="5609"/>
                    </a:lnTo>
                    <a:lnTo>
                      <a:pt x="3052791" y="21002"/>
                    </a:lnTo>
                    <a:lnTo>
                      <a:pt x="3068213" y="43801"/>
                    </a:lnTo>
                    <a:lnTo>
                      <a:pt x="3073908" y="71627"/>
                    </a:lnTo>
                    <a:lnTo>
                      <a:pt x="3073908" y="361187"/>
                    </a:lnTo>
                    <a:lnTo>
                      <a:pt x="3068213" y="389208"/>
                    </a:lnTo>
                    <a:lnTo>
                      <a:pt x="3052791" y="412075"/>
                    </a:lnTo>
                    <a:lnTo>
                      <a:pt x="3030020" y="427405"/>
                    </a:lnTo>
                    <a:lnTo>
                      <a:pt x="3002280" y="432815"/>
                    </a:lnTo>
                    <a:close/>
                  </a:path>
                </a:pathLst>
              </a:custGeom>
              <a:solidFill>
                <a:srgbClr val="9BBA58">
                  <a:alpha val="50199"/>
                </a:srgbClr>
              </a:solidFill>
            </p:spPr>
            <p:txBody>
              <a:bodyPr wrap="square" lIns="0" tIns="0" rIns="0" bIns="0" rtlCol="0" anchor="ctr"/>
              <a:lstStyle/>
              <a:p>
                <a:pPr marR="1143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pc="1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b="0" i="1" spc="1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400" i="1" spc="10">
                        <a:latin typeface="Cambria Math" panose="02040503050406030204" pitchFamily="18" charset="0"/>
                      </a:rPr>
                      <m:t>表示</m:t>
                    </m:r>
                    <m:r>
                      <a:rPr lang="zh-CN" altLang="en-US" sz="2400" i="1" spc="10" smtClean="0">
                        <a:latin typeface="Cambria Math" panose="02040503050406030204" pitchFamily="18" charset="0"/>
                      </a:rPr>
                      <m:t>把</m:t>
                    </m:r>
                    <m:r>
                      <a:rPr lang="zh-CN" altLang="en-US" sz="2400" i="1" spc="10">
                        <a:latin typeface="Cambria Math" panose="02040503050406030204" pitchFamily="18" charset="0"/>
                      </a:rPr>
                      <m:t>节点</m:t>
                    </m:r>
                    <m:sSub>
                      <m:sSubPr>
                        <m:ctrlPr>
                          <a:rPr lang="en-US" altLang="zh-CN" sz="2400" i="1" spc="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pc="1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 spc="1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Cambria Math"/>
                    <a:cs typeface="Cambria Math"/>
                  </a:rPr>
                  <a:t>分配给第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  <a:cs typeface="Cambria Math"/>
                      </a:rPr>
                      <m:t>j</m:t>
                    </m:r>
                  </m:oMath>
                </a14:m>
                <a:r>
                  <a:rPr lang="zh-CN" altLang="en-US" sz="2400" dirty="0">
                    <a:latin typeface="Cambria Math"/>
                    <a:cs typeface="Cambria Math"/>
                  </a:rPr>
                  <a:t>个</a:t>
                </a:r>
                <a:r>
                  <a:rPr lang="zh-CN" altLang="en-CN" sz="2400" dirty="0">
                    <a:latin typeface="Cambria Math"/>
                    <a:cs typeface="Cambria Math"/>
                  </a:rPr>
                  <a:t>子图</a:t>
                </a:r>
                <a:r>
                  <a:rPr lang="zh-CN" altLang="en-US" sz="2400" dirty="0">
                    <a:latin typeface="Cambria Math"/>
                    <a:cs typeface="Cambria Math"/>
                  </a:rPr>
                  <a:t>的部分</a:t>
                </a:r>
              </a:p>
            </p:txBody>
          </p:sp>
        </mc:Choice>
        <mc:Fallback xmlns="">
          <p:sp>
            <p:nvSpPr>
              <p:cNvPr id="53" name="object 47">
                <a:extLst>
                  <a:ext uri="{FF2B5EF4-FFF2-40B4-BE49-F238E27FC236}">
                    <a16:creationId xmlns:a16="http://schemas.microsoft.com/office/drawing/2014/main" id="{1B522AE1-1A02-5F66-F19C-B2B6EEDD9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832" y="3843802"/>
                <a:ext cx="5919060" cy="689098"/>
              </a:xfrm>
              <a:custGeom>
                <a:avLst/>
                <a:gdLst/>
                <a:ahLst/>
                <a:cxnLst/>
                <a:rect l="l" t="t" r="r" b="b"/>
                <a:pathLst>
                  <a:path w="3074034" h="433069">
                    <a:moveTo>
                      <a:pt x="3002280" y="432815"/>
                    </a:moveTo>
                    <a:lnTo>
                      <a:pt x="73152" y="432815"/>
                    </a:lnTo>
                    <a:lnTo>
                      <a:pt x="44637" y="427405"/>
                    </a:lnTo>
                    <a:lnTo>
                      <a:pt x="21450" y="412075"/>
                    </a:lnTo>
                    <a:lnTo>
                      <a:pt x="5825" y="389208"/>
                    </a:lnTo>
                    <a:lnTo>
                      <a:pt x="0" y="361187"/>
                    </a:lnTo>
                    <a:lnTo>
                      <a:pt x="0" y="71627"/>
                    </a:lnTo>
                    <a:lnTo>
                      <a:pt x="5825" y="43801"/>
                    </a:lnTo>
                    <a:lnTo>
                      <a:pt x="21450" y="21002"/>
                    </a:lnTo>
                    <a:lnTo>
                      <a:pt x="44637" y="5609"/>
                    </a:lnTo>
                    <a:lnTo>
                      <a:pt x="73152" y="0"/>
                    </a:lnTo>
                    <a:lnTo>
                      <a:pt x="3002280" y="0"/>
                    </a:lnTo>
                    <a:lnTo>
                      <a:pt x="3030020" y="5609"/>
                    </a:lnTo>
                    <a:lnTo>
                      <a:pt x="3052791" y="21002"/>
                    </a:lnTo>
                    <a:lnTo>
                      <a:pt x="3068213" y="43801"/>
                    </a:lnTo>
                    <a:lnTo>
                      <a:pt x="3073908" y="71627"/>
                    </a:lnTo>
                    <a:lnTo>
                      <a:pt x="3073908" y="361187"/>
                    </a:lnTo>
                    <a:lnTo>
                      <a:pt x="3068213" y="389208"/>
                    </a:lnTo>
                    <a:lnTo>
                      <a:pt x="3052791" y="412075"/>
                    </a:lnTo>
                    <a:lnTo>
                      <a:pt x="3030020" y="427405"/>
                    </a:lnTo>
                    <a:lnTo>
                      <a:pt x="3002280" y="432815"/>
                    </a:lnTo>
                    <a:close/>
                  </a:path>
                </a:pathLst>
              </a:custGeom>
              <a:blipFill>
                <a:blip r:embed="rId21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bject 48">
            <a:extLst>
              <a:ext uri="{FF2B5EF4-FFF2-40B4-BE49-F238E27FC236}">
                <a16:creationId xmlns:a16="http://schemas.microsoft.com/office/drawing/2014/main" id="{5A7887F1-9872-D2FD-1423-426C21DB4546}"/>
              </a:ext>
            </a:extLst>
          </p:cNvPr>
          <p:cNvSpPr/>
          <p:nvPr/>
        </p:nvSpPr>
        <p:spPr>
          <a:xfrm>
            <a:off x="5121833" y="1990791"/>
            <a:ext cx="1282665" cy="1067876"/>
          </a:xfrm>
          <a:custGeom>
            <a:avLst/>
            <a:gdLst/>
            <a:ahLst/>
            <a:cxnLst/>
            <a:rect l="l" t="t" r="r" b="b"/>
            <a:pathLst>
              <a:path w="2417445" h="433069">
                <a:moveTo>
                  <a:pt x="2343912" y="432816"/>
                </a:moveTo>
                <a:lnTo>
                  <a:pt x="71627" y="432816"/>
                </a:lnTo>
                <a:lnTo>
                  <a:pt x="43535" y="427356"/>
                </a:lnTo>
                <a:lnTo>
                  <a:pt x="20645" y="412013"/>
                </a:lnTo>
                <a:lnTo>
                  <a:pt x="5339" y="389164"/>
                </a:lnTo>
                <a:lnTo>
                  <a:pt x="0" y="361188"/>
                </a:lnTo>
                <a:lnTo>
                  <a:pt x="0" y="71628"/>
                </a:lnTo>
                <a:lnTo>
                  <a:pt x="5339" y="43759"/>
                </a:lnTo>
                <a:lnTo>
                  <a:pt x="20645" y="20945"/>
                </a:lnTo>
                <a:lnTo>
                  <a:pt x="43535" y="5566"/>
                </a:lnTo>
                <a:lnTo>
                  <a:pt x="71627" y="0"/>
                </a:lnTo>
                <a:lnTo>
                  <a:pt x="2343912" y="0"/>
                </a:lnTo>
                <a:lnTo>
                  <a:pt x="2372140" y="5566"/>
                </a:lnTo>
                <a:lnTo>
                  <a:pt x="2395232" y="20945"/>
                </a:lnTo>
                <a:lnTo>
                  <a:pt x="2410952" y="43759"/>
                </a:lnTo>
                <a:lnTo>
                  <a:pt x="2417064" y="71628"/>
                </a:lnTo>
                <a:lnTo>
                  <a:pt x="2417064" y="361188"/>
                </a:lnTo>
                <a:lnTo>
                  <a:pt x="2410952" y="389164"/>
                </a:lnTo>
                <a:lnTo>
                  <a:pt x="2395232" y="412013"/>
                </a:lnTo>
                <a:lnTo>
                  <a:pt x="2372140" y="427356"/>
                </a:lnTo>
                <a:lnTo>
                  <a:pt x="2343912" y="4328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>
              <a:lnSpc>
                <a:spcPct val="100000"/>
              </a:lnSpc>
            </a:pPr>
            <a:r>
              <a:rPr lang="zh-CN" altLang="en-US" sz="2400" dirty="0">
                <a:latin typeface="Microsoft JhengHei UI"/>
                <a:cs typeface="Microsoft JhengHei UI"/>
              </a:rPr>
              <a:t>生成一个分配矩阵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\documentclass{article}&#10;\usepackage{amsmath}&#10;\pagestyle{empty}&#10;\begin{document}&#10;$\mathbf{S} = \text{softmax(GCN} (\mathbf{A, F})) $&#10;&#10;&#10;\end{document}" title="IguanaTex Bitmap Display">
            <a:extLst>
              <a:ext uri="{FF2B5EF4-FFF2-40B4-BE49-F238E27FC236}">
                <a16:creationId xmlns:a16="http://schemas.microsoft.com/office/drawing/2014/main" id="{4267BB84-9222-1242-00A0-2EF36A15A9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08" y="1981200"/>
            <a:ext cx="5612343" cy="508001"/>
          </a:xfrm>
          <a:prstGeom prst="rect">
            <a:avLst/>
          </a:prstGeom>
        </p:spPr>
      </p:pic>
      <p:pic>
        <p:nvPicPr>
          <p:cNvPr id="6" name="图片 7" descr="\documentclass{article}&#10;\usepackage{amsmath}&#10;\usepackage{amsfonts}&#10;\usepackage{indentfirst}&#10;\usepackage{geometry}&#10;\pagestyle{empty}&#10;\begin{document}&#10;$\mathbf{S} \in \mathbb{R}^{N \times n_p}$&#10;&#10;&#10;\end{document}" title="IguanaTex Bitmap Display">
            <a:extLst>
              <a:ext uri="{FF2B5EF4-FFF2-40B4-BE49-F238E27FC236}">
                <a16:creationId xmlns:a16="http://schemas.microsoft.com/office/drawing/2014/main" id="{39CC7D45-272D-4A55-68A5-6389B8EF35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65" y="2575609"/>
            <a:ext cx="2636259" cy="4947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2C7E05-A708-71B6-39AB-2A7F28921400}"/>
              </a:ext>
            </a:extLst>
          </p:cNvPr>
          <p:cNvSpPr txBox="1"/>
          <p:nvPr/>
        </p:nvSpPr>
        <p:spPr>
          <a:xfrm>
            <a:off x="7765728" y="1258140"/>
            <a:ext cx="2755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ambria Math"/>
                <a:cs typeface="Cambria Math"/>
              </a:rPr>
              <a:t>两个</a:t>
            </a:r>
            <a:r>
              <a:rPr lang="en-US" altLang="zh-CN" sz="2400" dirty="0">
                <a:latin typeface="Cambria Math"/>
                <a:cs typeface="Cambria Math"/>
              </a:rPr>
              <a:t>GCN</a:t>
            </a:r>
            <a:r>
              <a:rPr lang="zh-CN" altLang="en-US" sz="2400" dirty="0">
                <a:latin typeface="Cambria Math"/>
                <a:cs typeface="Cambria Math"/>
              </a:rPr>
              <a:t>模型</a:t>
            </a:r>
            <a:endParaRPr lang="en-CN" sz="240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EEBE5CB-2909-F389-1ACD-E2BE374410E4}"/>
              </a:ext>
            </a:extLst>
          </p:cNvPr>
          <p:cNvSpPr/>
          <p:nvPr/>
        </p:nvSpPr>
        <p:spPr>
          <a:xfrm>
            <a:off x="1188720" y="2423160"/>
            <a:ext cx="2225040" cy="1813560"/>
          </a:xfrm>
          <a:custGeom>
            <a:avLst/>
            <a:gdLst>
              <a:gd name="connsiteX0" fmla="*/ 60960 w 2225040"/>
              <a:gd name="connsiteY0" fmla="*/ 243840 h 1813560"/>
              <a:gd name="connsiteX1" fmla="*/ 15240 w 2225040"/>
              <a:gd name="connsiteY1" fmla="*/ 441960 h 1813560"/>
              <a:gd name="connsiteX2" fmla="*/ 0 w 2225040"/>
              <a:gd name="connsiteY2" fmla="*/ 487680 h 1813560"/>
              <a:gd name="connsiteX3" fmla="*/ 30480 w 2225040"/>
              <a:gd name="connsiteY3" fmla="*/ 579120 h 1813560"/>
              <a:gd name="connsiteX4" fmla="*/ 60960 w 2225040"/>
              <a:gd name="connsiteY4" fmla="*/ 624840 h 1813560"/>
              <a:gd name="connsiteX5" fmla="*/ 91440 w 2225040"/>
              <a:gd name="connsiteY5" fmla="*/ 716280 h 1813560"/>
              <a:gd name="connsiteX6" fmla="*/ 152400 w 2225040"/>
              <a:gd name="connsiteY6" fmla="*/ 807720 h 1813560"/>
              <a:gd name="connsiteX7" fmla="*/ 198120 w 2225040"/>
              <a:gd name="connsiteY7" fmla="*/ 899160 h 1813560"/>
              <a:gd name="connsiteX8" fmla="*/ 243840 w 2225040"/>
              <a:gd name="connsiteY8" fmla="*/ 929640 h 1813560"/>
              <a:gd name="connsiteX9" fmla="*/ 365760 w 2225040"/>
              <a:gd name="connsiteY9" fmla="*/ 1036320 h 1813560"/>
              <a:gd name="connsiteX10" fmla="*/ 411480 w 2225040"/>
              <a:gd name="connsiteY10" fmla="*/ 1082040 h 1813560"/>
              <a:gd name="connsiteX11" fmla="*/ 502920 w 2225040"/>
              <a:gd name="connsiteY11" fmla="*/ 1143000 h 1813560"/>
              <a:gd name="connsiteX12" fmla="*/ 579120 w 2225040"/>
              <a:gd name="connsiteY12" fmla="*/ 1203960 h 1813560"/>
              <a:gd name="connsiteX13" fmla="*/ 655320 w 2225040"/>
              <a:gd name="connsiteY13" fmla="*/ 1264920 h 1813560"/>
              <a:gd name="connsiteX14" fmla="*/ 701040 w 2225040"/>
              <a:gd name="connsiteY14" fmla="*/ 1310640 h 1813560"/>
              <a:gd name="connsiteX15" fmla="*/ 746760 w 2225040"/>
              <a:gd name="connsiteY15" fmla="*/ 1325880 h 1813560"/>
              <a:gd name="connsiteX16" fmla="*/ 792480 w 2225040"/>
              <a:gd name="connsiteY16" fmla="*/ 1356360 h 1813560"/>
              <a:gd name="connsiteX17" fmla="*/ 838200 w 2225040"/>
              <a:gd name="connsiteY17" fmla="*/ 1371600 h 1813560"/>
              <a:gd name="connsiteX18" fmla="*/ 929640 w 2225040"/>
              <a:gd name="connsiteY18" fmla="*/ 1417320 h 1813560"/>
              <a:gd name="connsiteX19" fmla="*/ 975360 w 2225040"/>
              <a:gd name="connsiteY19" fmla="*/ 1463040 h 1813560"/>
              <a:gd name="connsiteX20" fmla="*/ 1066800 w 2225040"/>
              <a:gd name="connsiteY20" fmla="*/ 1508760 h 1813560"/>
              <a:gd name="connsiteX21" fmla="*/ 1112520 w 2225040"/>
              <a:gd name="connsiteY21" fmla="*/ 1554480 h 1813560"/>
              <a:gd name="connsiteX22" fmla="*/ 1203960 w 2225040"/>
              <a:gd name="connsiteY22" fmla="*/ 1600200 h 1813560"/>
              <a:gd name="connsiteX23" fmla="*/ 1249680 w 2225040"/>
              <a:gd name="connsiteY23" fmla="*/ 1645920 h 1813560"/>
              <a:gd name="connsiteX24" fmla="*/ 1341120 w 2225040"/>
              <a:gd name="connsiteY24" fmla="*/ 1676400 h 1813560"/>
              <a:gd name="connsiteX25" fmla="*/ 1569720 w 2225040"/>
              <a:gd name="connsiteY25" fmla="*/ 1752600 h 1813560"/>
              <a:gd name="connsiteX26" fmla="*/ 1706880 w 2225040"/>
              <a:gd name="connsiteY26" fmla="*/ 1798320 h 1813560"/>
              <a:gd name="connsiteX27" fmla="*/ 1752600 w 2225040"/>
              <a:gd name="connsiteY27" fmla="*/ 1813560 h 1813560"/>
              <a:gd name="connsiteX28" fmla="*/ 1996440 w 2225040"/>
              <a:gd name="connsiteY28" fmla="*/ 1798320 h 1813560"/>
              <a:gd name="connsiteX29" fmla="*/ 2042160 w 2225040"/>
              <a:gd name="connsiteY29" fmla="*/ 1783080 h 1813560"/>
              <a:gd name="connsiteX30" fmla="*/ 2148840 w 2225040"/>
              <a:gd name="connsiteY30" fmla="*/ 1645920 h 1813560"/>
              <a:gd name="connsiteX31" fmla="*/ 2179320 w 2225040"/>
              <a:gd name="connsiteY31" fmla="*/ 1600200 h 1813560"/>
              <a:gd name="connsiteX32" fmla="*/ 2209800 w 2225040"/>
              <a:gd name="connsiteY32" fmla="*/ 1554480 h 1813560"/>
              <a:gd name="connsiteX33" fmla="*/ 2225040 w 2225040"/>
              <a:gd name="connsiteY33" fmla="*/ 1508760 h 1813560"/>
              <a:gd name="connsiteX34" fmla="*/ 2179320 w 2225040"/>
              <a:gd name="connsiteY34" fmla="*/ 1371600 h 1813560"/>
              <a:gd name="connsiteX35" fmla="*/ 2133600 w 2225040"/>
              <a:gd name="connsiteY35" fmla="*/ 1356360 h 1813560"/>
              <a:gd name="connsiteX36" fmla="*/ 2042160 w 2225040"/>
              <a:gd name="connsiteY36" fmla="*/ 1295400 h 1813560"/>
              <a:gd name="connsiteX37" fmla="*/ 1996440 w 2225040"/>
              <a:gd name="connsiteY37" fmla="*/ 1264920 h 1813560"/>
              <a:gd name="connsiteX38" fmla="*/ 1905000 w 2225040"/>
              <a:gd name="connsiteY38" fmla="*/ 1188720 h 1813560"/>
              <a:gd name="connsiteX39" fmla="*/ 1859280 w 2225040"/>
              <a:gd name="connsiteY39" fmla="*/ 1173480 h 1813560"/>
              <a:gd name="connsiteX40" fmla="*/ 1813560 w 2225040"/>
              <a:gd name="connsiteY40" fmla="*/ 1143000 h 1813560"/>
              <a:gd name="connsiteX41" fmla="*/ 1767840 w 2225040"/>
              <a:gd name="connsiteY41" fmla="*/ 1127760 h 1813560"/>
              <a:gd name="connsiteX42" fmla="*/ 1676400 w 2225040"/>
              <a:gd name="connsiteY42" fmla="*/ 1051560 h 1813560"/>
              <a:gd name="connsiteX43" fmla="*/ 1630680 w 2225040"/>
              <a:gd name="connsiteY43" fmla="*/ 1021080 h 1813560"/>
              <a:gd name="connsiteX44" fmla="*/ 1539240 w 2225040"/>
              <a:gd name="connsiteY44" fmla="*/ 944880 h 1813560"/>
              <a:gd name="connsiteX45" fmla="*/ 1508760 w 2225040"/>
              <a:gd name="connsiteY45" fmla="*/ 899160 h 1813560"/>
              <a:gd name="connsiteX46" fmla="*/ 1463040 w 2225040"/>
              <a:gd name="connsiteY46" fmla="*/ 868680 h 1813560"/>
              <a:gd name="connsiteX47" fmla="*/ 1417320 w 2225040"/>
              <a:gd name="connsiteY47" fmla="*/ 822960 h 1813560"/>
              <a:gd name="connsiteX48" fmla="*/ 1341120 w 2225040"/>
              <a:gd name="connsiteY48" fmla="*/ 685800 h 1813560"/>
              <a:gd name="connsiteX49" fmla="*/ 1310640 w 2225040"/>
              <a:gd name="connsiteY49" fmla="*/ 640080 h 1813560"/>
              <a:gd name="connsiteX50" fmla="*/ 1249680 w 2225040"/>
              <a:gd name="connsiteY50" fmla="*/ 548640 h 1813560"/>
              <a:gd name="connsiteX51" fmla="*/ 1188720 w 2225040"/>
              <a:gd name="connsiteY51" fmla="*/ 457200 h 1813560"/>
              <a:gd name="connsiteX52" fmla="*/ 1127760 w 2225040"/>
              <a:gd name="connsiteY52" fmla="*/ 365760 h 1813560"/>
              <a:gd name="connsiteX53" fmla="*/ 1097280 w 2225040"/>
              <a:gd name="connsiteY53" fmla="*/ 320040 h 1813560"/>
              <a:gd name="connsiteX54" fmla="*/ 1051560 w 2225040"/>
              <a:gd name="connsiteY54" fmla="*/ 274320 h 1813560"/>
              <a:gd name="connsiteX55" fmla="*/ 960120 w 2225040"/>
              <a:gd name="connsiteY55" fmla="*/ 137160 h 1813560"/>
              <a:gd name="connsiteX56" fmla="*/ 883920 w 2225040"/>
              <a:gd name="connsiteY56" fmla="*/ 60960 h 1813560"/>
              <a:gd name="connsiteX57" fmla="*/ 731520 w 2225040"/>
              <a:gd name="connsiteY57" fmla="*/ 15240 h 1813560"/>
              <a:gd name="connsiteX58" fmla="*/ 563880 w 2225040"/>
              <a:gd name="connsiteY58" fmla="*/ 0 h 1813560"/>
              <a:gd name="connsiteX59" fmla="*/ 411480 w 2225040"/>
              <a:gd name="connsiteY59" fmla="*/ 15240 h 1813560"/>
              <a:gd name="connsiteX60" fmla="*/ 320040 w 2225040"/>
              <a:gd name="connsiteY60" fmla="*/ 45720 h 1813560"/>
              <a:gd name="connsiteX61" fmla="*/ 274320 w 2225040"/>
              <a:gd name="connsiteY61" fmla="*/ 60960 h 1813560"/>
              <a:gd name="connsiteX62" fmla="*/ 198120 w 2225040"/>
              <a:gd name="connsiteY62" fmla="*/ 121920 h 1813560"/>
              <a:gd name="connsiteX63" fmla="*/ 167640 w 2225040"/>
              <a:gd name="connsiteY63" fmla="*/ 167640 h 1813560"/>
              <a:gd name="connsiteX64" fmla="*/ 60960 w 2225040"/>
              <a:gd name="connsiteY64" fmla="*/ 24384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225040" h="1813560">
                <a:moveTo>
                  <a:pt x="60960" y="243840"/>
                </a:moveTo>
                <a:cubicBezTo>
                  <a:pt x="41176" y="382326"/>
                  <a:pt x="57079" y="316442"/>
                  <a:pt x="15240" y="441960"/>
                </a:cubicBezTo>
                <a:lnTo>
                  <a:pt x="0" y="487680"/>
                </a:lnTo>
                <a:cubicBezTo>
                  <a:pt x="10160" y="518160"/>
                  <a:pt x="12658" y="552387"/>
                  <a:pt x="30480" y="579120"/>
                </a:cubicBezTo>
                <a:cubicBezTo>
                  <a:pt x="40640" y="594360"/>
                  <a:pt x="53521" y="608102"/>
                  <a:pt x="60960" y="624840"/>
                </a:cubicBezTo>
                <a:cubicBezTo>
                  <a:pt x="74009" y="654200"/>
                  <a:pt x="73618" y="689547"/>
                  <a:pt x="91440" y="716280"/>
                </a:cubicBezTo>
                <a:cubicBezTo>
                  <a:pt x="111760" y="746760"/>
                  <a:pt x="140816" y="772967"/>
                  <a:pt x="152400" y="807720"/>
                </a:cubicBezTo>
                <a:cubicBezTo>
                  <a:pt x="164795" y="844905"/>
                  <a:pt x="168577" y="869617"/>
                  <a:pt x="198120" y="899160"/>
                </a:cubicBezTo>
                <a:cubicBezTo>
                  <a:pt x="211072" y="912112"/>
                  <a:pt x="228600" y="919480"/>
                  <a:pt x="243840" y="929640"/>
                </a:cubicBezTo>
                <a:cubicBezTo>
                  <a:pt x="330200" y="1059180"/>
                  <a:pt x="187960" y="858520"/>
                  <a:pt x="365760" y="1036320"/>
                </a:cubicBezTo>
                <a:cubicBezTo>
                  <a:pt x="381000" y="1051560"/>
                  <a:pt x="394467" y="1068808"/>
                  <a:pt x="411480" y="1082040"/>
                </a:cubicBezTo>
                <a:cubicBezTo>
                  <a:pt x="440396" y="1104530"/>
                  <a:pt x="502920" y="1143000"/>
                  <a:pt x="502920" y="1143000"/>
                </a:cubicBezTo>
                <a:cubicBezTo>
                  <a:pt x="590271" y="1274027"/>
                  <a:pt x="473960" y="1119832"/>
                  <a:pt x="579120" y="1203960"/>
                </a:cubicBezTo>
                <a:cubicBezTo>
                  <a:pt x="677597" y="1282742"/>
                  <a:pt x="540402" y="1226614"/>
                  <a:pt x="655320" y="1264920"/>
                </a:cubicBezTo>
                <a:cubicBezTo>
                  <a:pt x="670560" y="1280160"/>
                  <a:pt x="683107" y="1298685"/>
                  <a:pt x="701040" y="1310640"/>
                </a:cubicBezTo>
                <a:cubicBezTo>
                  <a:pt x="714406" y="1319551"/>
                  <a:pt x="732392" y="1318696"/>
                  <a:pt x="746760" y="1325880"/>
                </a:cubicBezTo>
                <a:cubicBezTo>
                  <a:pt x="763143" y="1334071"/>
                  <a:pt x="776097" y="1348169"/>
                  <a:pt x="792480" y="1356360"/>
                </a:cubicBezTo>
                <a:cubicBezTo>
                  <a:pt x="806848" y="1363544"/>
                  <a:pt x="823832" y="1364416"/>
                  <a:pt x="838200" y="1371600"/>
                </a:cubicBezTo>
                <a:cubicBezTo>
                  <a:pt x="956373" y="1430686"/>
                  <a:pt x="814722" y="1379014"/>
                  <a:pt x="929640" y="1417320"/>
                </a:cubicBezTo>
                <a:cubicBezTo>
                  <a:pt x="944880" y="1432560"/>
                  <a:pt x="957427" y="1451085"/>
                  <a:pt x="975360" y="1463040"/>
                </a:cubicBezTo>
                <a:cubicBezTo>
                  <a:pt x="1112827" y="1554684"/>
                  <a:pt x="922918" y="1388859"/>
                  <a:pt x="1066800" y="1508760"/>
                </a:cubicBezTo>
                <a:cubicBezTo>
                  <a:pt x="1083357" y="1522558"/>
                  <a:pt x="1095963" y="1540682"/>
                  <a:pt x="1112520" y="1554480"/>
                </a:cubicBezTo>
                <a:cubicBezTo>
                  <a:pt x="1151911" y="1587306"/>
                  <a:pt x="1158138" y="1584926"/>
                  <a:pt x="1203960" y="1600200"/>
                </a:cubicBezTo>
                <a:cubicBezTo>
                  <a:pt x="1219200" y="1615440"/>
                  <a:pt x="1230840" y="1635453"/>
                  <a:pt x="1249680" y="1645920"/>
                </a:cubicBezTo>
                <a:cubicBezTo>
                  <a:pt x="1277766" y="1661523"/>
                  <a:pt x="1310640" y="1666240"/>
                  <a:pt x="1341120" y="1676400"/>
                </a:cubicBezTo>
                <a:lnTo>
                  <a:pt x="1569720" y="1752600"/>
                </a:lnTo>
                <a:lnTo>
                  <a:pt x="1706880" y="1798320"/>
                </a:lnTo>
                <a:lnTo>
                  <a:pt x="1752600" y="1813560"/>
                </a:lnTo>
                <a:cubicBezTo>
                  <a:pt x="1833880" y="1808480"/>
                  <a:pt x="1915449" y="1806845"/>
                  <a:pt x="1996440" y="1798320"/>
                </a:cubicBezTo>
                <a:cubicBezTo>
                  <a:pt x="2012416" y="1796638"/>
                  <a:pt x="2028794" y="1791991"/>
                  <a:pt x="2042160" y="1783080"/>
                </a:cubicBezTo>
                <a:cubicBezTo>
                  <a:pt x="2085134" y="1754431"/>
                  <a:pt x="2124619" y="1682251"/>
                  <a:pt x="2148840" y="1645920"/>
                </a:cubicBezTo>
                <a:lnTo>
                  <a:pt x="2179320" y="1600200"/>
                </a:lnTo>
                <a:cubicBezTo>
                  <a:pt x="2189480" y="1584960"/>
                  <a:pt x="2204008" y="1571856"/>
                  <a:pt x="2209800" y="1554480"/>
                </a:cubicBezTo>
                <a:lnTo>
                  <a:pt x="2225040" y="1508760"/>
                </a:lnTo>
                <a:cubicBezTo>
                  <a:pt x="2217604" y="1464142"/>
                  <a:pt x="2220530" y="1404568"/>
                  <a:pt x="2179320" y="1371600"/>
                </a:cubicBezTo>
                <a:cubicBezTo>
                  <a:pt x="2166776" y="1361565"/>
                  <a:pt x="2147643" y="1364162"/>
                  <a:pt x="2133600" y="1356360"/>
                </a:cubicBezTo>
                <a:cubicBezTo>
                  <a:pt x="2101578" y="1338570"/>
                  <a:pt x="2072640" y="1315720"/>
                  <a:pt x="2042160" y="1295400"/>
                </a:cubicBezTo>
                <a:cubicBezTo>
                  <a:pt x="2026920" y="1285240"/>
                  <a:pt x="2009392" y="1277872"/>
                  <a:pt x="1996440" y="1264920"/>
                </a:cubicBezTo>
                <a:cubicBezTo>
                  <a:pt x="1962735" y="1231215"/>
                  <a:pt x="1947435" y="1209938"/>
                  <a:pt x="1905000" y="1188720"/>
                </a:cubicBezTo>
                <a:cubicBezTo>
                  <a:pt x="1890632" y="1181536"/>
                  <a:pt x="1873648" y="1180664"/>
                  <a:pt x="1859280" y="1173480"/>
                </a:cubicBezTo>
                <a:cubicBezTo>
                  <a:pt x="1842897" y="1165289"/>
                  <a:pt x="1829943" y="1151191"/>
                  <a:pt x="1813560" y="1143000"/>
                </a:cubicBezTo>
                <a:cubicBezTo>
                  <a:pt x="1799192" y="1135816"/>
                  <a:pt x="1782208" y="1134944"/>
                  <a:pt x="1767840" y="1127760"/>
                </a:cubicBezTo>
                <a:cubicBezTo>
                  <a:pt x="1711083" y="1099381"/>
                  <a:pt x="1726957" y="1093691"/>
                  <a:pt x="1676400" y="1051560"/>
                </a:cubicBezTo>
                <a:cubicBezTo>
                  <a:pt x="1662329" y="1039834"/>
                  <a:pt x="1644751" y="1032806"/>
                  <a:pt x="1630680" y="1021080"/>
                </a:cubicBezTo>
                <a:cubicBezTo>
                  <a:pt x="1513337" y="923294"/>
                  <a:pt x="1652754" y="1020556"/>
                  <a:pt x="1539240" y="944880"/>
                </a:cubicBezTo>
                <a:cubicBezTo>
                  <a:pt x="1529080" y="929640"/>
                  <a:pt x="1521712" y="912112"/>
                  <a:pt x="1508760" y="899160"/>
                </a:cubicBezTo>
                <a:cubicBezTo>
                  <a:pt x="1495808" y="886208"/>
                  <a:pt x="1477111" y="880406"/>
                  <a:pt x="1463040" y="868680"/>
                </a:cubicBezTo>
                <a:cubicBezTo>
                  <a:pt x="1446483" y="854882"/>
                  <a:pt x="1432560" y="838200"/>
                  <a:pt x="1417320" y="822960"/>
                </a:cubicBezTo>
                <a:cubicBezTo>
                  <a:pt x="1390496" y="742487"/>
                  <a:pt x="1410991" y="790606"/>
                  <a:pt x="1341120" y="685800"/>
                </a:cubicBezTo>
                <a:cubicBezTo>
                  <a:pt x="1330960" y="670560"/>
                  <a:pt x="1316432" y="657456"/>
                  <a:pt x="1310640" y="640080"/>
                </a:cubicBezTo>
                <a:cubicBezTo>
                  <a:pt x="1281494" y="552641"/>
                  <a:pt x="1316272" y="634259"/>
                  <a:pt x="1249680" y="548640"/>
                </a:cubicBezTo>
                <a:cubicBezTo>
                  <a:pt x="1227190" y="519724"/>
                  <a:pt x="1209040" y="487680"/>
                  <a:pt x="1188720" y="457200"/>
                </a:cubicBezTo>
                <a:lnTo>
                  <a:pt x="1127760" y="365760"/>
                </a:lnTo>
                <a:cubicBezTo>
                  <a:pt x="1117600" y="350520"/>
                  <a:pt x="1110232" y="332992"/>
                  <a:pt x="1097280" y="320040"/>
                </a:cubicBezTo>
                <a:cubicBezTo>
                  <a:pt x="1082040" y="304800"/>
                  <a:pt x="1064792" y="291333"/>
                  <a:pt x="1051560" y="274320"/>
                </a:cubicBezTo>
                <a:lnTo>
                  <a:pt x="960120" y="137160"/>
                </a:lnTo>
                <a:cubicBezTo>
                  <a:pt x="932314" y="95451"/>
                  <a:pt x="932046" y="82349"/>
                  <a:pt x="883920" y="60960"/>
                </a:cubicBezTo>
                <a:cubicBezTo>
                  <a:pt x="865358" y="52710"/>
                  <a:pt x="763185" y="19462"/>
                  <a:pt x="731520" y="15240"/>
                </a:cubicBezTo>
                <a:cubicBezTo>
                  <a:pt x="675902" y="7824"/>
                  <a:pt x="619760" y="5080"/>
                  <a:pt x="563880" y="0"/>
                </a:cubicBezTo>
                <a:cubicBezTo>
                  <a:pt x="513080" y="5080"/>
                  <a:pt x="461659" y="5831"/>
                  <a:pt x="411480" y="15240"/>
                </a:cubicBezTo>
                <a:cubicBezTo>
                  <a:pt x="379902" y="21161"/>
                  <a:pt x="350520" y="35560"/>
                  <a:pt x="320040" y="45720"/>
                </a:cubicBezTo>
                <a:lnTo>
                  <a:pt x="274320" y="60960"/>
                </a:lnTo>
                <a:cubicBezTo>
                  <a:pt x="186969" y="191987"/>
                  <a:pt x="303280" y="37792"/>
                  <a:pt x="198120" y="121920"/>
                </a:cubicBezTo>
                <a:cubicBezTo>
                  <a:pt x="183817" y="133362"/>
                  <a:pt x="181424" y="155579"/>
                  <a:pt x="167640" y="167640"/>
                </a:cubicBezTo>
                <a:cubicBezTo>
                  <a:pt x="94751" y="231418"/>
                  <a:pt x="109674" y="228600"/>
                  <a:pt x="60960" y="24384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9A2074D-B287-2A51-CBDE-66F23E604212}"/>
              </a:ext>
            </a:extLst>
          </p:cNvPr>
          <p:cNvSpPr/>
          <p:nvPr/>
        </p:nvSpPr>
        <p:spPr>
          <a:xfrm>
            <a:off x="2636520" y="2437202"/>
            <a:ext cx="1634282" cy="2302438"/>
          </a:xfrm>
          <a:custGeom>
            <a:avLst/>
            <a:gdLst>
              <a:gd name="connsiteX0" fmla="*/ 304800 w 1634282"/>
              <a:gd name="connsiteY0" fmla="*/ 16438 h 2302438"/>
              <a:gd name="connsiteX1" fmla="*/ 198120 w 1634282"/>
              <a:gd name="connsiteY1" fmla="*/ 107878 h 2302438"/>
              <a:gd name="connsiteX2" fmla="*/ 152400 w 1634282"/>
              <a:gd name="connsiteY2" fmla="*/ 138358 h 2302438"/>
              <a:gd name="connsiteX3" fmla="*/ 137160 w 1634282"/>
              <a:gd name="connsiteY3" fmla="*/ 184078 h 2302438"/>
              <a:gd name="connsiteX4" fmla="*/ 76200 w 1634282"/>
              <a:gd name="connsiteY4" fmla="*/ 275518 h 2302438"/>
              <a:gd name="connsiteX5" fmla="*/ 45720 w 1634282"/>
              <a:gd name="connsiteY5" fmla="*/ 366958 h 2302438"/>
              <a:gd name="connsiteX6" fmla="*/ 30480 w 1634282"/>
              <a:gd name="connsiteY6" fmla="*/ 473638 h 2302438"/>
              <a:gd name="connsiteX7" fmla="*/ 15240 w 1634282"/>
              <a:gd name="connsiteY7" fmla="*/ 534598 h 2302438"/>
              <a:gd name="connsiteX8" fmla="*/ 0 w 1634282"/>
              <a:gd name="connsiteY8" fmla="*/ 610798 h 2302438"/>
              <a:gd name="connsiteX9" fmla="*/ 15240 w 1634282"/>
              <a:gd name="connsiteY9" fmla="*/ 869878 h 2302438"/>
              <a:gd name="connsiteX10" fmla="*/ 30480 w 1634282"/>
              <a:gd name="connsiteY10" fmla="*/ 915598 h 2302438"/>
              <a:gd name="connsiteX11" fmla="*/ 45720 w 1634282"/>
              <a:gd name="connsiteY11" fmla="*/ 991798 h 2302438"/>
              <a:gd name="connsiteX12" fmla="*/ 60960 w 1634282"/>
              <a:gd name="connsiteY12" fmla="*/ 1052758 h 2302438"/>
              <a:gd name="connsiteX13" fmla="*/ 91440 w 1634282"/>
              <a:gd name="connsiteY13" fmla="*/ 1555678 h 2302438"/>
              <a:gd name="connsiteX14" fmla="*/ 106680 w 1634282"/>
              <a:gd name="connsiteY14" fmla="*/ 1616638 h 2302438"/>
              <a:gd name="connsiteX15" fmla="*/ 152400 w 1634282"/>
              <a:gd name="connsiteY15" fmla="*/ 1753798 h 2302438"/>
              <a:gd name="connsiteX16" fmla="*/ 198120 w 1634282"/>
              <a:gd name="connsiteY16" fmla="*/ 1890958 h 2302438"/>
              <a:gd name="connsiteX17" fmla="*/ 243840 w 1634282"/>
              <a:gd name="connsiteY17" fmla="*/ 1982398 h 2302438"/>
              <a:gd name="connsiteX18" fmla="*/ 335280 w 1634282"/>
              <a:gd name="connsiteY18" fmla="*/ 2043358 h 2302438"/>
              <a:gd name="connsiteX19" fmla="*/ 365760 w 1634282"/>
              <a:gd name="connsiteY19" fmla="*/ 2089078 h 2302438"/>
              <a:gd name="connsiteX20" fmla="*/ 411480 w 1634282"/>
              <a:gd name="connsiteY20" fmla="*/ 2104318 h 2302438"/>
              <a:gd name="connsiteX21" fmla="*/ 502920 w 1634282"/>
              <a:gd name="connsiteY21" fmla="*/ 2165278 h 2302438"/>
              <a:gd name="connsiteX22" fmla="*/ 548640 w 1634282"/>
              <a:gd name="connsiteY22" fmla="*/ 2180518 h 2302438"/>
              <a:gd name="connsiteX23" fmla="*/ 594360 w 1634282"/>
              <a:gd name="connsiteY23" fmla="*/ 2210998 h 2302438"/>
              <a:gd name="connsiteX24" fmla="*/ 685800 w 1634282"/>
              <a:gd name="connsiteY24" fmla="*/ 2241478 h 2302438"/>
              <a:gd name="connsiteX25" fmla="*/ 777240 w 1634282"/>
              <a:gd name="connsiteY25" fmla="*/ 2271958 h 2302438"/>
              <a:gd name="connsiteX26" fmla="*/ 822960 w 1634282"/>
              <a:gd name="connsiteY26" fmla="*/ 2287198 h 2302438"/>
              <a:gd name="connsiteX27" fmla="*/ 929640 w 1634282"/>
              <a:gd name="connsiteY27" fmla="*/ 2302438 h 2302438"/>
              <a:gd name="connsiteX28" fmla="*/ 1310640 w 1634282"/>
              <a:gd name="connsiteY28" fmla="*/ 2287198 h 2302438"/>
              <a:gd name="connsiteX29" fmla="*/ 1493520 w 1634282"/>
              <a:gd name="connsiteY29" fmla="*/ 2195758 h 2302438"/>
              <a:gd name="connsiteX30" fmla="*/ 1539240 w 1634282"/>
              <a:gd name="connsiteY30" fmla="*/ 2165278 h 2302438"/>
              <a:gd name="connsiteX31" fmla="*/ 1569720 w 1634282"/>
              <a:gd name="connsiteY31" fmla="*/ 2119558 h 2302438"/>
              <a:gd name="connsiteX32" fmla="*/ 1615440 w 1634282"/>
              <a:gd name="connsiteY32" fmla="*/ 2028118 h 2302438"/>
              <a:gd name="connsiteX33" fmla="*/ 1615440 w 1634282"/>
              <a:gd name="connsiteY33" fmla="*/ 1723318 h 2302438"/>
              <a:gd name="connsiteX34" fmla="*/ 1584960 w 1634282"/>
              <a:gd name="connsiteY34" fmla="*/ 1631878 h 2302438"/>
              <a:gd name="connsiteX35" fmla="*/ 1569720 w 1634282"/>
              <a:gd name="connsiteY35" fmla="*/ 1586158 h 2302438"/>
              <a:gd name="connsiteX36" fmla="*/ 1539240 w 1634282"/>
              <a:gd name="connsiteY36" fmla="*/ 1540438 h 2302438"/>
              <a:gd name="connsiteX37" fmla="*/ 1447800 w 1634282"/>
              <a:gd name="connsiteY37" fmla="*/ 1479478 h 2302438"/>
              <a:gd name="connsiteX38" fmla="*/ 1371600 w 1634282"/>
              <a:gd name="connsiteY38" fmla="*/ 1418518 h 2302438"/>
              <a:gd name="connsiteX39" fmla="*/ 1341120 w 1634282"/>
              <a:gd name="connsiteY39" fmla="*/ 1372798 h 2302438"/>
              <a:gd name="connsiteX40" fmla="*/ 1295400 w 1634282"/>
              <a:gd name="connsiteY40" fmla="*/ 1327078 h 2302438"/>
              <a:gd name="connsiteX41" fmla="*/ 1249680 w 1634282"/>
              <a:gd name="connsiteY41" fmla="*/ 1235638 h 2302438"/>
              <a:gd name="connsiteX42" fmla="*/ 1219200 w 1634282"/>
              <a:gd name="connsiteY42" fmla="*/ 1144198 h 2302438"/>
              <a:gd name="connsiteX43" fmla="*/ 1203960 w 1634282"/>
              <a:gd name="connsiteY43" fmla="*/ 1098478 h 2302438"/>
              <a:gd name="connsiteX44" fmla="*/ 1173480 w 1634282"/>
              <a:gd name="connsiteY44" fmla="*/ 1052758 h 2302438"/>
              <a:gd name="connsiteX45" fmla="*/ 1158240 w 1634282"/>
              <a:gd name="connsiteY45" fmla="*/ 1007038 h 2302438"/>
              <a:gd name="connsiteX46" fmla="*/ 1097280 w 1634282"/>
              <a:gd name="connsiteY46" fmla="*/ 915598 h 2302438"/>
              <a:gd name="connsiteX47" fmla="*/ 1051560 w 1634282"/>
              <a:gd name="connsiteY47" fmla="*/ 824158 h 2302438"/>
              <a:gd name="connsiteX48" fmla="*/ 1021080 w 1634282"/>
              <a:gd name="connsiteY48" fmla="*/ 732718 h 2302438"/>
              <a:gd name="connsiteX49" fmla="*/ 1005840 w 1634282"/>
              <a:gd name="connsiteY49" fmla="*/ 686998 h 2302438"/>
              <a:gd name="connsiteX50" fmla="*/ 990600 w 1634282"/>
              <a:gd name="connsiteY50" fmla="*/ 641278 h 2302438"/>
              <a:gd name="connsiteX51" fmla="*/ 975360 w 1634282"/>
              <a:gd name="connsiteY51" fmla="*/ 565078 h 2302438"/>
              <a:gd name="connsiteX52" fmla="*/ 929640 w 1634282"/>
              <a:gd name="connsiteY52" fmla="*/ 321238 h 2302438"/>
              <a:gd name="connsiteX53" fmla="*/ 899160 w 1634282"/>
              <a:gd name="connsiteY53" fmla="*/ 229798 h 2302438"/>
              <a:gd name="connsiteX54" fmla="*/ 853440 w 1634282"/>
              <a:gd name="connsiteY54" fmla="*/ 199318 h 2302438"/>
              <a:gd name="connsiteX55" fmla="*/ 822960 w 1634282"/>
              <a:gd name="connsiteY55" fmla="*/ 153598 h 2302438"/>
              <a:gd name="connsiteX56" fmla="*/ 777240 w 1634282"/>
              <a:gd name="connsiteY56" fmla="*/ 138358 h 2302438"/>
              <a:gd name="connsiteX57" fmla="*/ 731520 w 1634282"/>
              <a:gd name="connsiteY57" fmla="*/ 107878 h 2302438"/>
              <a:gd name="connsiteX58" fmla="*/ 685800 w 1634282"/>
              <a:gd name="connsiteY58" fmla="*/ 92638 h 2302438"/>
              <a:gd name="connsiteX59" fmla="*/ 640080 w 1634282"/>
              <a:gd name="connsiteY59" fmla="*/ 62158 h 2302438"/>
              <a:gd name="connsiteX60" fmla="*/ 487680 w 1634282"/>
              <a:gd name="connsiteY60" fmla="*/ 16438 h 2302438"/>
              <a:gd name="connsiteX61" fmla="*/ 396240 w 1634282"/>
              <a:gd name="connsiteY61" fmla="*/ 1198 h 2302438"/>
              <a:gd name="connsiteX62" fmla="*/ 304800 w 1634282"/>
              <a:gd name="connsiteY62" fmla="*/ 16438 h 230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34282" h="2302438">
                <a:moveTo>
                  <a:pt x="304800" y="16438"/>
                </a:moveTo>
                <a:cubicBezTo>
                  <a:pt x="271780" y="34218"/>
                  <a:pt x="234692" y="78620"/>
                  <a:pt x="198120" y="107878"/>
                </a:cubicBezTo>
                <a:cubicBezTo>
                  <a:pt x="183817" y="119320"/>
                  <a:pt x="163842" y="124055"/>
                  <a:pt x="152400" y="138358"/>
                </a:cubicBezTo>
                <a:cubicBezTo>
                  <a:pt x="142365" y="150902"/>
                  <a:pt x="144962" y="170035"/>
                  <a:pt x="137160" y="184078"/>
                </a:cubicBezTo>
                <a:cubicBezTo>
                  <a:pt x="119370" y="216100"/>
                  <a:pt x="87784" y="240765"/>
                  <a:pt x="76200" y="275518"/>
                </a:cubicBezTo>
                <a:lnTo>
                  <a:pt x="45720" y="366958"/>
                </a:lnTo>
                <a:cubicBezTo>
                  <a:pt x="40640" y="402518"/>
                  <a:pt x="36906" y="438296"/>
                  <a:pt x="30480" y="473638"/>
                </a:cubicBezTo>
                <a:cubicBezTo>
                  <a:pt x="26733" y="494246"/>
                  <a:pt x="19784" y="514151"/>
                  <a:pt x="15240" y="534598"/>
                </a:cubicBezTo>
                <a:cubicBezTo>
                  <a:pt x="9621" y="559884"/>
                  <a:pt x="5080" y="585398"/>
                  <a:pt x="0" y="610798"/>
                </a:cubicBezTo>
                <a:cubicBezTo>
                  <a:pt x="5080" y="697158"/>
                  <a:pt x="6632" y="783798"/>
                  <a:pt x="15240" y="869878"/>
                </a:cubicBezTo>
                <a:cubicBezTo>
                  <a:pt x="16838" y="885863"/>
                  <a:pt x="26584" y="900013"/>
                  <a:pt x="30480" y="915598"/>
                </a:cubicBezTo>
                <a:cubicBezTo>
                  <a:pt x="36762" y="940728"/>
                  <a:pt x="40101" y="966512"/>
                  <a:pt x="45720" y="991798"/>
                </a:cubicBezTo>
                <a:cubicBezTo>
                  <a:pt x="50264" y="1012245"/>
                  <a:pt x="55880" y="1032438"/>
                  <a:pt x="60960" y="1052758"/>
                </a:cubicBezTo>
                <a:cubicBezTo>
                  <a:pt x="66158" y="1161913"/>
                  <a:pt x="74749" y="1422149"/>
                  <a:pt x="91440" y="1555678"/>
                </a:cubicBezTo>
                <a:cubicBezTo>
                  <a:pt x="94038" y="1576462"/>
                  <a:pt x="100661" y="1596576"/>
                  <a:pt x="106680" y="1616638"/>
                </a:cubicBezTo>
                <a:lnTo>
                  <a:pt x="152400" y="1753798"/>
                </a:lnTo>
                <a:lnTo>
                  <a:pt x="198120" y="1890958"/>
                </a:lnTo>
                <a:cubicBezTo>
                  <a:pt x="208991" y="1923571"/>
                  <a:pt x="216035" y="1958068"/>
                  <a:pt x="243840" y="1982398"/>
                </a:cubicBezTo>
                <a:cubicBezTo>
                  <a:pt x="271409" y="2006521"/>
                  <a:pt x="335280" y="2043358"/>
                  <a:pt x="335280" y="2043358"/>
                </a:cubicBezTo>
                <a:cubicBezTo>
                  <a:pt x="345440" y="2058598"/>
                  <a:pt x="351457" y="2077636"/>
                  <a:pt x="365760" y="2089078"/>
                </a:cubicBezTo>
                <a:cubicBezTo>
                  <a:pt x="378304" y="2099113"/>
                  <a:pt x="397437" y="2096516"/>
                  <a:pt x="411480" y="2104318"/>
                </a:cubicBezTo>
                <a:cubicBezTo>
                  <a:pt x="443502" y="2122108"/>
                  <a:pt x="472440" y="2144958"/>
                  <a:pt x="502920" y="2165278"/>
                </a:cubicBezTo>
                <a:cubicBezTo>
                  <a:pt x="516286" y="2174189"/>
                  <a:pt x="534272" y="2173334"/>
                  <a:pt x="548640" y="2180518"/>
                </a:cubicBezTo>
                <a:cubicBezTo>
                  <a:pt x="565023" y="2188709"/>
                  <a:pt x="577622" y="2203559"/>
                  <a:pt x="594360" y="2210998"/>
                </a:cubicBezTo>
                <a:cubicBezTo>
                  <a:pt x="623720" y="2224047"/>
                  <a:pt x="655320" y="2231318"/>
                  <a:pt x="685800" y="2241478"/>
                </a:cubicBezTo>
                <a:lnTo>
                  <a:pt x="777240" y="2271958"/>
                </a:lnTo>
                <a:cubicBezTo>
                  <a:pt x="792480" y="2277038"/>
                  <a:pt x="807057" y="2284926"/>
                  <a:pt x="822960" y="2287198"/>
                </a:cubicBezTo>
                <a:lnTo>
                  <a:pt x="929640" y="2302438"/>
                </a:lnTo>
                <a:cubicBezTo>
                  <a:pt x="1056640" y="2297358"/>
                  <a:pt x="1184129" y="2299441"/>
                  <a:pt x="1310640" y="2287198"/>
                </a:cubicBezTo>
                <a:cubicBezTo>
                  <a:pt x="1384451" y="2280055"/>
                  <a:pt x="1435072" y="2234724"/>
                  <a:pt x="1493520" y="2195758"/>
                </a:cubicBezTo>
                <a:lnTo>
                  <a:pt x="1539240" y="2165278"/>
                </a:lnTo>
                <a:cubicBezTo>
                  <a:pt x="1549400" y="2150038"/>
                  <a:pt x="1561529" y="2135941"/>
                  <a:pt x="1569720" y="2119558"/>
                </a:cubicBezTo>
                <a:cubicBezTo>
                  <a:pt x="1632816" y="1993365"/>
                  <a:pt x="1528089" y="2159145"/>
                  <a:pt x="1615440" y="2028118"/>
                </a:cubicBezTo>
                <a:cubicBezTo>
                  <a:pt x="1638026" y="1892604"/>
                  <a:pt x="1642979" y="1906913"/>
                  <a:pt x="1615440" y="1723318"/>
                </a:cubicBezTo>
                <a:cubicBezTo>
                  <a:pt x="1610674" y="1691545"/>
                  <a:pt x="1595120" y="1662358"/>
                  <a:pt x="1584960" y="1631878"/>
                </a:cubicBezTo>
                <a:cubicBezTo>
                  <a:pt x="1579880" y="1616638"/>
                  <a:pt x="1578631" y="1599524"/>
                  <a:pt x="1569720" y="1586158"/>
                </a:cubicBezTo>
                <a:cubicBezTo>
                  <a:pt x="1559560" y="1570918"/>
                  <a:pt x="1553024" y="1552499"/>
                  <a:pt x="1539240" y="1540438"/>
                </a:cubicBezTo>
                <a:cubicBezTo>
                  <a:pt x="1511671" y="1516315"/>
                  <a:pt x="1447800" y="1479478"/>
                  <a:pt x="1447800" y="1479478"/>
                </a:cubicBezTo>
                <a:cubicBezTo>
                  <a:pt x="1360449" y="1348451"/>
                  <a:pt x="1476760" y="1502646"/>
                  <a:pt x="1371600" y="1418518"/>
                </a:cubicBezTo>
                <a:cubicBezTo>
                  <a:pt x="1357297" y="1407076"/>
                  <a:pt x="1352846" y="1386869"/>
                  <a:pt x="1341120" y="1372798"/>
                </a:cubicBezTo>
                <a:cubicBezTo>
                  <a:pt x="1327322" y="1356241"/>
                  <a:pt x="1310640" y="1342318"/>
                  <a:pt x="1295400" y="1327078"/>
                </a:cubicBezTo>
                <a:cubicBezTo>
                  <a:pt x="1239820" y="1160337"/>
                  <a:pt x="1328462" y="1412897"/>
                  <a:pt x="1249680" y="1235638"/>
                </a:cubicBezTo>
                <a:cubicBezTo>
                  <a:pt x="1236631" y="1206278"/>
                  <a:pt x="1229360" y="1174678"/>
                  <a:pt x="1219200" y="1144198"/>
                </a:cubicBezTo>
                <a:cubicBezTo>
                  <a:pt x="1214120" y="1128958"/>
                  <a:pt x="1212871" y="1111844"/>
                  <a:pt x="1203960" y="1098478"/>
                </a:cubicBezTo>
                <a:cubicBezTo>
                  <a:pt x="1193800" y="1083238"/>
                  <a:pt x="1181671" y="1069141"/>
                  <a:pt x="1173480" y="1052758"/>
                </a:cubicBezTo>
                <a:cubicBezTo>
                  <a:pt x="1166296" y="1038390"/>
                  <a:pt x="1166042" y="1021081"/>
                  <a:pt x="1158240" y="1007038"/>
                </a:cubicBezTo>
                <a:cubicBezTo>
                  <a:pt x="1140450" y="975016"/>
                  <a:pt x="1108864" y="950351"/>
                  <a:pt x="1097280" y="915598"/>
                </a:cubicBezTo>
                <a:cubicBezTo>
                  <a:pt x="1041700" y="748857"/>
                  <a:pt x="1130342" y="1001417"/>
                  <a:pt x="1051560" y="824158"/>
                </a:cubicBezTo>
                <a:cubicBezTo>
                  <a:pt x="1038511" y="794798"/>
                  <a:pt x="1031240" y="763198"/>
                  <a:pt x="1021080" y="732718"/>
                </a:cubicBezTo>
                <a:lnTo>
                  <a:pt x="1005840" y="686998"/>
                </a:lnTo>
                <a:cubicBezTo>
                  <a:pt x="1000760" y="671758"/>
                  <a:pt x="993750" y="657030"/>
                  <a:pt x="990600" y="641278"/>
                </a:cubicBezTo>
                <a:cubicBezTo>
                  <a:pt x="985520" y="615878"/>
                  <a:pt x="979862" y="590587"/>
                  <a:pt x="975360" y="565078"/>
                </a:cubicBezTo>
                <a:cubicBezTo>
                  <a:pt x="962074" y="489791"/>
                  <a:pt x="952875" y="398686"/>
                  <a:pt x="929640" y="321238"/>
                </a:cubicBezTo>
                <a:cubicBezTo>
                  <a:pt x="920408" y="290464"/>
                  <a:pt x="925893" y="247620"/>
                  <a:pt x="899160" y="229798"/>
                </a:cubicBezTo>
                <a:lnTo>
                  <a:pt x="853440" y="199318"/>
                </a:lnTo>
                <a:cubicBezTo>
                  <a:pt x="843280" y="184078"/>
                  <a:pt x="837263" y="165040"/>
                  <a:pt x="822960" y="153598"/>
                </a:cubicBezTo>
                <a:cubicBezTo>
                  <a:pt x="810416" y="143563"/>
                  <a:pt x="791608" y="145542"/>
                  <a:pt x="777240" y="138358"/>
                </a:cubicBezTo>
                <a:cubicBezTo>
                  <a:pt x="760857" y="130167"/>
                  <a:pt x="747903" y="116069"/>
                  <a:pt x="731520" y="107878"/>
                </a:cubicBezTo>
                <a:cubicBezTo>
                  <a:pt x="717152" y="100694"/>
                  <a:pt x="700168" y="99822"/>
                  <a:pt x="685800" y="92638"/>
                </a:cubicBezTo>
                <a:cubicBezTo>
                  <a:pt x="669417" y="84447"/>
                  <a:pt x="656818" y="69597"/>
                  <a:pt x="640080" y="62158"/>
                </a:cubicBezTo>
                <a:cubicBezTo>
                  <a:pt x="608272" y="48021"/>
                  <a:pt x="527980" y="24498"/>
                  <a:pt x="487680" y="16438"/>
                </a:cubicBezTo>
                <a:cubicBezTo>
                  <a:pt x="457380" y="10378"/>
                  <a:pt x="427034" y="3764"/>
                  <a:pt x="396240" y="1198"/>
                </a:cubicBezTo>
                <a:cubicBezTo>
                  <a:pt x="365865" y="-1333"/>
                  <a:pt x="337820" y="-1342"/>
                  <a:pt x="304800" y="16438"/>
                </a:cubicBezTo>
                <a:close/>
              </a:path>
            </a:pathLst>
          </a:cu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0062CE4-5867-03F9-41DC-3D762FA732B6}"/>
              </a:ext>
            </a:extLst>
          </p:cNvPr>
          <p:cNvSpPr/>
          <p:nvPr/>
        </p:nvSpPr>
        <p:spPr>
          <a:xfrm>
            <a:off x="320040" y="3779520"/>
            <a:ext cx="1889760" cy="975360"/>
          </a:xfrm>
          <a:custGeom>
            <a:avLst/>
            <a:gdLst>
              <a:gd name="connsiteX0" fmla="*/ 213360 w 1889760"/>
              <a:gd name="connsiteY0" fmla="*/ 0 h 975360"/>
              <a:gd name="connsiteX1" fmla="*/ 990600 w 1889760"/>
              <a:gd name="connsiteY1" fmla="*/ 30480 h 975360"/>
              <a:gd name="connsiteX2" fmla="*/ 1082040 w 1889760"/>
              <a:gd name="connsiteY2" fmla="*/ 45720 h 975360"/>
              <a:gd name="connsiteX3" fmla="*/ 1219200 w 1889760"/>
              <a:gd name="connsiteY3" fmla="*/ 76200 h 975360"/>
              <a:gd name="connsiteX4" fmla="*/ 1356360 w 1889760"/>
              <a:gd name="connsiteY4" fmla="*/ 121920 h 975360"/>
              <a:gd name="connsiteX5" fmla="*/ 1584960 w 1889760"/>
              <a:gd name="connsiteY5" fmla="*/ 198120 h 975360"/>
              <a:gd name="connsiteX6" fmla="*/ 1630680 w 1889760"/>
              <a:gd name="connsiteY6" fmla="*/ 213360 h 975360"/>
              <a:gd name="connsiteX7" fmla="*/ 1676400 w 1889760"/>
              <a:gd name="connsiteY7" fmla="*/ 228600 h 975360"/>
              <a:gd name="connsiteX8" fmla="*/ 1722120 w 1889760"/>
              <a:gd name="connsiteY8" fmla="*/ 259080 h 975360"/>
              <a:gd name="connsiteX9" fmla="*/ 1813560 w 1889760"/>
              <a:gd name="connsiteY9" fmla="*/ 304800 h 975360"/>
              <a:gd name="connsiteX10" fmla="*/ 1889760 w 1889760"/>
              <a:gd name="connsiteY10" fmla="*/ 441960 h 975360"/>
              <a:gd name="connsiteX11" fmla="*/ 1859280 w 1889760"/>
              <a:gd name="connsiteY11" fmla="*/ 701040 h 975360"/>
              <a:gd name="connsiteX12" fmla="*/ 1828800 w 1889760"/>
              <a:gd name="connsiteY12" fmla="*/ 746760 h 975360"/>
              <a:gd name="connsiteX13" fmla="*/ 1645920 w 1889760"/>
              <a:gd name="connsiteY13" fmla="*/ 838200 h 975360"/>
              <a:gd name="connsiteX14" fmla="*/ 1554480 w 1889760"/>
              <a:gd name="connsiteY14" fmla="*/ 883920 h 975360"/>
              <a:gd name="connsiteX15" fmla="*/ 1447800 w 1889760"/>
              <a:gd name="connsiteY15" fmla="*/ 914400 h 975360"/>
              <a:gd name="connsiteX16" fmla="*/ 1356360 w 1889760"/>
              <a:gd name="connsiteY16" fmla="*/ 944880 h 975360"/>
              <a:gd name="connsiteX17" fmla="*/ 1310640 w 1889760"/>
              <a:gd name="connsiteY17" fmla="*/ 960120 h 975360"/>
              <a:gd name="connsiteX18" fmla="*/ 1127760 w 1889760"/>
              <a:gd name="connsiteY18" fmla="*/ 975360 h 975360"/>
              <a:gd name="connsiteX19" fmla="*/ 777240 w 1889760"/>
              <a:gd name="connsiteY19" fmla="*/ 960120 h 975360"/>
              <a:gd name="connsiteX20" fmla="*/ 640080 w 1889760"/>
              <a:gd name="connsiteY20" fmla="*/ 899160 h 975360"/>
              <a:gd name="connsiteX21" fmla="*/ 579120 w 1889760"/>
              <a:gd name="connsiteY21" fmla="*/ 883920 h 975360"/>
              <a:gd name="connsiteX22" fmla="*/ 487680 w 1889760"/>
              <a:gd name="connsiteY22" fmla="*/ 853440 h 975360"/>
              <a:gd name="connsiteX23" fmla="*/ 441960 w 1889760"/>
              <a:gd name="connsiteY23" fmla="*/ 838200 h 975360"/>
              <a:gd name="connsiteX24" fmla="*/ 396240 w 1889760"/>
              <a:gd name="connsiteY24" fmla="*/ 807720 h 975360"/>
              <a:gd name="connsiteX25" fmla="*/ 304800 w 1889760"/>
              <a:gd name="connsiteY25" fmla="*/ 777240 h 975360"/>
              <a:gd name="connsiteX26" fmla="*/ 259080 w 1889760"/>
              <a:gd name="connsiteY26" fmla="*/ 746760 h 975360"/>
              <a:gd name="connsiteX27" fmla="*/ 167640 w 1889760"/>
              <a:gd name="connsiteY27" fmla="*/ 701040 h 975360"/>
              <a:gd name="connsiteX28" fmla="*/ 76200 w 1889760"/>
              <a:gd name="connsiteY28" fmla="*/ 563880 h 975360"/>
              <a:gd name="connsiteX29" fmla="*/ 45720 w 1889760"/>
              <a:gd name="connsiteY29" fmla="*/ 518160 h 975360"/>
              <a:gd name="connsiteX30" fmla="*/ 0 w 1889760"/>
              <a:gd name="connsiteY30" fmla="*/ 350520 h 975360"/>
              <a:gd name="connsiteX31" fmla="*/ 15240 w 1889760"/>
              <a:gd name="connsiteY31" fmla="*/ 152400 h 975360"/>
              <a:gd name="connsiteX32" fmla="*/ 76200 w 1889760"/>
              <a:gd name="connsiteY32" fmla="*/ 76200 h 975360"/>
              <a:gd name="connsiteX33" fmla="*/ 259080 w 1889760"/>
              <a:gd name="connsiteY33" fmla="*/ 3048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89760" h="975360">
                <a:moveTo>
                  <a:pt x="213360" y="0"/>
                </a:moveTo>
                <a:cubicBezTo>
                  <a:pt x="560431" y="49582"/>
                  <a:pt x="165491" y="-2524"/>
                  <a:pt x="990600" y="30480"/>
                </a:cubicBezTo>
                <a:cubicBezTo>
                  <a:pt x="1021476" y="31715"/>
                  <a:pt x="1051638" y="40192"/>
                  <a:pt x="1082040" y="45720"/>
                </a:cubicBezTo>
                <a:cubicBezTo>
                  <a:pt x="1118852" y="52413"/>
                  <a:pt x="1181567" y="64910"/>
                  <a:pt x="1219200" y="76200"/>
                </a:cubicBezTo>
                <a:lnTo>
                  <a:pt x="1356360" y="121920"/>
                </a:lnTo>
                <a:lnTo>
                  <a:pt x="1584960" y="198120"/>
                </a:lnTo>
                <a:lnTo>
                  <a:pt x="1630680" y="213360"/>
                </a:lnTo>
                <a:cubicBezTo>
                  <a:pt x="1645920" y="218440"/>
                  <a:pt x="1663034" y="219689"/>
                  <a:pt x="1676400" y="228600"/>
                </a:cubicBezTo>
                <a:cubicBezTo>
                  <a:pt x="1691640" y="238760"/>
                  <a:pt x="1705737" y="250889"/>
                  <a:pt x="1722120" y="259080"/>
                </a:cubicBezTo>
                <a:cubicBezTo>
                  <a:pt x="1848313" y="322176"/>
                  <a:pt x="1682533" y="217449"/>
                  <a:pt x="1813560" y="304800"/>
                </a:cubicBezTo>
                <a:cubicBezTo>
                  <a:pt x="1883431" y="409606"/>
                  <a:pt x="1862936" y="361487"/>
                  <a:pt x="1889760" y="441960"/>
                </a:cubicBezTo>
                <a:cubicBezTo>
                  <a:pt x="1887352" y="475672"/>
                  <a:pt x="1893918" y="631763"/>
                  <a:pt x="1859280" y="701040"/>
                </a:cubicBezTo>
                <a:cubicBezTo>
                  <a:pt x="1851089" y="717423"/>
                  <a:pt x="1842584" y="734699"/>
                  <a:pt x="1828800" y="746760"/>
                </a:cubicBezTo>
                <a:cubicBezTo>
                  <a:pt x="1756078" y="810391"/>
                  <a:pt x="1732249" y="809424"/>
                  <a:pt x="1645920" y="838200"/>
                </a:cubicBezTo>
                <a:cubicBezTo>
                  <a:pt x="1531002" y="876506"/>
                  <a:pt x="1672653" y="824834"/>
                  <a:pt x="1554480" y="883920"/>
                </a:cubicBezTo>
                <a:cubicBezTo>
                  <a:pt x="1528871" y="896724"/>
                  <a:pt x="1472215" y="907076"/>
                  <a:pt x="1447800" y="914400"/>
                </a:cubicBezTo>
                <a:cubicBezTo>
                  <a:pt x="1417026" y="923632"/>
                  <a:pt x="1386840" y="934720"/>
                  <a:pt x="1356360" y="944880"/>
                </a:cubicBezTo>
                <a:cubicBezTo>
                  <a:pt x="1341120" y="949960"/>
                  <a:pt x="1326649" y="958786"/>
                  <a:pt x="1310640" y="960120"/>
                </a:cubicBezTo>
                <a:lnTo>
                  <a:pt x="1127760" y="975360"/>
                </a:lnTo>
                <a:cubicBezTo>
                  <a:pt x="1010920" y="970280"/>
                  <a:pt x="893570" y="972154"/>
                  <a:pt x="777240" y="960120"/>
                </a:cubicBezTo>
                <a:cubicBezTo>
                  <a:pt x="652293" y="947194"/>
                  <a:pt x="721729" y="934152"/>
                  <a:pt x="640080" y="899160"/>
                </a:cubicBezTo>
                <a:cubicBezTo>
                  <a:pt x="620828" y="890909"/>
                  <a:pt x="599182" y="889939"/>
                  <a:pt x="579120" y="883920"/>
                </a:cubicBezTo>
                <a:cubicBezTo>
                  <a:pt x="548346" y="874688"/>
                  <a:pt x="518160" y="863600"/>
                  <a:pt x="487680" y="853440"/>
                </a:cubicBezTo>
                <a:cubicBezTo>
                  <a:pt x="472440" y="848360"/>
                  <a:pt x="455326" y="847111"/>
                  <a:pt x="441960" y="838200"/>
                </a:cubicBezTo>
                <a:cubicBezTo>
                  <a:pt x="426720" y="828040"/>
                  <a:pt x="412978" y="815159"/>
                  <a:pt x="396240" y="807720"/>
                </a:cubicBezTo>
                <a:cubicBezTo>
                  <a:pt x="366880" y="794671"/>
                  <a:pt x="331533" y="795062"/>
                  <a:pt x="304800" y="777240"/>
                </a:cubicBezTo>
                <a:cubicBezTo>
                  <a:pt x="289560" y="767080"/>
                  <a:pt x="275463" y="754951"/>
                  <a:pt x="259080" y="746760"/>
                </a:cubicBezTo>
                <a:cubicBezTo>
                  <a:pt x="132887" y="683664"/>
                  <a:pt x="298667" y="788391"/>
                  <a:pt x="167640" y="701040"/>
                </a:cubicBezTo>
                <a:lnTo>
                  <a:pt x="76200" y="563880"/>
                </a:lnTo>
                <a:cubicBezTo>
                  <a:pt x="66040" y="548640"/>
                  <a:pt x="51512" y="535536"/>
                  <a:pt x="45720" y="518160"/>
                </a:cubicBezTo>
                <a:cubicBezTo>
                  <a:pt x="7049" y="402146"/>
                  <a:pt x="21541" y="458225"/>
                  <a:pt x="0" y="350520"/>
                </a:cubicBezTo>
                <a:cubicBezTo>
                  <a:pt x="5080" y="284480"/>
                  <a:pt x="7025" y="218124"/>
                  <a:pt x="15240" y="152400"/>
                </a:cubicBezTo>
                <a:cubicBezTo>
                  <a:pt x="20183" y="112857"/>
                  <a:pt x="35458" y="88736"/>
                  <a:pt x="76200" y="76200"/>
                </a:cubicBezTo>
                <a:cubicBezTo>
                  <a:pt x="331320" y="-2299"/>
                  <a:pt x="162183" y="78929"/>
                  <a:pt x="259080" y="30480"/>
                </a:cubicBezTo>
              </a:path>
            </a:pathLst>
          </a:custGeom>
          <a:solidFill>
            <a:schemeClr val="accent6">
              <a:lumMod val="60000"/>
              <a:lumOff val="4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06A6EEA-970F-8299-6DDD-57251F34E67D}"/>
              </a:ext>
            </a:extLst>
          </p:cNvPr>
          <p:cNvSpPr/>
          <p:nvPr/>
        </p:nvSpPr>
        <p:spPr>
          <a:xfrm>
            <a:off x="2057400" y="3642360"/>
            <a:ext cx="2133600" cy="1676400"/>
          </a:xfrm>
          <a:custGeom>
            <a:avLst/>
            <a:gdLst>
              <a:gd name="connsiteX0" fmla="*/ 60960 w 2133600"/>
              <a:gd name="connsiteY0" fmla="*/ 1097280 h 1676400"/>
              <a:gd name="connsiteX1" fmla="*/ 152400 w 2133600"/>
              <a:gd name="connsiteY1" fmla="*/ 990600 h 1676400"/>
              <a:gd name="connsiteX2" fmla="*/ 198120 w 2133600"/>
              <a:gd name="connsiteY2" fmla="*/ 960120 h 1676400"/>
              <a:gd name="connsiteX3" fmla="*/ 259080 w 2133600"/>
              <a:gd name="connsiteY3" fmla="*/ 868680 h 1676400"/>
              <a:gd name="connsiteX4" fmla="*/ 289560 w 2133600"/>
              <a:gd name="connsiteY4" fmla="*/ 822960 h 1676400"/>
              <a:gd name="connsiteX5" fmla="*/ 320040 w 2133600"/>
              <a:gd name="connsiteY5" fmla="*/ 777240 h 1676400"/>
              <a:gd name="connsiteX6" fmla="*/ 335280 w 2133600"/>
              <a:gd name="connsiteY6" fmla="*/ 731520 h 1676400"/>
              <a:gd name="connsiteX7" fmla="*/ 396240 w 2133600"/>
              <a:gd name="connsiteY7" fmla="*/ 640080 h 1676400"/>
              <a:gd name="connsiteX8" fmla="*/ 411480 w 2133600"/>
              <a:gd name="connsiteY8" fmla="*/ 594360 h 1676400"/>
              <a:gd name="connsiteX9" fmla="*/ 441960 w 2133600"/>
              <a:gd name="connsiteY9" fmla="*/ 548640 h 1676400"/>
              <a:gd name="connsiteX10" fmla="*/ 472440 w 2133600"/>
              <a:gd name="connsiteY10" fmla="*/ 457200 h 1676400"/>
              <a:gd name="connsiteX11" fmla="*/ 487680 w 2133600"/>
              <a:gd name="connsiteY11" fmla="*/ 411480 h 1676400"/>
              <a:gd name="connsiteX12" fmla="*/ 502920 w 2133600"/>
              <a:gd name="connsiteY12" fmla="*/ 365760 h 1676400"/>
              <a:gd name="connsiteX13" fmla="*/ 548640 w 2133600"/>
              <a:gd name="connsiteY13" fmla="*/ 274320 h 1676400"/>
              <a:gd name="connsiteX14" fmla="*/ 579120 w 2133600"/>
              <a:gd name="connsiteY14" fmla="*/ 228600 h 1676400"/>
              <a:gd name="connsiteX15" fmla="*/ 655320 w 2133600"/>
              <a:gd name="connsiteY15" fmla="*/ 91440 h 1676400"/>
              <a:gd name="connsiteX16" fmla="*/ 746760 w 2133600"/>
              <a:gd name="connsiteY16" fmla="*/ 45720 h 1676400"/>
              <a:gd name="connsiteX17" fmla="*/ 838200 w 2133600"/>
              <a:gd name="connsiteY17" fmla="*/ 15240 h 1676400"/>
              <a:gd name="connsiteX18" fmla="*/ 883920 w 2133600"/>
              <a:gd name="connsiteY18" fmla="*/ 0 h 1676400"/>
              <a:gd name="connsiteX19" fmla="*/ 975360 w 2133600"/>
              <a:gd name="connsiteY19" fmla="*/ 15240 h 1676400"/>
              <a:gd name="connsiteX20" fmla="*/ 1036320 w 2133600"/>
              <a:gd name="connsiteY20" fmla="*/ 30480 h 1676400"/>
              <a:gd name="connsiteX21" fmla="*/ 1127760 w 2133600"/>
              <a:gd name="connsiteY21" fmla="*/ 45720 h 1676400"/>
              <a:gd name="connsiteX22" fmla="*/ 1188720 w 2133600"/>
              <a:gd name="connsiteY22" fmla="*/ 60960 h 1676400"/>
              <a:gd name="connsiteX23" fmla="*/ 1264920 w 2133600"/>
              <a:gd name="connsiteY23" fmla="*/ 76200 h 1676400"/>
              <a:gd name="connsiteX24" fmla="*/ 1356360 w 2133600"/>
              <a:gd name="connsiteY24" fmla="*/ 106680 h 1676400"/>
              <a:gd name="connsiteX25" fmla="*/ 1402080 w 2133600"/>
              <a:gd name="connsiteY25" fmla="*/ 121920 h 1676400"/>
              <a:gd name="connsiteX26" fmla="*/ 1447800 w 2133600"/>
              <a:gd name="connsiteY26" fmla="*/ 137160 h 1676400"/>
              <a:gd name="connsiteX27" fmla="*/ 1539240 w 2133600"/>
              <a:gd name="connsiteY27" fmla="*/ 198120 h 1676400"/>
              <a:gd name="connsiteX28" fmla="*/ 1615440 w 2133600"/>
              <a:gd name="connsiteY28" fmla="*/ 274320 h 1676400"/>
              <a:gd name="connsiteX29" fmla="*/ 1661160 w 2133600"/>
              <a:gd name="connsiteY29" fmla="*/ 289560 h 1676400"/>
              <a:gd name="connsiteX30" fmla="*/ 1752600 w 2133600"/>
              <a:gd name="connsiteY30" fmla="*/ 350520 h 1676400"/>
              <a:gd name="connsiteX31" fmla="*/ 1844040 w 2133600"/>
              <a:gd name="connsiteY31" fmla="*/ 396240 h 1676400"/>
              <a:gd name="connsiteX32" fmla="*/ 1920240 w 2133600"/>
              <a:gd name="connsiteY32" fmla="*/ 457200 h 1676400"/>
              <a:gd name="connsiteX33" fmla="*/ 1950720 w 2133600"/>
              <a:gd name="connsiteY33" fmla="*/ 502920 h 1676400"/>
              <a:gd name="connsiteX34" fmla="*/ 1996440 w 2133600"/>
              <a:gd name="connsiteY34" fmla="*/ 548640 h 1676400"/>
              <a:gd name="connsiteX35" fmla="*/ 2072640 w 2133600"/>
              <a:gd name="connsiteY35" fmla="*/ 624840 h 1676400"/>
              <a:gd name="connsiteX36" fmla="*/ 2118360 w 2133600"/>
              <a:gd name="connsiteY36" fmla="*/ 762000 h 1676400"/>
              <a:gd name="connsiteX37" fmla="*/ 2133600 w 2133600"/>
              <a:gd name="connsiteY37" fmla="*/ 807720 h 1676400"/>
              <a:gd name="connsiteX38" fmla="*/ 2118360 w 2133600"/>
              <a:gd name="connsiteY38" fmla="*/ 1021080 h 1676400"/>
              <a:gd name="connsiteX39" fmla="*/ 2103120 w 2133600"/>
              <a:gd name="connsiteY39" fmla="*/ 1066800 h 1676400"/>
              <a:gd name="connsiteX40" fmla="*/ 2057400 w 2133600"/>
              <a:gd name="connsiteY40" fmla="*/ 1097280 h 1676400"/>
              <a:gd name="connsiteX41" fmla="*/ 1981200 w 2133600"/>
              <a:gd name="connsiteY41" fmla="*/ 1158240 h 1676400"/>
              <a:gd name="connsiteX42" fmla="*/ 1950720 w 2133600"/>
              <a:gd name="connsiteY42" fmla="*/ 1203960 h 1676400"/>
              <a:gd name="connsiteX43" fmla="*/ 1905000 w 2133600"/>
              <a:gd name="connsiteY43" fmla="*/ 1234440 h 1676400"/>
              <a:gd name="connsiteX44" fmla="*/ 1798320 w 2133600"/>
              <a:gd name="connsiteY44" fmla="*/ 1356360 h 1676400"/>
              <a:gd name="connsiteX45" fmla="*/ 1767840 w 2133600"/>
              <a:gd name="connsiteY45" fmla="*/ 1402080 h 1676400"/>
              <a:gd name="connsiteX46" fmla="*/ 1676400 w 2133600"/>
              <a:gd name="connsiteY46" fmla="*/ 1463040 h 1676400"/>
              <a:gd name="connsiteX47" fmla="*/ 1630680 w 2133600"/>
              <a:gd name="connsiteY47" fmla="*/ 1493520 h 1676400"/>
              <a:gd name="connsiteX48" fmla="*/ 1493520 w 2133600"/>
              <a:gd name="connsiteY48" fmla="*/ 1584960 h 1676400"/>
              <a:gd name="connsiteX49" fmla="*/ 1447800 w 2133600"/>
              <a:gd name="connsiteY49" fmla="*/ 1615440 h 1676400"/>
              <a:gd name="connsiteX50" fmla="*/ 1356360 w 2133600"/>
              <a:gd name="connsiteY50" fmla="*/ 1645920 h 1676400"/>
              <a:gd name="connsiteX51" fmla="*/ 1310640 w 2133600"/>
              <a:gd name="connsiteY51" fmla="*/ 1661160 h 1676400"/>
              <a:gd name="connsiteX52" fmla="*/ 1234440 w 2133600"/>
              <a:gd name="connsiteY52" fmla="*/ 1676400 h 1676400"/>
              <a:gd name="connsiteX53" fmla="*/ 1173480 w 2133600"/>
              <a:gd name="connsiteY53" fmla="*/ 1661160 h 1676400"/>
              <a:gd name="connsiteX54" fmla="*/ 1051560 w 2133600"/>
              <a:gd name="connsiteY54" fmla="*/ 1645920 h 1676400"/>
              <a:gd name="connsiteX55" fmla="*/ 914400 w 2133600"/>
              <a:gd name="connsiteY55" fmla="*/ 1600200 h 1676400"/>
              <a:gd name="connsiteX56" fmla="*/ 853440 w 2133600"/>
              <a:gd name="connsiteY56" fmla="*/ 1584960 h 1676400"/>
              <a:gd name="connsiteX57" fmla="*/ 609600 w 2133600"/>
              <a:gd name="connsiteY57" fmla="*/ 1569720 h 1676400"/>
              <a:gd name="connsiteX58" fmla="*/ 320040 w 2133600"/>
              <a:gd name="connsiteY58" fmla="*/ 1524000 h 1676400"/>
              <a:gd name="connsiteX59" fmla="*/ 152400 w 2133600"/>
              <a:gd name="connsiteY59" fmla="*/ 1478280 h 1676400"/>
              <a:gd name="connsiteX60" fmla="*/ 106680 w 2133600"/>
              <a:gd name="connsiteY60" fmla="*/ 1447800 h 1676400"/>
              <a:gd name="connsiteX61" fmla="*/ 76200 w 2133600"/>
              <a:gd name="connsiteY61" fmla="*/ 1402080 h 1676400"/>
              <a:gd name="connsiteX62" fmla="*/ 30480 w 2133600"/>
              <a:gd name="connsiteY62" fmla="*/ 1356360 h 1676400"/>
              <a:gd name="connsiteX63" fmla="*/ 0 w 2133600"/>
              <a:gd name="connsiteY63" fmla="*/ 1264920 h 1676400"/>
              <a:gd name="connsiteX64" fmla="*/ 45720 w 2133600"/>
              <a:gd name="connsiteY64" fmla="*/ 1112520 h 1676400"/>
              <a:gd name="connsiteX65" fmla="*/ 60960 w 2133600"/>
              <a:gd name="connsiteY65" fmla="*/ 109728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133600" h="1676400">
                <a:moveTo>
                  <a:pt x="60960" y="1097280"/>
                </a:moveTo>
                <a:cubicBezTo>
                  <a:pt x="78740" y="1076960"/>
                  <a:pt x="119282" y="1023718"/>
                  <a:pt x="152400" y="990600"/>
                </a:cubicBezTo>
                <a:cubicBezTo>
                  <a:pt x="165352" y="977648"/>
                  <a:pt x="186059" y="973904"/>
                  <a:pt x="198120" y="960120"/>
                </a:cubicBezTo>
                <a:cubicBezTo>
                  <a:pt x="222243" y="932551"/>
                  <a:pt x="238760" y="899160"/>
                  <a:pt x="259080" y="868680"/>
                </a:cubicBezTo>
                <a:lnTo>
                  <a:pt x="289560" y="822960"/>
                </a:lnTo>
                <a:cubicBezTo>
                  <a:pt x="299720" y="807720"/>
                  <a:pt x="314248" y="794616"/>
                  <a:pt x="320040" y="777240"/>
                </a:cubicBezTo>
                <a:cubicBezTo>
                  <a:pt x="325120" y="762000"/>
                  <a:pt x="327478" y="745563"/>
                  <a:pt x="335280" y="731520"/>
                </a:cubicBezTo>
                <a:cubicBezTo>
                  <a:pt x="353070" y="699498"/>
                  <a:pt x="384656" y="674833"/>
                  <a:pt x="396240" y="640080"/>
                </a:cubicBezTo>
                <a:cubicBezTo>
                  <a:pt x="401320" y="624840"/>
                  <a:pt x="404296" y="608728"/>
                  <a:pt x="411480" y="594360"/>
                </a:cubicBezTo>
                <a:cubicBezTo>
                  <a:pt x="419671" y="577977"/>
                  <a:pt x="434521" y="565378"/>
                  <a:pt x="441960" y="548640"/>
                </a:cubicBezTo>
                <a:cubicBezTo>
                  <a:pt x="455009" y="519280"/>
                  <a:pt x="462280" y="487680"/>
                  <a:pt x="472440" y="457200"/>
                </a:cubicBezTo>
                <a:lnTo>
                  <a:pt x="487680" y="411480"/>
                </a:lnTo>
                <a:cubicBezTo>
                  <a:pt x="492760" y="396240"/>
                  <a:pt x="494009" y="379126"/>
                  <a:pt x="502920" y="365760"/>
                </a:cubicBezTo>
                <a:cubicBezTo>
                  <a:pt x="590271" y="234733"/>
                  <a:pt x="485544" y="400513"/>
                  <a:pt x="548640" y="274320"/>
                </a:cubicBezTo>
                <a:cubicBezTo>
                  <a:pt x="556831" y="257937"/>
                  <a:pt x="570929" y="244983"/>
                  <a:pt x="579120" y="228600"/>
                </a:cubicBezTo>
                <a:cubicBezTo>
                  <a:pt x="600590" y="185659"/>
                  <a:pt x="597658" y="110661"/>
                  <a:pt x="655320" y="91440"/>
                </a:cubicBezTo>
                <a:cubicBezTo>
                  <a:pt x="822061" y="35860"/>
                  <a:pt x="569501" y="124502"/>
                  <a:pt x="746760" y="45720"/>
                </a:cubicBezTo>
                <a:cubicBezTo>
                  <a:pt x="776120" y="32671"/>
                  <a:pt x="807720" y="25400"/>
                  <a:pt x="838200" y="15240"/>
                </a:cubicBezTo>
                <a:lnTo>
                  <a:pt x="883920" y="0"/>
                </a:lnTo>
                <a:cubicBezTo>
                  <a:pt x="914400" y="5080"/>
                  <a:pt x="945060" y="9180"/>
                  <a:pt x="975360" y="15240"/>
                </a:cubicBezTo>
                <a:cubicBezTo>
                  <a:pt x="995899" y="19348"/>
                  <a:pt x="1015781" y="26372"/>
                  <a:pt x="1036320" y="30480"/>
                </a:cubicBezTo>
                <a:cubicBezTo>
                  <a:pt x="1066620" y="36540"/>
                  <a:pt x="1097460" y="39660"/>
                  <a:pt x="1127760" y="45720"/>
                </a:cubicBezTo>
                <a:cubicBezTo>
                  <a:pt x="1148299" y="49828"/>
                  <a:pt x="1168273" y="56416"/>
                  <a:pt x="1188720" y="60960"/>
                </a:cubicBezTo>
                <a:cubicBezTo>
                  <a:pt x="1214006" y="66579"/>
                  <a:pt x="1239930" y="69384"/>
                  <a:pt x="1264920" y="76200"/>
                </a:cubicBezTo>
                <a:cubicBezTo>
                  <a:pt x="1295917" y="84654"/>
                  <a:pt x="1325880" y="96520"/>
                  <a:pt x="1356360" y="106680"/>
                </a:cubicBezTo>
                <a:lnTo>
                  <a:pt x="1402080" y="121920"/>
                </a:lnTo>
                <a:cubicBezTo>
                  <a:pt x="1417320" y="127000"/>
                  <a:pt x="1434434" y="128249"/>
                  <a:pt x="1447800" y="137160"/>
                </a:cubicBezTo>
                <a:lnTo>
                  <a:pt x="1539240" y="198120"/>
                </a:lnTo>
                <a:cubicBezTo>
                  <a:pt x="1569720" y="243840"/>
                  <a:pt x="1564640" y="248920"/>
                  <a:pt x="1615440" y="274320"/>
                </a:cubicBezTo>
                <a:cubicBezTo>
                  <a:pt x="1629808" y="281504"/>
                  <a:pt x="1647117" y="281758"/>
                  <a:pt x="1661160" y="289560"/>
                </a:cubicBezTo>
                <a:cubicBezTo>
                  <a:pt x="1693182" y="307350"/>
                  <a:pt x="1717847" y="338936"/>
                  <a:pt x="1752600" y="350520"/>
                </a:cubicBezTo>
                <a:cubicBezTo>
                  <a:pt x="1815696" y="371552"/>
                  <a:pt x="1784954" y="356849"/>
                  <a:pt x="1844040" y="396240"/>
                </a:cubicBezTo>
                <a:cubicBezTo>
                  <a:pt x="1931391" y="527267"/>
                  <a:pt x="1815080" y="373072"/>
                  <a:pt x="1920240" y="457200"/>
                </a:cubicBezTo>
                <a:cubicBezTo>
                  <a:pt x="1934543" y="468642"/>
                  <a:pt x="1938994" y="488849"/>
                  <a:pt x="1950720" y="502920"/>
                </a:cubicBezTo>
                <a:cubicBezTo>
                  <a:pt x="1964518" y="519477"/>
                  <a:pt x="1982642" y="532083"/>
                  <a:pt x="1996440" y="548640"/>
                </a:cubicBezTo>
                <a:cubicBezTo>
                  <a:pt x="2059940" y="624840"/>
                  <a:pt x="1988820" y="568960"/>
                  <a:pt x="2072640" y="624840"/>
                </a:cubicBezTo>
                <a:lnTo>
                  <a:pt x="2118360" y="762000"/>
                </a:lnTo>
                <a:lnTo>
                  <a:pt x="2133600" y="807720"/>
                </a:lnTo>
                <a:cubicBezTo>
                  <a:pt x="2128520" y="878840"/>
                  <a:pt x="2126691" y="950267"/>
                  <a:pt x="2118360" y="1021080"/>
                </a:cubicBezTo>
                <a:cubicBezTo>
                  <a:pt x="2116483" y="1037034"/>
                  <a:pt x="2113155" y="1054256"/>
                  <a:pt x="2103120" y="1066800"/>
                </a:cubicBezTo>
                <a:cubicBezTo>
                  <a:pt x="2091678" y="1081103"/>
                  <a:pt x="2072640" y="1087120"/>
                  <a:pt x="2057400" y="1097280"/>
                </a:cubicBezTo>
                <a:cubicBezTo>
                  <a:pt x="1970049" y="1228307"/>
                  <a:pt x="2086360" y="1074112"/>
                  <a:pt x="1981200" y="1158240"/>
                </a:cubicBezTo>
                <a:cubicBezTo>
                  <a:pt x="1966897" y="1169682"/>
                  <a:pt x="1963672" y="1191008"/>
                  <a:pt x="1950720" y="1203960"/>
                </a:cubicBezTo>
                <a:cubicBezTo>
                  <a:pt x="1937768" y="1216912"/>
                  <a:pt x="1920240" y="1224280"/>
                  <a:pt x="1905000" y="1234440"/>
                </a:cubicBezTo>
                <a:cubicBezTo>
                  <a:pt x="1833880" y="1341120"/>
                  <a:pt x="1874520" y="1305560"/>
                  <a:pt x="1798320" y="1356360"/>
                </a:cubicBezTo>
                <a:cubicBezTo>
                  <a:pt x="1788160" y="1371600"/>
                  <a:pt x="1781624" y="1390019"/>
                  <a:pt x="1767840" y="1402080"/>
                </a:cubicBezTo>
                <a:cubicBezTo>
                  <a:pt x="1740271" y="1426203"/>
                  <a:pt x="1706880" y="1442720"/>
                  <a:pt x="1676400" y="1463040"/>
                </a:cubicBezTo>
                <a:lnTo>
                  <a:pt x="1630680" y="1493520"/>
                </a:lnTo>
                <a:lnTo>
                  <a:pt x="1493520" y="1584960"/>
                </a:lnTo>
                <a:cubicBezTo>
                  <a:pt x="1478280" y="1595120"/>
                  <a:pt x="1465176" y="1609648"/>
                  <a:pt x="1447800" y="1615440"/>
                </a:cubicBezTo>
                <a:lnTo>
                  <a:pt x="1356360" y="1645920"/>
                </a:lnTo>
                <a:cubicBezTo>
                  <a:pt x="1341120" y="1651000"/>
                  <a:pt x="1326392" y="1658010"/>
                  <a:pt x="1310640" y="1661160"/>
                </a:cubicBezTo>
                <a:lnTo>
                  <a:pt x="1234440" y="1676400"/>
                </a:lnTo>
                <a:cubicBezTo>
                  <a:pt x="1214120" y="1671320"/>
                  <a:pt x="1194140" y="1664603"/>
                  <a:pt x="1173480" y="1661160"/>
                </a:cubicBezTo>
                <a:cubicBezTo>
                  <a:pt x="1133081" y="1654427"/>
                  <a:pt x="1091607" y="1654502"/>
                  <a:pt x="1051560" y="1645920"/>
                </a:cubicBezTo>
                <a:cubicBezTo>
                  <a:pt x="944880" y="1623060"/>
                  <a:pt x="990600" y="1619250"/>
                  <a:pt x="914400" y="1600200"/>
                </a:cubicBezTo>
                <a:cubicBezTo>
                  <a:pt x="894080" y="1595120"/>
                  <a:pt x="874281" y="1587044"/>
                  <a:pt x="853440" y="1584960"/>
                </a:cubicBezTo>
                <a:cubicBezTo>
                  <a:pt x="772406" y="1576857"/>
                  <a:pt x="690880" y="1574800"/>
                  <a:pt x="609600" y="1569720"/>
                </a:cubicBezTo>
                <a:cubicBezTo>
                  <a:pt x="515760" y="1556314"/>
                  <a:pt x="411003" y="1542193"/>
                  <a:pt x="320040" y="1524000"/>
                </a:cubicBezTo>
                <a:cubicBezTo>
                  <a:pt x="279145" y="1515821"/>
                  <a:pt x="185547" y="1500378"/>
                  <a:pt x="152400" y="1478280"/>
                </a:cubicBezTo>
                <a:lnTo>
                  <a:pt x="106680" y="1447800"/>
                </a:lnTo>
                <a:cubicBezTo>
                  <a:pt x="96520" y="1432560"/>
                  <a:pt x="87926" y="1416151"/>
                  <a:pt x="76200" y="1402080"/>
                </a:cubicBezTo>
                <a:cubicBezTo>
                  <a:pt x="62402" y="1385523"/>
                  <a:pt x="40947" y="1375200"/>
                  <a:pt x="30480" y="1356360"/>
                </a:cubicBezTo>
                <a:cubicBezTo>
                  <a:pt x="14877" y="1328274"/>
                  <a:pt x="0" y="1264920"/>
                  <a:pt x="0" y="1264920"/>
                </a:cubicBezTo>
                <a:cubicBezTo>
                  <a:pt x="9593" y="1197772"/>
                  <a:pt x="-485" y="1158725"/>
                  <a:pt x="45720" y="1112520"/>
                </a:cubicBezTo>
                <a:cubicBezTo>
                  <a:pt x="53752" y="1104488"/>
                  <a:pt x="43180" y="1117600"/>
                  <a:pt x="60960" y="109728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36406A-BC35-5CD6-9CCC-1C70FCA1FC86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36406A-BC35-5CD6-9CCC-1C70FCA1F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40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3418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DiffPool</a:t>
            </a:r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2" y="1421104"/>
            <a:ext cx="5381067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100" dirty="0">
                <a:latin typeface="Microsoft JhengHei UI"/>
                <a:cs typeface="Microsoft JhengHei UI"/>
              </a:rPr>
              <a:t>利用GNN生成子图来作为粗化图的节点</a:t>
            </a:r>
            <a:endParaRPr sz="2100" dirty="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47">
                <a:extLst>
                  <a:ext uri="{FF2B5EF4-FFF2-40B4-BE49-F238E27FC236}">
                    <a16:creationId xmlns:a16="http://schemas.microsoft.com/office/drawing/2014/main" id="{1B522AE1-1A02-5F66-F19C-B2B6EEDD91EA}"/>
                  </a:ext>
                </a:extLst>
              </p:cNvPr>
              <p:cNvSpPr/>
              <p:nvPr/>
            </p:nvSpPr>
            <p:spPr>
              <a:xfrm>
                <a:off x="5121832" y="3843802"/>
                <a:ext cx="5919060" cy="689098"/>
              </a:xfrm>
              <a:custGeom>
                <a:avLst/>
                <a:gdLst/>
                <a:ahLst/>
                <a:cxnLst/>
                <a:rect l="l" t="t" r="r" b="b"/>
                <a:pathLst>
                  <a:path w="3074034" h="433069">
                    <a:moveTo>
                      <a:pt x="3002280" y="432815"/>
                    </a:moveTo>
                    <a:lnTo>
                      <a:pt x="73152" y="432815"/>
                    </a:lnTo>
                    <a:lnTo>
                      <a:pt x="44637" y="427405"/>
                    </a:lnTo>
                    <a:lnTo>
                      <a:pt x="21450" y="412075"/>
                    </a:lnTo>
                    <a:lnTo>
                      <a:pt x="5825" y="389208"/>
                    </a:lnTo>
                    <a:lnTo>
                      <a:pt x="0" y="361187"/>
                    </a:lnTo>
                    <a:lnTo>
                      <a:pt x="0" y="71627"/>
                    </a:lnTo>
                    <a:lnTo>
                      <a:pt x="5825" y="43801"/>
                    </a:lnTo>
                    <a:lnTo>
                      <a:pt x="21450" y="21002"/>
                    </a:lnTo>
                    <a:lnTo>
                      <a:pt x="44637" y="5609"/>
                    </a:lnTo>
                    <a:lnTo>
                      <a:pt x="73152" y="0"/>
                    </a:lnTo>
                    <a:lnTo>
                      <a:pt x="3002280" y="0"/>
                    </a:lnTo>
                    <a:lnTo>
                      <a:pt x="3030020" y="5609"/>
                    </a:lnTo>
                    <a:lnTo>
                      <a:pt x="3052791" y="21002"/>
                    </a:lnTo>
                    <a:lnTo>
                      <a:pt x="3068213" y="43801"/>
                    </a:lnTo>
                    <a:lnTo>
                      <a:pt x="3073908" y="71627"/>
                    </a:lnTo>
                    <a:lnTo>
                      <a:pt x="3073908" y="361187"/>
                    </a:lnTo>
                    <a:lnTo>
                      <a:pt x="3068213" y="389208"/>
                    </a:lnTo>
                    <a:lnTo>
                      <a:pt x="3052791" y="412075"/>
                    </a:lnTo>
                    <a:lnTo>
                      <a:pt x="3030020" y="427405"/>
                    </a:lnTo>
                    <a:lnTo>
                      <a:pt x="3002280" y="432815"/>
                    </a:lnTo>
                    <a:close/>
                  </a:path>
                </a:pathLst>
              </a:custGeom>
              <a:solidFill>
                <a:srgbClr val="9BBA58">
                  <a:alpha val="50199"/>
                </a:srgbClr>
              </a:solidFill>
            </p:spPr>
            <p:txBody>
              <a:bodyPr wrap="square" lIns="0" tIns="0" rIns="0" bIns="0" rtlCol="0" anchor="ctr"/>
              <a:lstStyle/>
              <a:p>
                <a:pPr marR="1143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pc="1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400" b="0" i="1" spc="1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400" i="1" spc="10">
                        <a:latin typeface="Cambria Math" panose="02040503050406030204" pitchFamily="18" charset="0"/>
                      </a:rPr>
                      <m:t>表示</m:t>
                    </m:r>
                    <m:r>
                      <a:rPr lang="zh-CN" altLang="en-US" sz="2400" i="1" spc="10" smtClean="0">
                        <a:latin typeface="Cambria Math" panose="02040503050406030204" pitchFamily="18" charset="0"/>
                      </a:rPr>
                      <m:t>把</m:t>
                    </m:r>
                    <m:r>
                      <a:rPr lang="zh-CN" altLang="en-US" sz="2400" i="1" spc="10">
                        <a:latin typeface="Cambria Math" panose="02040503050406030204" pitchFamily="18" charset="0"/>
                      </a:rPr>
                      <m:t>节点</m:t>
                    </m:r>
                    <m:sSub>
                      <m:sSubPr>
                        <m:ctrlPr>
                          <a:rPr lang="en-US" altLang="zh-CN" sz="2400" i="1" spc="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pc="1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 spc="1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Cambria Math"/>
                    <a:cs typeface="Cambria Math"/>
                  </a:rPr>
                  <a:t>分配给第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  <a:cs typeface="Cambria Math"/>
                      </a:rPr>
                      <m:t>j</m:t>
                    </m:r>
                  </m:oMath>
                </a14:m>
                <a:r>
                  <a:rPr lang="zh-CN" altLang="en-US" sz="2400" dirty="0">
                    <a:latin typeface="Cambria Math"/>
                    <a:cs typeface="Cambria Math"/>
                  </a:rPr>
                  <a:t>个</a:t>
                </a:r>
                <a:r>
                  <a:rPr lang="zh-CN" altLang="en-CN" sz="2400" dirty="0">
                    <a:latin typeface="Cambria Math"/>
                    <a:cs typeface="Cambria Math"/>
                  </a:rPr>
                  <a:t>子图</a:t>
                </a:r>
                <a:r>
                  <a:rPr lang="zh-CN" altLang="en-US" sz="2400" dirty="0">
                    <a:latin typeface="Cambria Math"/>
                    <a:cs typeface="Cambria Math"/>
                  </a:rPr>
                  <a:t>的部分</a:t>
                </a:r>
              </a:p>
            </p:txBody>
          </p:sp>
        </mc:Choice>
        <mc:Fallback xmlns="">
          <p:sp>
            <p:nvSpPr>
              <p:cNvPr id="53" name="object 47">
                <a:extLst>
                  <a:ext uri="{FF2B5EF4-FFF2-40B4-BE49-F238E27FC236}">
                    <a16:creationId xmlns:a16="http://schemas.microsoft.com/office/drawing/2014/main" id="{1B522AE1-1A02-5F66-F19C-B2B6EEDD9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832" y="3843802"/>
                <a:ext cx="5919060" cy="689098"/>
              </a:xfrm>
              <a:custGeom>
                <a:avLst/>
                <a:gdLst/>
                <a:ahLst/>
                <a:cxnLst/>
                <a:rect l="l" t="t" r="r" b="b"/>
                <a:pathLst>
                  <a:path w="3074034" h="433069">
                    <a:moveTo>
                      <a:pt x="3002280" y="432815"/>
                    </a:moveTo>
                    <a:lnTo>
                      <a:pt x="73152" y="432815"/>
                    </a:lnTo>
                    <a:lnTo>
                      <a:pt x="44637" y="427405"/>
                    </a:lnTo>
                    <a:lnTo>
                      <a:pt x="21450" y="412075"/>
                    </a:lnTo>
                    <a:lnTo>
                      <a:pt x="5825" y="389208"/>
                    </a:lnTo>
                    <a:lnTo>
                      <a:pt x="0" y="361187"/>
                    </a:lnTo>
                    <a:lnTo>
                      <a:pt x="0" y="71627"/>
                    </a:lnTo>
                    <a:lnTo>
                      <a:pt x="5825" y="43801"/>
                    </a:lnTo>
                    <a:lnTo>
                      <a:pt x="21450" y="21002"/>
                    </a:lnTo>
                    <a:lnTo>
                      <a:pt x="44637" y="5609"/>
                    </a:lnTo>
                    <a:lnTo>
                      <a:pt x="73152" y="0"/>
                    </a:lnTo>
                    <a:lnTo>
                      <a:pt x="3002280" y="0"/>
                    </a:lnTo>
                    <a:lnTo>
                      <a:pt x="3030020" y="5609"/>
                    </a:lnTo>
                    <a:lnTo>
                      <a:pt x="3052791" y="21002"/>
                    </a:lnTo>
                    <a:lnTo>
                      <a:pt x="3068213" y="43801"/>
                    </a:lnTo>
                    <a:lnTo>
                      <a:pt x="3073908" y="71627"/>
                    </a:lnTo>
                    <a:lnTo>
                      <a:pt x="3073908" y="361187"/>
                    </a:lnTo>
                    <a:lnTo>
                      <a:pt x="3068213" y="389208"/>
                    </a:lnTo>
                    <a:lnTo>
                      <a:pt x="3052791" y="412075"/>
                    </a:lnTo>
                    <a:lnTo>
                      <a:pt x="3030020" y="427405"/>
                    </a:lnTo>
                    <a:lnTo>
                      <a:pt x="3002280" y="432815"/>
                    </a:lnTo>
                    <a:close/>
                  </a:path>
                </a:pathLst>
              </a:custGeom>
              <a:blipFill>
                <a:blip r:embed="rId21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bject 48">
            <a:extLst>
              <a:ext uri="{FF2B5EF4-FFF2-40B4-BE49-F238E27FC236}">
                <a16:creationId xmlns:a16="http://schemas.microsoft.com/office/drawing/2014/main" id="{5A7887F1-9872-D2FD-1423-426C21DB4546}"/>
              </a:ext>
            </a:extLst>
          </p:cNvPr>
          <p:cNvSpPr/>
          <p:nvPr/>
        </p:nvSpPr>
        <p:spPr>
          <a:xfrm>
            <a:off x="5121833" y="1990791"/>
            <a:ext cx="1282665" cy="1067876"/>
          </a:xfrm>
          <a:custGeom>
            <a:avLst/>
            <a:gdLst/>
            <a:ahLst/>
            <a:cxnLst/>
            <a:rect l="l" t="t" r="r" b="b"/>
            <a:pathLst>
              <a:path w="2417445" h="433069">
                <a:moveTo>
                  <a:pt x="2343912" y="432816"/>
                </a:moveTo>
                <a:lnTo>
                  <a:pt x="71627" y="432816"/>
                </a:lnTo>
                <a:lnTo>
                  <a:pt x="43535" y="427356"/>
                </a:lnTo>
                <a:lnTo>
                  <a:pt x="20645" y="412013"/>
                </a:lnTo>
                <a:lnTo>
                  <a:pt x="5339" y="389164"/>
                </a:lnTo>
                <a:lnTo>
                  <a:pt x="0" y="361188"/>
                </a:lnTo>
                <a:lnTo>
                  <a:pt x="0" y="71628"/>
                </a:lnTo>
                <a:lnTo>
                  <a:pt x="5339" y="43759"/>
                </a:lnTo>
                <a:lnTo>
                  <a:pt x="20645" y="20945"/>
                </a:lnTo>
                <a:lnTo>
                  <a:pt x="43535" y="5566"/>
                </a:lnTo>
                <a:lnTo>
                  <a:pt x="71627" y="0"/>
                </a:lnTo>
                <a:lnTo>
                  <a:pt x="2343912" y="0"/>
                </a:lnTo>
                <a:lnTo>
                  <a:pt x="2372140" y="5566"/>
                </a:lnTo>
                <a:lnTo>
                  <a:pt x="2395232" y="20945"/>
                </a:lnTo>
                <a:lnTo>
                  <a:pt x="2410952" y="43759"/>
                </a:lnTo>
                <a:lnTo>
                  <a:pt x="2417064" y="71628"/>
                </a:lnTo>
                <a:lnTo>
                  <a:pt x="2417064" y="361188"/>
                </a:lnTo>
                <a:lnTo>
                  <a:pt x="2410952" y="389164"/>
                </a:lnTo>
                <a:lnTo>
                  <a:pt x="2395232" y="412013"/>
                </a:lnTo>
                <a:lnTo>
                  <a:pt x="2372140" y="427356"/>
                </a:lnTo>
                <a:lnTo>
                  <a:pt x="2343912" y="4328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marL="12700" algn="ctr">
              <a:lnSpc>
                <a:spcPct val="100000"/>
              </a:lnSpc>
            </a:pPr>
            <a:r>
              <a:rPr lang="zh-CN" altLang="en-US" sz="2400" dirty="0">
                <a:latin typeface="Microsoft JhengHei UI"/>
                <a:cs typeface="Microsoft JhengHei UI"/>
              </a:rPr>
              <a:t>生成一个分配矩阵</a:t>
            </a:r>
          </a:p>
        </p:txBody>
      </p:sp>
      <p:sp>
        <p:nvSpPr>
          <p:cNvPr id="57" name="object 51">
            <a:extLst>
              <a:ext uri="{FF2B5EF4-FFF2-40B4-BE49-F238E27FC236}">
                <a16:creationId xmlns:a16="http://schemas.microsoft.com/office/drawing/2014/main" id="{F3ACBA38-0AA9-7858-9FC1-58270A26CC22}"/>
              </a:ext>
            </a:extLst>
          </p:cNvPr>
          <p:cNvSpPr/>
          <p:nvPr/>
        </p:nvSpPr>
        <p:spPr>
          <a:xfrm>
            <a:off x="5121832" y="5521822"/>
            <a:ext cx="1282665" cy="1067876"/>
          </a:xfrm>
          <a:custGeom>
            <a:avLst/>
            <a:gdLst/>
            <a:ahLst/>
            <a:cxnLst/>
            <a:rect l="l" t="t" r="r" b="b"/>
            <a:pathLst>
              <a:path w="4131945" h="433070">
                <a:moveTo>
                  <a:pt x="4059936" y="432816"/>
                </a:moveTo>
                <a:lnTo>
                  <a:pt x="73151" y="432816"/>
                </a:lnTo>
                <a:lnTo>
                  <a:pt x="44714" y="427264"/>
                </a:lnTo>
                <a:lnTo>
                  <a:pt x="21550" y="411889"/>
                </a:lnTo>
                <a:lnTo>
                  <a:pt x="5898" y="389071"/>
                </a:lnTo>
                <a:lnTo>
                  <a:pt x="0" y="361188"/>
                </a:lnTo>
                <a:lnTo>
                  <a:pt x="0" y="71628"/>
                </a:lnTo>
                <a:lnTo>
                  <a:pt x="5898" y="43664"/>
                </a:lnTo>
                <a:lnTo>
                  <a:pt x="21550" y="20816"/>
                </a:lnTo>
                <a:lnTo>
                  <a:pt x="44714" y="5467"/>
                </a:lnTo>
                <a:lnTo>
                  <a:pt x="73151" y="0"/>
                </a:lnTo>
                <a:lnTo>
                  <a:pt x="4059936" y="0"/>
                </a:lnTo>
                <a:lnTo>
                  <a:pt x="4087704" y="5467"/>
                </a:lnTo>
                <a:lnTo>
                  <a:pt x="4110485" y="20816"/>
                </a:lnTo>
                <a:lnTo>
                  <a:pt x="4125897" y="43664"/>
                </a:lnTo>
                <a:lnTo>
                  <a:pt x="4131564" y="71628"/>
                </a:lnTo>
                <a:lnTo>
                  <a:pt x="4131564" y="361188"/>
                </a:lnTo>
                <a:lnTo>
                  <a:pt x="4125897" y="389071"/>
                </a:lnTo>
                <a:lnTo>
                  <a:pt x="4110485" y="411889"/>
                </a:lnTo>
                <a:lnTo>
                  <a:pt x="4087704" y="427264"/>
                </a:lnTo>
                <a:lnTo>
                  <a:pt x="4059936" y="4328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zh-CN" altLang="en-US" sz="2400" spc="-20" dirty="0"/>
              <a:t>生成备用节点特征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2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\documentclass{article}&#10;\usepackage{amsmath}&#10;\pagestyle{empty}&#10;\begin{document}&#10;$\mathbf{S} = \text{softmax(GCN} (\mathbf{A, F})) $&#10;&#10;&#10;\end{document}" title="IguanaTex Bitmap Display">
            <a:extLst>
              <a:ext uri="{FF2B5EF4-FFF2-40B4-BE49-F238E27FC236}">
                <a16:creationId xmlns:a16="http://schemas.microsoft.com/office/drawing/2014/main" id="{4267BB84-9222-1242-00A0-2EF36A15A9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08" y="1981200"/>
            <a:ext cx="5612343" cy="508001"/>
          </a:xfrm>
          <a:prstGeom prst="rect">
            <a:avLst/>
          </a:prstGeom>
        </p:spPr>
      </p:pic>
      <p:pic>
        <p:nvPicPr>
          <p:cNvPr id="6" name="图片 7" descr="\documentclass{article}&#10;\usepackage{amsmath}&#10;\usepackage{amsfonts}&#10;\usepackage{indentfirst}&#10;\usepackage{geometry}&#10;\pagestyle{empty}&#10;\begin{document}&#10;$\mathbf{S} \in \mathbb{R}^{N \times n_p}$&#10;&#10;&#10;\end{document}" title="IguanaTex Bitmap Display">
            <a:extLst>
              <a:ext uri="{FF2B5EF4-FFF2-40B4-BE49-F238E27FC236}">
                <a16:creationId xmlns:a16="http://schemas.microsoft.com/office/drawing/2014/main" id="{39CC7D45-272D-4A55-68A5-6389B8EF35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65" y="2575609"/>
            <a:ext cx="2636259" cy="494722"/>
          </a:xfrm>
          <a:prstGeom prst="rect">
            <a:avLst/>
          </a:prstGeom>
        </p:spPr>
      </p:pic>
      <p:pic>
        <p:nvPicPr>
          <p:cNvPr id="8" name="图片 9" descr="\documentclass{article}&#10;\usepackage{amsmath}&#10;\pagestyle{empty}&#10;\begin{document}&#10;$\mathbf{F}_{inter} = \text{GCN} (\mathbf{A, F})$&#10;&#10;&#10;&#10;\end{document}" title="IguanaTex Bitmap Display">
            <a:extLst>
              <a:ext uri="{FF2B5EF4-FFF2-40B4-BE49-F238E27FC236}">
                <a16:creationId xmlns:a16="http://schemas.microsoft.com/office/drawing/2014/main" id="{AE7AC89F-0EFD-C1FF-9E0C-6D990B3C08C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4" y="5857873"/>
            <a:ext cx="4064741" cy="4595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2C7E05-A708-71B6-39AB-2A7F28921400}"/>
              </a:ext>
            </a:extLst>
          </p:cNvPr>
          <p:cNvSpPr txBox="1"/>
          <p:nvPr/>
        </p:nvSpPr>
        <p:spPr>
          <a:xfrm>
            <a:off x="7765728" y="1258140"/>
            <a:ext cx="2755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ambria Math"/>
                <a:cs typeface="Cambria Math"/>
              </a:rPr>
              <a:t>两个</a:t>
            </a:r>
            <a:r>
              <a:rPr lang="en-US" altLang="zh-CN" sz="2400" dirty="0">
                <a:latin typeface="Cambria Math"/>
                <a:cs typeface="Cambria Math"/>
              </a:rPr>
              <a:t>GCN</a:t>
            </a:r>
            <a:r>
              <a:rPr lang="zh-CN" altLang="en-US" sz="2400" dirty="0">
                <a:latin typeface="Cambria Math"/>
                <a:cs typeface="Cambria Math"/>
              </a:rPr>
              <a:t>模型</a:t>
            </a:r>
            <a:endParaRPr lang="en-CN" sz="240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EEBE5CB-2909-F389-1ACD-E2BE374410E4}"/>
              </a:ext>
            </a:extLst>
          </p:cNvPr>
          <p:cNvSpPr/>
          <p:nvPr/>
        </p:nvSpPr>
        <p:spPr>
          <a:xfrm>
            <a:off x="1188720" y="2423160"/>
            <a:ext cx="2225040" cy="1813560"/>
          </a:xfrm>
          <a:custGeom>
            <a:avLst/>
            <a:gdLst>
              <a:gd name="connsiteX0" fmla="*/ 60960 w 2225040"/>
              <a:gd name="connsiteY0" fmla="*/ 243840 h 1813560"/>
              <a:gd name="connsiteX1" fmla="*/ 15240 w 2225040"/>
              <a:gd name="connsiteY1" fmla="*/ 441960 h 1813560"/>
              <a:gd name="connsiteX2" fmla="*/ 0 w 2225040"/>
              <a:gd name="connsiteY2" fmla="*/ 487680 h 1813560"/>
              <a:gd name="connsiteX3" fmla="*/ 30480 w 2225040"/>
              <a:gd name="connsiteY3" fmla="*/ 579120 h 1813560"/>
              <a:gd name="connsiteX4" fmla="*/ 60960 w 2225040"/>
              <a:gd name="connsiteY4" fmla="*/ 624840 h 1813560"/>
              <a:gd name="connsiteX5" fmla="*/ 91440 w 2225040"/>
              <a:gd name="connsiteY5" fmla="*/ 716280 h 1813560"/>
              <a:gd name="connsiteX6" fmla="*/ 152400 w 2225040"/>
              <a:gd name="connsiteY6" fmla="*/ 807720 h 1813560"/>
              <a:gd name="connsiteX7" fmla="*/ 198120 w 2225040"/>
              <a:gd name="connsiteY7" fmla="*/ 899160 h 1813560"/>
              <a:gd name="connsiteX8" fmla="*/ 243840 w 2225040"/>
              <a:gd name="connsiteY8" fmla="*/ 929640 h 1813560"/>
              <a:gd name="connsiteX9" fmla="*/ 365760 w 2225040"/>
              <a:gd name="connsiteY9" fmla="*/ 1036320 h 1813560"/>
              <a:gd name="connsiteX10" fmla="*/ 411480 w 2225040"/>
              <a:gd name="connsiteY10" fmla="*/ 1082040 h 1813560"/>
              <a:gd name="connsiteX11" fmla="*/ 502920 w 2225040"/>
              <a:gd name="connsiteY11" fmla="*/ 1143000 h 1813560"/>
              <a:gd name="connsiteX12" fmla="*/ 579120 w 2225040"/>
              <a:gd name="connsiteY12" fmla="*/ 1203960 h 1813560"/>
              <a:gd name="connsiteX13" fmla="*/ 655320 w 2225040"/>
              <a:gd name="connsiteY13" fmla="*/ 1264920 h 1813560"/>
              <a:gd name="connsiteX14" fmla="*/ 701040 w 2225040"/>
              <a:gd name="connsiteY14" fmla="*/ 1310640 h 1813560"/>
              <a:gd name="connsiteX15" fmla="*/ 746760 w 2225040"/>
              <a:gd name="connsiteY15" fmla="*/ 1325880 h 1813560"/>
              <a:gd name="connsiteX16" fmla="*/ 792480 w 2225040"/>
              <a:gd name="connsiteY16" fmla="*/ 1356360 h 1813560"/>
              <a:gd name="connsiteX17" fmla="*/ 838200 w 2225040"/>
              <a:gd name="connsiteY17" fmla="*/ 1371600 h 1813560"/>
              <a:gd name="connsiteX18" fmla="*/ 929640 w 2225040"/>
              <a:gd name="connsiteY18" fmla="*/ 1417320 h 1813560"/>
              <a:gd name="connsiteX19" fmla="*/ 975360 w 2225040"/>
              <a:gd name="connsiteY19" fmla="*/ 1463040 h 1813560"/>
              <a:gd name="connsiteX20" fmla="*/ 1066800 w 2225040"/>
              <a:gd name="connsiteY20" fmla="*/ 1508760 h 1813560"/>
              <a:gd name="connsiteX21" fmla="*/ 1112520 w 2225040"/>
              <a:gd name="connsiteY21" fmla="*/ 1554480 h 1813560"/>
              <a:gd name="connsiteX22" fmla="*/ 1203960 w 2225040"/>
              <a:gd name="connsiteY22" fmla="*/ 1600200 h 1813560"/>
              <a:gd name="connsiteX23" fmla="*/ 1249680 w 2225040"/>
              <a:gd name="connsiteY23" fmla="*/ 1645920 h 1813560"/>
              <a:gd name="connsiteX24" fmla="*/ 1341120 w 2225040"/>
              <a:gd name="connsiteY24" fmla="*/ 1676400 h 1813560"/>
              <a:gd name="connsiteX25" fmla="*/ 1569720 w 2225040"/>
              <a:gd name="connsiteY25" fmla="*/ 1752600 h 1813560"/>
              <a:gd name="connsiteX26" fmla="*/ 1706880 w 2225040"/>
              <a:gd name="connsiteY26" fmla="*/ 1798320 h 1813560"/>
              <a:gd name="connsiteX27" fmla="*/ 1752600 w 2225040"/>
              <a:gd name="connsiteY27" fmla="*/ 1813560 h 1813560"/>
              <a:gd name="connsiteX28" fmla="*/ 1996440 w 2225040"/>
              <a:gd name="connsiteY28" fmla="*/ 1798320 h 1813560"/>
              <a:gd name="connsiteX29" fmla="*/ 2042160 w 2225040"/>
              <a:gd name="connsiteY29" fmla="*/ 1783080 h 1813560"/>
              <a:gd name="connsiteX30" fmla="*/ 2148840 w 2225040"/>
              <a:gd name="connsiteY30" fmla="*/ 1645920 h 1813560"/>
              <a:gd name="connsiteX31" fmla="*/ 2179320 w 2225040"/>
              <a:gd name="connsiteY31" fmla="*/ 1600200 h 1813560"/>
              <a:gd name="connsiteX32" fmla="*/ 2209800 w 2225040"/>
              <a:gd name="connsiteY32" fmla="*/ 1554480 h 1813560"/>
              <a:gd name="connsiteX33" fmla="*/ 2225040 w 2225040"/>
              <a:gd name="connsiteY33" fmla="*/ 1508760 h 1813560"/>
              <a:gd name="connsiteX34" fmla="*/ 2179320 w 2225040"/>
              <a:gd name="connsiteY34" fmla="*/ 1371600 h 1813560"/>
              <a:gd name="connsiteX35" fmla="*/ 2133600 w 2225040"/>
              <a:gd name="connsiteY35" fmla="*/ 1356360 h 1813560"/>
              <a:gd name="connsiteX36" fmla="*/ 2042160 w 2225040"/>
              <a:gd name="connsiteY36" fmla="*/ 1295400 h 1813560"/>
              <a:gd name="connsiteX37" fmla="*/ 1996440 w 2225040"/>
              <a:gd name="connsiteY37" fmla="*/ 1264920 h 1813560"/>
              <a:gd name="connsiteX38" fmla="*/ 1905000 w 2225040"/>
              <a:gd name="connsiteY38" fmla="*/ 1188720 h 1813560"/>
              <a:gd name="connsiteX39" fmla="*/ 1859280 w 2225040"/>
              <a:gd name="connsiteY39" fmla="*/ 1173480 h 1813560"/>
              <a:gd name="connsiteX40" fmla="*/ 1813560 w 2225040"/>
              <a:gd name="connsiteY40" fmla="*/ 1143000 h 1813560"/>
              <a:gd name="connsiteX41" fmla="*/ 1767840 w 2225040"/>
              <a:gd name="connsiteY41" fmla="*/ 1127760 h 1813560"/>
              <a:gd name="connsiteX42" fmla="*/ 1676400 w 2225040"/>
              <a:gd name="connsiteY42" fmla="*/ 1051560 h 1813560"/>
              <a:gd name="connsiteX43" fmla="*/ 1630680 w 2225040"/>
              <a:gd name="connsiteY43" fmla="*/ 1021080 h 1813560"/>
              <a:gd name="connsiteX44" fmla="*/ 1539240 w 2225040"/>
              <a:gd name="connsiteY44" fmla="*/ 944880 h 1813560"/>
              <a:gd name="connsiteX45" fmla="*/ 1508760 w 2225040"/>
              <a:gd name="connsiteY45" fmla="*/ 899160 h 1813560"/>
              <a:gd name="connsiteX46" fmla="*/ 1463040 w 2225040"/>
              <a:gd name="connsiteY46" fmla="*/ 868680 h 1813560"/>
              <a:gd name="connsiteX47" fmla="*/ 1417320 w 2225040"/>
              <a:gd name="connsiteY47" fmla="*/ 822960 h 1813560"/>
              <a:gd name="connsiteX48" fmla="*/ 1341120 w 2225040"/>
              <a:gd name="connsiteY48" fmla="*/ 685800 h 1813560"/>
              <a:gd name="connsiteX49" fmla="*/ 1310640 w 2225040"/>
              <a:gd name="connsiteY49" fmla="*/ 640080 h 1813560"/>
              <a:gd name="connsiteX50" fmla="*/ 1249680 w 2225040"/>
              <a:gd name="connsiteY50" fmla="*/ 548640 h 1813560"/>
              <a:gd name="connsiteX51" fmla="*/ 1188720 w 2225040"/>
              <a:gd name="connsiteY51" fmla="*/ 457200 h 1813560"/>
              <a:gd name="connsiteX52" fmla="*/ 1127760 w 2225040"/>
              <a:gd name="connsiteY52" fmla="*/ 365760 h 1813560"/>
              <a:gd name="connsiteX53" fmla="*/ 1097280 w 2225040"/>
              <a:gd name="connsiteY53" fmla="*/ 320040 h 1813560"/>
              <a:gd name="connsiteX54" fmla="*/ 1051560 w 2225040"/>
              <a:gd name="connsiteY54" fmla="*/ 274320 h 1813560"/>
              <a:gd name="connsiteX55" fmla="*/ 960120 w 2225040"/>
              <a:gd name="connsiteY55" fmla="*/ 137160 h 1813560"/>
              <a:gd name="connsiteX56" fmla="*/ 883920 w 2225040"/>
              <a:gd name="connsiteY56" fmla="*/ 60960 h 1813560"/>
              <a:gd name="connsiteX57" fmla="*/ 731520 w 2225040"/>
              <a:gd name="connsiteY57" fmla="*/ 15240 h 1813560"/>
              <a:gd name="connsiteX58" fmla="*/ 563880 w 2225040"/>
              <a:gd name="connsiteY58" fmla="*/ 0 h 1813560"/>
              <a:gd name="connsiteX59" fmla="*/ 411480 w 2225040"/>
              <a:gd name="connsiteY59" fmla="*/ 15240 h 1813560"/>
              <a:gd name="connsiteX60" fmla="*/ 320040 w 2225040"/>
              <a:gd name="connsiteY60" fmla="*/ 45720 h 1813560"/>
              <a:gd name="connsiteX61" fmla="*/ 274320 w 2225040"/>
              <a:gd name="connsiteY61" fmla="*/ 60960 h 1813560"/>
              <a:gd name="connsiteX62" fmla="*/ 198120 w 2225040"/>
              <a:gd name="connsiteY62" fmla="*/ 121920 h 1813560"/>
              <a:gd name="connsiteX63" fmla="*/ 167640 w 2225040"/>
              <a:gd name="connsiteY63" fmla="*/ 167640 h 1813560"/>
              <a:gd name="connsiteX64" fmla="*/ 60960 w 2225040"/>
              <a:gd name="connsiteY64" fmla="*/ 24384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225040" h="1813560">
                <a:moveTo>
                  <a:pt x="60960" y="243840"/>
                </a:moveTo>
                <a:cubicBezTo>
                  <a:pt x="41176" y="382326"/>
                  <a:pt x="57079" y="316442"/>
                  <a:pt x="15240" y="441960"/>
                </a:cubicBezTo>
                <a:lnTo>
                  <a:pt x="0" y="487680"/>
                </a:lnTo>
                <a:cubicBezTo>
                  <a:pt x="10160" y="518160"/>
                  <a:pt x="12658" y="552387"/>
                  <a:pt x="30480" y="579120"/>
                </a:cubicBezTo>
                <a:cubicBezTo>
                  <a:pt x="40640" y="594360"/>
                  <a:pt x="53521" y="608102"/>
                  <a:pt x="60960" y="624840"/>
                </a:cubicBezTo>
                <a:cubicBezTo>
                  <a:pt x="74009" y="654200"/>
                  <a:pt x="73618" y="689547"/>
                  <a:pt x="91440" y="716280"/>
                </a:cubicBezTo>
                <a:cubicBezTo>
                  <a:pt x="111760" y="746760"/>
                  <a:pt x="140816" y="772967"/>
                  <a:pt x="152400" y="807720"/>
                </a:cubicBezTo>
                <a:cubicBezTo>
                  <a:pt x="164795" y="844905"/>
                  <a:pt x="168577" y="869617"/>
                  <a:pt x="198120" y="899160"/>
                </a:cubicBezTo>
                <a:cubicBezTo>
                  <a:pt x="211072" y="912112"/>
                  <a:pt x="228600" y="919480"/>
                  <a:pt x="243840" y="929640"/>
                </a:cubicBezTo>
                <a:cubicBezTo>
                  <a:pt x="330200" y="1059180"/>
                  <a:pt x="187960" y="858520"/>
                  <a:pt x="365760" y="1036320"/>
                </a:cubicBezTo>
                <a:cubicBezTo>
                  <a:pt x="381000" y="1051560"/>
                  <a:pt x="394467" y="1068808"/>
                  <a:pt x="411480" y="1082040"/>
                </a:cubicBezTo>
                <a:cubicBezTo>
                  <a:pt x="440396" y="1104530"/>
                  <a:pt x="502920" y="1143000"/>
                  <a:pt x="502920" y="1143000"/>
                </a:cubicBezTo>
                <a:cubicBezTo>
                  <a:pt x="590271" y="1274027"/>
                  <a:pt x="473960" y="1119832"/>
                  <a:pt x="579120" y="1203960"/>
                </a:cubicBezTo>
                <a:cubicBezTo>
                  <a:pt x="677597" y="1282742"/>
                  <a:pt x="540402" y="1226614"/>
                  <a:pt x="655320" y="1264920"/>
                </a:cubicBezTo>
                <a:cubicBezTo>
                  <a:pt x="670560" y="1280160"/>
                  <a:pt x="683107" y="1298685"/>
                  <a:pt x="701040" y="1310640"/>
                </a:cubicBezTo>
                <a:cubicBezTo>
                  <a:pt x="714406" y="1319551"/>
                  <a:pt x="732392" y="1318696"/>
                  <a:pt x="746760" y="1325880"/>
                </a:cubicBezTo>
                <a:cubicBezTo>
                  <a:pt x="763143" y="1334071"/>
                  <a:pt x="776097" y="1348169"/>
                  <a:pt x="792480" y="1356360"/>
                </a:cubicBezTo>
                <a:cubicBezTo>
                  <a:pt x="806848" y="1363544"/>
                  <a:pt x="823832" y="1364416"/>
                  <a:pt x="838200" y="1371600"/>
                </a:cubicBezTo>
                <a:cubicBezTo>
                  <a:pt x="956373" y="1430686"/>
                  <a:pt x="814722" y="1379014"/>
                  <a:pt x="929640" y="1417320"/>
                </a:cubicBezTo>
                <a:cubicBezTo>
                  <a:pt x="944880" y="1432560"/>
                  <a:pt x="957427" y="1451085"/>
                  <a:pt x="975360" y="1463040"/>
                </a:cubicBezTo>
                <a:cubicBezTo>
                  <a:pt x="1112827" y="1554684"/>
                  <a:pt x="922918" y="1388859"/>
                  <a:pt x="1066800" y="1508760"/>
                </a:cubicBezTo>
                <a:cubicBezTo>
                  <a:pt x="1083357" y="1522558"/>
                  <a:pt x="1095963" y="1540682"/>
                  <a:pt x="1112520" y="1554480"/>
                </a:cubicBezTo>
                <a:cubicBezTo>
                  <a:pt x="1151911" y="1587306"/>
                  <a:pt x="1158138" y="1584926"/>
                  <a:pt x="1203960" y="1600200"/>
                </a:cubicBezTo>
                <a:cubicBezTo>
                  <a:pt x="1219200" y="1615440"/>
                  <a:pt x="1230840" y="1635453"/>
                  <a:pt x="1249680" y="1645920"/>
                </a:cubicBezTo>
                <a:cubicBezTo>
                  <a:pt x="1277766" y="1661523"/>
                  <a:pt x="1310640" y="1666240"/>
                  <a:pt x="1341120" y="1676400"/>
                </a:cubicBezTo>
                <a:lnTo>
                  <a:pt x="1569720" y="1752600"/>
                </a:lnTo>
                <a:lnTo>
                  <a:pt x="1706880" y="1798320"/>
                </a:lnTo>
                <a:lnTo>
                  <a:pt x="1752600" y="1813560"/>
                </a:lnTo>
                <a:cubicBezTo>
                  <a:pt x="1833880" y="1808480"/>
                  <a:pt x="1915449" y="1806845"/>
                  <a:pt x="1996440" y="1798320"/>
                </a:cubicBezTo>
                <a:cubicBezTo>
                  <a:pt x="2012416" y="1796638"/>
                  <a:pt x="2028794" y="1791991"/>
                  <a:pt x="2042160" y="1783080"/>
                </a:cubicBezTo>
                <a:cubicBezTo>
                  <a:pt x="2085134" y="1754431"/>
                  <a:pt x="2124619" y="1682251"/>
                  <a:pt x="2148840" y="1645920"/>
                </a:cubicBezTo>
                <a:lnTo>
                  <a:pt x="2179320" y="1600200"/>
                </a:lnTo>
                <a:cubicBezTo>
                  <a:pt x="2189480" y="1584960"/>
                  <a:pt x="2204008" y="1571856"/>
                  <a:pt x="2209800" y="1554480"/>
                </a:cubicBezTo>
                <a:lnTo>
                  <a:pt x="2225040" y="1508760"/>
                </a:lnTo>
                <a:cubicBezTo>
                  <a:pt x="2217604" y="1464142"/>
                  <a:pt x="2220530" y="1404568"/>
                  <a:pt x="2179320" y="1371600"/>
                </a:cubicBezTo>
                <a:cubicBezTo>
                  <a:pt x="2166776" y="1361565"/>
                  <a:pt x="2147643" y="1364162"/>
                  <a:pt x="2133600" y="1356360"/>
                </a:cubicBezTo>
                <a:cubicBezTo>
                  <a:pt x="2101578" y="1338570"/>
                  <a:pt x="2072640" y="1315720"/>
                  <a:pt x="2042160" y="1295400"/>
                </a:cubicBezTo>
                <a:cubicBezTo>
                  <a:pt x="2026920" y="1285240"/>
                  <a:pt x="2009392" y="1277872"/>
                  <a:pt x="1996440" y="1264920"/>
                </a:cubicBezTo>
                <a:cubicBezTo>
                  <a:pt x="1962735" y="1231215"/>
                  <a:pt x="1947435" y="1209938"/>
                  <a:pt x="1905000" y="1188720"/>
                </a:cubicBezTo>
                <a:cubicBezTo>
                  <a:pt x="1890632" y="1181536"/>
                  <a:pt x="1873648" y="1180664"/>
                  <a:pt x="1859280" y="1173480"/>
                </a:cubicBezTo>
                <a:cubicBezTo>
                  <a:pt x="1842897" y="1165289"/>
                  <a:pt x="1829943" y="1151191"/>
                  <a:pt x="1813560" y="1143000"/>
                </a:cubicBezTo>
                <a:cubicBezTo>
                  <a:pt x="1799192" y="1135816"/>
                  <a:pt x="1782208" y="1134944"/>
                  <a:pt x="1767840" y="1127760"/>
                </a:cubicBezTo>
                <a:cubicBezTo>
                  <a:pt x="1711083" y="1099381"/>
                  <a:pt x="1726957" y="1093691"/>
                  <a:pt x="1676400" y="1051560"/>
                </a:cubicBezTo>
                <a:cubicBezTo>
                  <a:pt x="1662329" y="1039834"/>
                  <a:pt x="1644751" y="1032806"/>
                  <a:pt x="1630680" y="1021080"/>
                </a:cubicBezTo>
                <a:cubicBezTo>
                  <a:pt x="1513337" y="923294"/>
                  <a:pt x="1652754" y="1020556"/>
                  <a:pt x="1539240" y="944880"/>
                </a:cubicBezTo>
                <a:cubicBezTo>
                  <a:pt x="1529080" y="929640"/>
                  <a:pt x="1521712" y="912112"/>
                  <a:pt x="1508760" y="899160"/>
                </a:cubicBezTo>
                <a:cubicBezTo>
                  <a:pt x="1495808" y="886208"/>
                  <a:pt x="1477111" y="880406"/>
                  <a:pt x="1463040" y="868680"/>
                </a:cubicBezTo>
                <a:cubicBezTo>
                  <a:pt x="1446483" y="854882"/>
                  <a:pt x="1432560" y="838200"/>
                  <a:pt x="1417320" y="822960"/>
                </a:cubicBezTo>
                <a:cubicBezTo>
                  <a:pt x="1390496" y="742487"/>
                  <a:pt x="1410991" y="790606"/>
                  <a:pt x="1341120" y="685800"/>
                </a:cubicBezTo>
                <a:cubicBezTo>
                  <a:pt x="1330960" y="670560"/>
                  <a:pt x="1316432" y="657456"/>
                  <a:pt x="1310640" y="640080"/>
                </a:cubicBezTo>
                <a:cubicBezTo>
                  <a:pt x="1281494" y="552641"/>
                  <a:pt x="1316272" y="634259"/>
                  <a:pt x="1249680" y="548640"/>
                </a:cubicBezTo>
                <a:cubicBezTo>
                  <a:pt x="1227190" y="519724"/>
                  <a:pt x="1209040" y="487680"/>
                  <a:pt x="1188720" y="457200"/>
                </a:cubicBezTo>
                <a:lnTo>
                  <a:pt x="1127760" y="365760"/>
                </a:lnTo>
                <a:cubicBezTo>
                  <a:pt x="1117600" y="350520"/>
                  <a:pt x="1110232" y="332992"/>
                  <a:pt x="1097280" y="320040"/>
                </a:cubicBezTo>
                <a:cubicBezTo>
                  <a:pt x="1082040" y="304800"/>
                  <a:pt x="1064792" y="291333"/>
                  <a:pt x="1051560" y="274320"/>
                </a:cubicBezTo>
                <a:lnTo>
                  <a:pt x="960120" y="137160"/>
                </a:lnTo>
                <a:cubicBezTo>
                  <a:pt x="932314" y="95451"/>
                  <a:pt x="932046" y="82349"/>
                  <a:pt x="883920" y="60960"/>
                </a:cubicBezTo>
                <a:cubicBezTo>
                  <a:pt x="865358" y="52710"/>
                  <a:pt x="763185" y="19462"/>
                  <a:pt x="731520" y="15240"/>
                </a:cubicBezTo>
                <a:cubicBezTo>
                  <a:pt x="675902" y="7824"/>
                  <a:pt x="619760" y="5080"/>
                  <a:pt x="563880" y="0"/>
                </a:cubicBezTo>
                <a:cubicBezTo>
                  <a:pt x="513080" y="5080"/>
                  <a:pt x="461659" y="5831"/>
                  <a:pt x="411480" y="15240"/>
                </a:cubicBezTo>
                <a:cubicBezTo>
                  <a:pt x="379902" y="21161"/>
                  <a:pt x="350520" y="35560"/>
                  <a:pt x="320040" y="45720"/>
                </a:cubicBezTo>
                <a:lnTo>
                  <a:pt x="274320" y="60960"/>
                </a:lnTo>
                <a:cubicBezTo>
                  <a:pt x="186969" y="191987"/>
                  <a:pt x="303280" y="37792"/>
                  <a:pt x="198120" y="121920"/>
                </a:cubicBezTo>
                <a:cubicBezTo>
                  <a:pt x="183817" y="133362"/>
                  <a:pt x="181424" y="155579"/>
                  <a:pt x="167640" y="167640"/>
                </a:cubicBezTo>
                <a:cubicBezTo>
                  <a:pt x="94751" y="231418"/>
                  <a:pt x="109674" y="228600"/>
                  <a:pt x="60960" y="24384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9A2074D-B287-2A51-CBDE-66F23E604212}"/>
              </a:ext>
            </a:extLst>
          </p:cNvPr>
          <p:cNvSpPr/>
          <p:nvPr/>
        </p:nvSpPr>
        <p:spPr>
          <a:xfrm>
            <a:off x="2636520" y="2437202"/>
            <a:ext cx="1634282" cy="2302438"/>
          </a:xfrm>
          <a:custGeom>
            <a:avLst/>
            <a:gdLst>
              <a:gd name="connsiteX0" fmla="*/ 304800 w 1634282"/>
              <a:gd name="connsiteY0" fmla="*/ 16438 h 2302438"/>
              <a:gd name="connsiteX1" fmla="*/ 198120 w 1634282"/>
              <a:gd name="connsiteY1" fmla="*/ 107878 h 2302438"/>
              <a:gd name="connsiteX2" fmla="*/ 152400 w 1634282"/>
              <a:gd name="connsiteY2" fmla="*/ 138358 h 2302438"/>
              <a:gd name="connsiteX3" fmla="*/ 137160 w 1634282"/>
              <a:gd name="connsiteY3" fmla="*/ 184078 h 2302438"/>
              <a:gd name="connsiteX4" fmla="*/ 76200 w 1634282"/>
              <a:gd name="connsiteY4" fmla="*/ 275518 h 2302438"/>
              <a:gd name="connsiteX5" fmla="*/ 45720 w 1634282"/>
              <a:gd name="connsiteY5" fmla="*/ 366958 h 2302438"/>
              <a:gd name="connsiteX6" fmla="*/ 30480 w 1634282"/>
              <a:gd name="connsiteY6" fmla="*/ 473638 h 2302438"/>
              <a:gd name="connsiteX7" fmla="*/ 15240 w 1634282"/>
              <a:gd name="connsiteY7" fmla="*/ 534598 h 2302438"/>
              <a:gd name="connsiteX8" fmla="*/ 0 w 1634282"/>
              <a:gd name="connsiteY8" fmla="*/ 610798 h 2302438"/>
              <a:gd name="connsiteX9" fmla="*/ 15240 w 1634282"/>
              <a:gd name="connsiteY9" fmla="*/ 869878 h 2302438"/>
              <a:gd name="connsiteX10" fmla="*/ 30480 w 1634282"/>
              <a:gd name="connsiteY10" fmla="*/ 915598 h 2302438"/>
              <a:gd name="connsiteX11" fmla="*/ 45720 w 1634282"/>
              <a:gd name="connsiteY11" fmla="*/ 991798 h 2302438"/>
              <a:gd name="connsiteX12" fmla="*/ 60960 w 1634282"/>
              <a:gd name="connsiteY12" fmla="*/ 1052758 h 2302438"/>
              <a:gd name="connsiteX13" fmla="*/ 91440 w 1634282"/>
              <a:gd name="connsiteY13" fmla="*/ 1555678 h 2302438"/>
              <a:gd name="connsiteX14" fmla="*/ 106680 w 1634282"/>
              <a:gd name="connsiteY14" fmla="*/ 1616638 h 2302438"/>
              <a:gd name="connsiteX15" fmla="*/ 152400 w 1634282"/>
              <a:gd name="connsiteY15" fmla="*/ 1753798 h 2302438"/>
              <a:gd name="connsiteX16" fmla="*/ 198120 w 1634282"/>
              <a:gd name="connsiteY16" fmla="*/ 1890958 h 2302438"/>
              <a:gd name="connsiteX17" fmla="*/ 243840 w 1634282"/>
              <a:gd name="connsiteY17" fmla="*/ 1982398 h 2302438"/>
              <a:gd name="connsiteX18" fmla="*/ 335280 w 1634282"/>
              <a:gd name="connsiteY18" fmla="*/ 2043358 h 2302438"/>
              <a:gd name="connsiteX19" fmla="*/ 365760 w 1634282"/>
              <a:gd name="connsiteY19" fmla="*/ 2089078 h 2302438"/>
              <a:gd name="connsiteX20" fmla="*/ 411480 w 1634282"/>
              <a:gd name="connsiteY20" fmla="*/ 2104318 h 2302438"/>
              <a:gd name="connsiteX21" fmla="*/ 502920 w 1634282"/>
              <a:gd name="connsiteY21" fmla="*/ 2165278 h 2302438"/>
              <a:gd name="connsiteX22" fmla="*/ 548640 w 1634282"/>
              <a:gd name="connsiteY22" fmla="*/ 2180518 h 2302438"/>
              <a:gd name="connsiteX23" fmla="*/ 594360 w 1634282"/>
              <a:gd name="connsiteY23" fmla="*/ 2210998 h 2302438"/>
              <a:gd name="connsiteX24" fmla="*/ 685800 w 1634282"/>
              <a:gd name="connsiteY24" fmla="*/ 2241478 h 2302438"/>
              <a:gd name="connsiteX25" fmla="*/ 777240 w 1634282"/>
              <a:gd name="connsiteY25" fmla="*/ 2271958 h 2302438"/>
              <a:gd name="connsiteX26" fmla="*/ 822960 w 1634282"/>
              <a:gd name="connsiteY26" fmla="*/ 2287198 h 2302438"/>
              <a:gd name="connsiteX27" fmla="*/ 929640 w 1634282"/>
              <a:gd name="connsiteY27" fmla="*/ 2302438 h 2302438"/>
              <a:gd name="connsiteX28" fmla="*/ 1310640 w 1634282"/>
              <a:gd name="connsiteY28" fmla="*/ 2287198 h 2302438"/>
              <a:gd name="connsiteX29" fmla="*/ 1493520 w 1634282"/>
              <a:gd name="connsiteY29" fmla="*/ 2195758 h 2302438"/>
              <a:gd name="connsiteX30" fmla="*/ 1539240 w 1634282"/>
              <a:gd name="connsiteY30" fmla="*/ 2165278 h 2302438"/>
              <a:gd name="connsiteX31" fmla="*/ 1569720 w 1634282"/>
              <a:gd name="connsiteY31" fmla="*/ 2119558 h 2302438"/>
              <a:gd name="connsiteX32" fmla="*/ 1615440 w 1634282"/>
              <a:gd name="connsiteY32" fmla="*/ 2028118 h 2302438"/>
              <a:gd name="connsiteX33" fmla="*/ 1615440 w 1634282"/>
              <a:gd name="connsiteY33" fmla="*/ 1723318 h 2302438"/>
              <a:gd name="connsiteX34" fmla="*/ 1584960 w 1634282"/>
              <a:gd name="connsiteY34" fmla="*/ 1631878 h 2302438"/>
              <a:gd name="connsiteX35" fmla="*/ 1569720 w 1634282"/>
              <a:gd name="connsiteY35" fmla="*/ 1586158 h 2302438"/>
              <a:gd name="connsiteX36" fmla="*/ 1539240 w 1634282"/>
              <a:gd name="connsiteY36" fmla="*/ 1540438 h 2302438"/>
              <a:gd name="connsiteX37" fmla="*/ 1447800 w 1634282"/>
              <a:gd name="connsiteY37" fmla="*/ 1479478 h 2302438"/>
              <a:gd name="connsiteX38" fmla="*/ 1371600 w 1634282"/>
              <a:gd name="connsiteY38" fmla="*/ 1418518 h 2302438"/>
              <a:gd name="connsiteX39" fmla="*/ 1341120 w 1634282"/>
              <a:gd name="connsiteY39" fmla="*/ 1372798 h 2302438"/>
              <a:gd name="connsiteX40" fmla="*/ 1295400 w 1634282"/>
              <a:gd name="connsiteY40" fmla="*/ 1327078 h 2302438"/>
              <a:gd name="connsiteX41" fmla="*/ 1249680 w 1634282"/>
              <a:gd name="connsiteY41" fmla="*/ 1235638 h 2302438"/>
              <a:gd name="connsiteX42" fmla="*/ 1219200 w 1634282"/>
              <a:gd name="connsiteY42" fmla="*/ 1144198 h 2302438"/>
              <a:gd name="connsiteX43" fmla="*/ 1203960 w 1634282"/>
              <a:gd name="connsiteY43" fmla="*/ 1098478 h 2302438"/>
              <a:gd name="connsiteX44" fmla="*/ 1173480 w 1634282"/>
              <a:gd name="connsiteY44" fmla="*/ 1052758 h 2302438"/>
              <a:gd name="connsiteX45" fmla="*/ 1158240 w 1634282"/>
              <a:gd name="connsiteY45" fmla="*/ 1007038 h 2302438"/>
              <a:gd name="connsiteX46" fmla="*/ 1097280 w 1634282"/>
              <a:gd name="connsiteY46" fmla="*/ 915598 h 2302438"/>
              <a:gd name="connsiteX47" fmla="*/ 1051560 w 1634282"/>
              <a:gd name="connsiteY47" fmla="*/ 824158 h 2302438"/>
              <a:gd name="connsiteX48" fmla="*/ 1021080 w 1634282"/>
              <a:gd name="connsiteY48" fmla="*/ 732718 h 2302438"/>
              <a:gd name="connsiteX49" fmla="*/ 1005840 w 1634282"/>
              <a:gd name="connsiteY49" fmla="*/ 686998 h 2302438"/>
              <a:gd name="connsiteX50" fmla="*/ 990600 w 1634282"/>
              <a:gd name="connsiteY50" fmla="*/ 641278 h 2302438"/>
              <a:gd name="connsiteX51" fmla="*/ 975360 w 1634282"/>
              <a:gd name="connsiteY51" fmla="*/ 565078 h 2302438"/>
              <a:gd name="connsiteX52" fmla="*/ 929640 w 1634282"/>
              <a:gd name="connsiteY52" fmla="*/ 321238 h 2302438"/>
              <a:gd name="connsiteX53" fmla="*/ 899160 w 1634282"/>
              <a:gd name="connsiteY53" fmla="*/ 229798 h 2302438"/>
              <a:gd name="connsiteX54" fmla="*/ 853440 w 1634282"/>
              <a:gd name="connsiteY54" fmla="*/ 199318 h 2302438"/>
              <a:gd name="connsiteX55" fmla="*/ 822960 w 1634282"/>
              <a:gd name="connsiteY55" fmla="*/ 153598 h 2302438"/>
              <a:gd name="connsiteX56" fmla="*/ 777240 w 1634282"/>
              <a:gd name="connsiteY56" fmla="*/ 138358 h 2302438"/>
              <a:gd name="connsiteX57" fmla="*/ 731520 w 1634282"/>
              <a:gd name="connsiteY57" fmla="*/ 107878 h 2302438"/>
              <a:gd name="connsiteX58" fmla="*/ 685800 w 1634282"/>
              <a:gd name="connsiteY58" fmla="*/ 92638 h 2302438"/>
              <a:gd name="connsiteX59" fmla="*/ 640080 w 1634282"/>
              <a:gd name="connsiteY59" fmla="*/ 62158 h 2302438"/>
              <a:gd name="connsiteX60" fmla="*/ 487680 w 1634282"/>
              <a:gd name="connsiteY60" fmla="*/ 16438 h 2302438"/>
              <a:gd name="connsiteX61" fmla="*/ 396240 w 1634282"/>
              <a:gd name="connsiteY61" fmla="*/ 1198 h 2302438"/>
              <a:gd name="connsiteX62" fmla="*/ 304800 w 1634282"/>
              <a:gd name="connsiteY62" fmla="*/ 16438 h 230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34282" h="2302438">
                <a:moveTo>
                  <a:pt x="304800" y="16438"/>
                </a:moveTo>
                <a:cubicBezTo>
                  <a:pt x="271780" y="34218"/>
                  <a:pt x="234692" y="78620"/>
                  <a:pt x="198120" y="107878"/>
                </a:cubicBezTo>
                <a:cubicBezTo>
                  <a:pt x="183817" y="119320"/>
                  <a:pt x="163842" y="124055"/>
                  <a:pt x="152400" y="138358"/>
                </a:cubicBezTo>
                <a:cubicBezTo>
                  <a:pt x="142365" y="150902"/>
                  <a:pt x="144962" y="170035"/>
                  <a:pt x="137160" y="184078"/>
                </a:cubicBezTo>
                <a:cubicBezTo>
                  <a:pt x="119370" y="216100"/>
                  <a:pt x="87784" y="240765"/>
                  <a:pt x="76200" y="275518"/>
                </a:cubicBezTo>
                <a:lnTo>
                  <a:pt x="45720" y="366958"/>
                </a:lnTo>
                <a:cubicBezTo>
                  <a:pt x="40640" y="402518"/>
                  <a:pt x="36906" y="438296"/>
                  <a:pt x="30480" y="473638"/>
                </a:cubicBezTo>
                <a:cubicBezTo>
                  <a:pt x="26733" y="494246"/>
                  <a:pt x="19784" y="514151"/>
                  <a:pt x="15240" y="534598"/>
                </a:cubicBezTo>
                <a:cubicBezTo>
                  <a:pt x="9621" y="559884"/>
                  <a:pt x="5080" y="585398"/>
                  <a:pt x="0" y="610798"/>
                </a:cubicBezTo>
                <a:cubicBezTo>
                  <a:pt x="5080" y="697158"/>
                  <a:pt x="6632" y="783798"/>
                  <a:pt x="15240" y="869878"/>
                </a:cubicBezTo>
                <a:cubicBezTo>
                  <a:pt x="16838" y="885863"/>
                  <a:pt x="26584" y="900013"/>
                  <a:pt x="30480" y="915598"/>
                </a:cubicBezTo>
                <a:cubicBezTo>
                  <a:pt x="36762" y="940728"/>
                  <a:pt x="40101" y="966512"/>
                  <a:pt x="45720" y="991798"/>
                </a:cubicBezTo>
                <a:cubicBezTo>
                  <a:pt x="50264" y="1012245"/>
                  <a:pt x="55880" y="1032438"/>
                  <a:pt x="60960" y="1052758"/>
                </a:cubicBezTo>
                <a:cubicBezTo>
                  <a:pt x="66158" y="1161913"/>
                  <a:pt x="74749" y="1422149"/>
                  <a:pt x="91440" y="1555678"/>
                </a:cubicBezTo>
                <a:cubicBezTo>
                  <a:pt x="94038" y="1576462"/>
                  <a:pt x="100661" y="1596576"/>
                  <a:pt x="106680" y="1616638"/>
                </a:cubicBezTo>
                <a:lnTo>
                  <a:pt x="152400" y="1753798"/>
                </a:lnTo>
                <a:lnTo>
                  <a:pt x="198120" y="1890958"/>
                </a:lnTo>
                <a:cubicBezTo>
                  <a:pt x="208991" y="1923571"/>
                  <a:pt x="216035" y="1958068"/>
                  <a:pt x="243840" y="1982398"/>
                </a:cubicBezTo>
                <a:cubicBezTo>
                  <a:pt x="271409" y="2006521"/>
                  <a:pt x="335280" y="2043358"/>
                  <a:pt x="335280" y="2043358"/>
                </a:cubicBezTo>
                <a:cubicBezTo>
                  <a:pt x="345440" y="2058598"/>
                  <a:pt x="351457" y="2077636"/>
                  <a:pt x="365760" y="2089078"/>
                </a:cubicBezTo>
                <a:cubicBezTo>
                  <a:pt x="378304" y="2099113"/>
                  <a:pt x="397437" y="2096516"/>
                  <a:pt x="411480" y="2104318"/>
                </a:cubicBezTo>
                <a:cubicBezTo>
                  <a:pt x="443502" y="2122108"/>
                  <a:pt x="472440" y="2144958"/>
                  <a:pt x="502920" y="2165278"/>
                </a:cubicBezTo>
                <a:cubicBezTo>
                  <a:pt x="516286" y="2174189"/>
                  <a:pt x="534272" y="2173334"/>
                  <a:pt x="548640" y="2180518"/>
                </a:cubicBezTo>
                <a:cubicBezTo>
                  <a:pt x="565023" y="2188709"/>
                  <a:pt x="577622" y="2203559"/>
                  <a:pt x="594360" y="2210998"/>
                </a:cubicBezTo>
                <a:cubicBezTo>
                  <a:pt x="623720" y="2224047"/>
                  <a:pt x="655320" y="2231318"/>
                  <a:pt x="685800" y="2241478"/>
                </a:cubicBezTo>
                <a:lnTo>
                  <a:pt x="777240" y="2271958"/>
                </a:lnTo>
                <a:cubicBezTo>
                  <a:pt x="792480" y="2277038"/>
                  <a:pt x="807057" y="2284926"/>
                  <a:pt x="822960" y="2287198"/>
                </a:cubicBezTo>
                <a:lnTo>
                  <a:pt x="929640" y="2302438"/>
                </a:lnTo>
                <a:cubicBezTo>
                  <a:pt x="1056640" y="2297358"/>
                  <a:pt x="1184129" y="2299441"/>
                  <a:pt x="1310640" y="2287198"/>
                </a:cubicBezTo>
                <a:cubicBezTo>
                  <a:pt x="1384451" y="2280055"/>
                  <a:pt x="1435072" y="2234724"/>
                  <a:pt x="1493520" y="2195758"/>
                </a:cubicBezTo>
                <a:lnTo>
                  <a:pt x="1539240" y="2165278"/>
                </a:lnTo>
                <a:cubicBezTo>
                  <a:pt x="1549400" y="2150038"/>
                  <a:pt x="1561529" y="2135941"/>
                  <a:pt x="1569720" y="2119558"/>
                </a:cubicBezTo>
                <a:cubicBezTo>
                  <a:pt x="1632816" y="1993365"/>
                  <a:pt x="1528089" y="2159145"/>
                  <a:pt x="1615440" y="2028118"/>
                </a:cubicBezTo>
                <a:cubicBezTo>
                  <a:pt x="1638026" y="1892604"/>
                  <a:pt x="1642979" y="1906913"/>
                  <a:pt x="1615440" y="1723318"/>
                </a:cubicBezTo>
                <a:cubicBezTo>
                  <a:pt x="1610674" y="1691545"/>
                  <a:pt x="1595120" y="1662358"/>
                  <a:pt x="1584960" y="1631878"/>
                </a:cubicBezTo>
                <a:cubicBezTo>
                  <a:pt x="1579880" y="1616638"/>
                  <a:pt x="1578631" y="1599524"/>
                  <a:pt x="1569720" y="1586158"/>
                </a:cubicBezTo>
                <a:cubicBezTo>
                  <a:pt x="1559560" y="1570918"/>
                  <a:pt x="1553024" y="1552499"/>
                  <a:pt x="1539240" y="1540438"/>
                </a:cubicBezTo>
                <a:cubicBezTo>
                  <a:pt x="1511671" y="1516315"/>
                  <a:pt x="1447800" y="1479478"/>
                  <a:pt x="1447800" y="1479478"/>
                </a:cubicBezTo>
                <a:cubicBezTo>
                  <a:pt x="1360449" y="1348451"/>
                  <a:pt x="1476760" y="1502646"/>
                  <a:pt x="1371600" y="1418518"/>
                </a:cubicBezTo>
                <a:cubicBezTo>
                  <a:pt x="1357297" y="1407076"/>
                  <a:pt x="1352846" y="1386869"/>
                  <a:pt x="1341120" y="1372798"/>
                </a:cubicBezTo>
                <a:cubicBezTo>
                  <a:pt x="1327322" y="1356241"/>
                  <a:pt x="1310640" y="1342318"/>
                  <a:pt x="1295400" y="1327078"/>
                </a:cubicBezTo>
                <a:cubicBezTo>
                  <a:pt x="1239820" y="1160337"/>
                  <a:pt x="1328462" y="1412897"/>
                  <a:pt x="1249680" y="1235638"/>
                </a:cubicBezTo>
                <a:cubicBezTo>
                  <a:pt x="1236631" y="1206278"/>
                  <a:pt x="1229360" y="1174678"/>
                  <a:pt x="1219200" y="1144198"/>
                </a:cubicBezTo>
                <a:cubicBezTo>
                  <a:pt x="1214120" y="1128958"/>
                  <a:pt x="1212871" y="1111844"/>
                  <a:pt x="1203960" y="1098478"/>
                </a:cubicBezTo>
                <a:cubicBezTo>
                  <a:pt x="1193800" y="1083238"/>
                  <a:pt x="1181671" y="1069141"/>
                  <a:pt x="1173480" y="1052758"/>
                </a:cubicBezTo>
                <a:cubicBezTo>
                  <a:pt x="1166296" y="1038390"/>
                  <a:pt x="1166042" y="1021081"/>
                  <a:pt x="1158240" y="1007038"/>
                </a:cubicBezTo>
                <a:cubicBezTo>
                  <a:pt x="1140450" y="975016"/>
                  <a:pt x="1108864" y="950351"/>
                  <a:pt x="1097280" y="915598"/>
                </a:cubicBezTo>
                <a:cubicBezTo>
                  <a:pt x="1041700" y="748857"/>
                  <a:pt x="1130342" y="1001417"/>
                  <a:pt x="1051560" y="824158"/>
                </a:cubicBezTo>
                <a:cubicBezTo>
                  <a:pt x="1038511" y="794798"/>
                  <a:pt x="1031240" y="763198"/>
                  <a:pt x="1021080" y="732718"/>
                </a:cubicBezTo>
                <a:lnTo>
                  <a:pt x="1005840" y="686998"/>
                </a:lnTo>
                <a:cubicBezTo>
                  <a:pt x="1000760" y="671758"/>
                  <a:pt x="993750" y="657030"/>
                  <a:pt x="990600" y="641278"/>
                </a:cubicBezTo>
                <a:cubicBezTo>
                  <a:pt x="985520" y="615878"/>
                  <a:pt x="979862" y="590587"/>
                  <a:pt x="975360" y="565078"/>
                </a:cubicBezTo>
                <a:cubicBezTo>
                  <a:pt x="962074" y="489791"/>
                  <a:pt x="952875" y="398686"/>
                  <a:pt x="929640" y="321238"/>
                </a:cubicBezTo>
                <a:cubicBezTo>
                  <a:pt x="920408" y="290464"/>
                  <a:pt x="925893" y="247620"/>
                  <a:pt x="899160" y="229798"/>
                </a:cubicBezTo>
                <a:lnTo>
                  <a:pt x="853440" y="199318"/>
                </a:lnTo>
                <a:cubicBezTo>
                  <a:pt x="843280" y="184078"/>
                  <a:pt x="837263" y="165040"/>
                  <a:pt x="822960" y="153598"/>
                </a:cubicBezTo>
                <a:cubicBezTo>
                  <a:pt x="810416" y="143563"/>
                  <a:pt x="791608" y="145542"/>
                  <a:pt x="777240" y="138358"/>
                </a:cubicBezTo>
                <a:cubicBezTo>
                  <a:pt x="760857" y="130167"/>
                  <a:pt x="747903" y="116069"/>
                  <a:pt x="731520" y="107878"/>
                </a:cubicBezTo>
                <a:cubicBezTo>
                  <a:pt x="717152" y="100694"/>
                  <a:pt x="700168" y="99822"/>
                  <a:pt x="685800" y="92638"/>
                </a:cubicBezTo>
                <a:cubicBezTo>
                  <a:pt x="669417" y="84447"/>
                  <a:pt x="656818" y="69597"/>
                  <a:pt x="640080" y="62158"/>
                </a:cubicBezTo>
                <a:cubicBezTo>
                  <a:pt x="608272" y="48021"/>
                  <a:pt x="527980" y="24498"/>
                  <a:pt x="487680" y="16438"/>
                </a:cubicBezTo>
                <a:cubicBezTo>
                  <a:pt x="457380" y="10378"/>
                  <a:pt x="427034" y="3764"/>
                  <a:pt x="396240" y="1198"/>
                </a:cubicBezTo>
                <a:cubicBezTo>
                  <a:pt x="365865" y="-1333"/>
                  <a:pt x="337820" y="-1342"/>
                  <a:pt x="304800" y="16438"/>
                </a:cubicBezTo>
                <a:close/>
              </a:path>
            </a:pathLst>
          </a:cu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0062CE4-5867-03F9-41DC-3D762FA732B6}"/>
              </a:ext>
            </a:extLst>
          </p:cNvPr>
          <p:cNvSpPr/>
          <p:nvPr/>
        </p:nvSpPr>
        <p:spPr>
          <a:xfrm>
            <a:off x="320040" y="3779520"/>
            <a:ext cx="1889760" cy="975360"/>
          </a:xfrm>
          <a:custGeom>
            <a:avLst/>
            <a:gdLst>
              <a:gd name="connsiteX0" fmla="*/ 213360 w 1889760"/>
              <a:gd name="connsiteY0" fmla="*/ 0 h 975360"/>
              <a:gd name="connsiteX1" fmla="*/ 990600 w 1889760"/>
              <a:gd name="connsiteY1" fmla="*/ 30480 h 975360"/>
              <a:gd name="connsiteX2" fmla="*/ 1082040 w 1889760"/>
              <a:gd name="connsiteY2" fmla="*/ 45720 h 975360"/>
              <a:gd name="connsiteX3" fmla="*/ 1219200 w 1889760"/>
              <a:gd name="connsiteY3" fmla="*/ 76200 h 975360"/>
              <a:gd name="connsiteX4" fmla="*/ 1356360 w 1889760"/>
              <a:gd name="connsiteY4" fmla="*/ 121920 h 975360"/>
              <a:gd name="connsiteX5" fmla="*/ 1584960 w 1889760"/>
              <a:gd name="connsiteY5" fmla="*/ 198120 h 975360"/>
              <a:gd name="connsiteX6" fmla="*/ 1630680 w 1889760"/>
              <a:gd name="connsiteY6" fmla="*/ 213360 h 975360"/>
              <a:gd name="connsiteX7" fmla="*/ 1676400 w 1889760"/>
              <a:gd name="connsiteY7" fmla="*/ 228600 h 975360"/>
              <a:gd name="connsiteX8" fmla="*/ 1722120 w 1889760"/>
              <a:gd name="connsiteY8" fmla="*/ 259080 h 975360"/>
              <a:gd name="connsiteX9" fmla="*/ 1813560 w 1889760"/>
              <a:gd name="connsiteY9" fmla="*/ 304800 h 975360"/>
              <a:gd name="connsiteX10" fmla="*/ 1889760 w 1889760"/>
              <a:gd name="connsiteY10" fmla="*/ 441960 h 975360"/>
              <a:gd name="connsiteX11" fmla="*/ 1859280 w 1889760"/>
              <a:gd name="connsiteY11" fmla="*/ 701040 h 975360"/>
              <a:gd name="connsiteX12" fmla="*/ 1828800 w 1889760"/>
              <a:gd name="connsiteY12" fmla="*/ 746760 h 975360"/>
              <a:gd name="connsiteX13" fmla="*/ 1645920 w 1889760"/>
              <a:gd name="connsiteY13" fmla="*/ 838200 h 975360"/>
              <a:gd name="connsiteX14" fmla="*/ 1554480 w 1889760"/>
              <a:gd name="connsiteY14" fmla="*/ 883920 h 975360"/>
              <a:gd name="connsiteX15" fmla="*/ 1447800 w 1889760"/>
              <a:gd name="connsiteY15" fmla="*/ 914400 h 975360"/>
              <a:gd name="connsiteX16" fmla="*/ 1356360 w 1889760"/>
              <a:gd name="connsiteY16" fmla="*/ 944880 h 975360"/>
              <a:gd name="connsiteX17" fmla="*/ 1310640 w 1889760"/>
              <a:gd name="connsiteY17" fmla="*/ 960120 h 975360"/>
              <a:gd name="connsiteX18" fmla="*/ 1127760 w 1889760"/>
              <a:gd name="connsiteY18" fmla="*/ 975360 h 975360"/>
              <a:gd name="connsiteX19" fmla="*/ 777240 w 1889760"/>
              <a:gd name="connsiteY19" fmla="*/ 960120 h 975360"/>
              <a:gd name="connsiteX20" fmla="*/ 640080 w 1889760"/>
              <a:gd name="connsiteY20" fmla="*/ 899160 h 975360"/>
              <a:gd name="connsiteX21" fmla="*/ 579120 w 1889760"/>
              <a:gd name="connsiteY21" fmla="*/ 883920 h 975360"/>
              <a:gd name="connsiteX22" fmla="*/ 487680 w 1889760"/>
              <a:gd name="connsiteY22" fmla="*/ 853440 h 975360"/>
              <a:gd name="connsiteX23" fmla="*/ 441960 w 1889760"/>
              <a:gd name="connsiteY23" fmla="*/ 838200 h 975360"/>
              <a:gd name="connsiteX24" fmla="*/ 396240 w 1889760"/>
              <a:gd name="connsiteY24" fmla="*/ 807720 h 975360"/>
              <a:gd name="connsiteX25" fmla="*/ 304800 w 1889760"/>
              <a:gd name="connsiteY25" fmla="*/ 777240 h 975360"/>
              <a:gd name="connsiteX26" fmla="*/ 259080 w 1889760"/>
              <a:gd name="connsiteY26" fmla="*/ 746760 h 975360"/>
              <a:gd name="connsiteX27" fmla="*/ 167640 w 1889760"/>
              <a:gd name="connsiteY27" fmla="*/ 701040 h 975360"/>
              <a:gd name="connsiteX28" fmla="*/ 76200 w 1889760"/>
              <a:gd name="connsiteY28" fmla="*/ 563880 h 975360"/>
              <a:gd name="connsiteX29" fmla="*/ 45720 w 1889760"/>
              <a:gd name="connsiteY29" fmla="*/ 518160 h 975360"/>
              <a:gd name="connsiteX30" fmla="*/ 0 w 1889760"/>
              <a:gd name="connsiteY30" fmla="*/ 350520 h 975360"/>
              <a:gd name="connsiteX31" fmla="*/ 15240 w 1889760"/>
              <a:gd name="connsiteY31" fmla="*/ 152400 h 975360"/>
              <a:gd name="connsiteX32" fmla="*/ 76200 w 1889760"/>
              <a:gd name="connsiteY32" fmla="*/ 76200 h 975360"/>
              <a:gd name="connsiteX33" fmla="*/ 259080 w 1889760"/>
              <a:gd name="connsiteY33" fmla="*/ 3048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89760" h="975360">
                <a:moveTo>
                  <a:pt x="213360" y="0"/>
                </a:moveTo>
                <a:cubicBezTo>
                  <a:pt x="560431" y="49582"/>
                  <a:pt x="165491" y="-2524"/>
                  <a:pt x="990600" y="30480"/>
                </a:cubicBezTo>
                <a:cubicBezTo>
                  <a:pt x="1021476" y="31715"/>
                  <a:pt x="1051638" y="40192"/>
                  <a:pt x="1082040" y="45720"/>
                </a:cubicBezTo>
                <a:cubicBezTo>
                  <a:pt x="1118852" y="52413"/>
                  <a:pt x="1181567" y="64910"/>
                  <a:pt x="1219200" y="76200"/>
                </a:cubicBezTo>
                <a:lnTo>
                  <a:pt x="1356360" y="121920"/>
                </a:lnTo>
                <a:lnTo>
                  <a:pt x="1584960" y="198120"/>
                </a:lnTo>
                <a:lnTo>
                  <a:pt x="1630680" y="213360"/>
                </a:lnTo>
                <a:cubicBezTo>
                  <a:pt x="1645920" y="218440"/>
                  <a:pt x="1663034" y="219689"/>
                  <a:pt x="1676400" y="228600"/>
                </a:cubicBezTo>
                <a:cubicBezTo>
                  <a:pt x="1691640" y="238760"/>
                  <a:pt x="1705737" y="250889"/>
                  <a:pt x="1722120" y="259080"/>
                </a:cubicBezTo>
                <a:cubicBezTo>
                  <a:pt x="1848313" y="322176"/>
                  <a:pt x="1682533" y="217449"/>
                  <a:pt x="1813560" y="304800"/>
                </a:cubicBezTo>
                <a:cubicBezTo>
                  <a:pt x="1883431" y="409606"/>
                  <a:pt x="1862936" y="361487"/>
                  <a:pt x="1889760" y="441960"/>
                </a:cubicBezTo>
                <a:cubicBezTo>
                  <a:pt x="1887352" y="475672"/>
                  <a:pt x="1893918" y="631763"/>
                  <a:pt x="1859280" y="701040"/>
                </a:cubicBezTo>
                <a:cubicBezTo>
                  <a:pt x="1851089" y="717423"/>
                  <a:pt x="1842584" y="734699"/>
                  <a:pt x="1828800" y="746760"/>
                </a:cubicBezTo>
                <a:cubicBezTo>
                  <a:pt x="1756078" y="810391"/>
                  <a:pt x="1732249" y="809424"/>
                  <a:pt x="1645920" y="838200"/>
                </a:cubicBezTo>
                <a:cubicBezTo>
                  <a:pt x="1531002" y="876506"/>
                  <a:pt x="1672653" y="824834"/>
                  <a:pt x="1554480" y="883920"/>
                </a:cubicBezTo>
                <a:cubicBezTo>
                  <a:pt x="1528871" y="896724"/>
                  <a:pt x="1472215" y="907076"/>
                  <a:pt x="1447800" y="914400"/>
                </a:cubicBezTo>
                <a:cubicBezTo>
                  <a:pt x="1417026" y="923632"/>
                  <a:pt x="1386840" y="934720"/>
                  <a:pt x="1356360" y="944880"/>
                </a:cubicBezTo>
                <a:cubicBezTo>
                  <a:pt x="1341120" y="949960"/>
                  <a:pt x="1326649" y="958786"/>
                  <a:pt x="1310640" y="960120"/>
                </a:cubicBezTo>
                <a:lnTo>
                  <a:pt x="1127760" y="975360"/>
                </a:lnTo>
                <a:cubicBezTo>
                  <a:pt x="1010920" y="970280"/>
                  <a:pt x="893570" y="972154"/>
                  <a:pt x="777240" y="960120"/>
                </a:cubicBezTo>
                <a:cubicBezTo>
                  <a:pt x="652293" y="947194"/>
                  <a:pt x="721729" y="934152"/>
                  <a:pt x="640080" y="899160"/>
                </a:cubicBezTo>
                <a:cubicBezTo>
                  <a:pt x="620828" y="890909"/>
                  <a:pt x="599182" y="889939"/>
                  <a:pt x="579120" y="883920"/>
                </a:cubicBezTo>
                <a:cubicBezTo>
                  <a:pt x="548346" y="874688"/>
                  <a:pt x="518160" y="863600"/>
                  <a:pt x="487680" y="853440"/>
                </a:cubicBezTo>
                <a:cubicBezTo>
                  <a:pt x="472440" y="848360"/>
                  <a:pt x="455326" y="847111"/>
                  <a:pt x="441960" y="838200"/>
                </a:cubicBezTo>
                <a:cubicBezTo>
                  <a:pt x="426720" y="828040"/>
                  <a:pt x="412978" y="815159"/>
                  <a:pt x="396240" y="807720"/>
                </a:cubicBezTo>
                <a:cubicBezTo>
                  <a:pt x="366880" y="794671"/>
                  <a:pt x="331533" y="795062"/>
                  <a:pt x="304800" y="777240"/>
                </a:cubicBezTo>
                <a:cubicBezTo>
                  <a:pt x="289560" y="767080"/>
                  <a:pt x="275463" y="754951"/>
                  <a:pt x="259080" y="746760"/>
                </a:cubicBezTo>
                <a:cubicBezTo>
                  <a:pt x="132887" y="683664"/>
                  <a:pt x="298667" y="788391"/>
                  <a:pt x="167640" y="701040"/>
                </a:cubicBezTo>
                <a:lnTo>
                  <a:pt x="76200" y="563880"/>
                </a:lnTo>
                <a:cubicBezTo>
                  <a:pt x="66040" y="548640"/>
                  <a:pt x="51512" y="535536"/>
                  <a:pt x="45720" y="518160"/>
                </a:cubicBezTo>
                <a:cubicBezTo>
                  <a:pt x="7049" y="402146"/>
                  <a:pt x="21541" y="458225"/>
                  <a:pt x="0" y="350520"/>
                </a:cubicBezTo>
                <a:cubicBezTo>
                  <a:pt x="5080" y="284480"/>
                  <a:pt x="7025" y="218124"/>
                  <a:pt x="15240" y="152400"/>
                </a:cubicBezTo>
                <a:cubicBezTo>
                  <a:pt x="20183" y="112857"/>
                  <a:pt x="35458" y="88736"/>
                  <a:pt x="76200" y="76200"/>
                </a:cubicBezTo>
                <a:cubicBezTo>
                  <a:pt x="331320" y="-2299"/>
                  <a:pt x="162183" y="78929"/>
                  <a:pt x="259080" y="30480"/>
                </a:cubicBezTo>
              </a:path>
            </a:pathLst>
          </a:custGeom>
          <a:solidFill>
            <a:schemeClr val="accent6">
              <a:lumMod val="60000"/>
              <a:lumOff val="4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06A6EEA-970F-8299-6DDD-57251F34E67D}"/>
              </a:ext>
            </a:extLst>
          </p:cNvPr>
          <p:cNvSpPr/>
          <p:nvPr/>
        </p:nvSpPr>
        <p:spPr>
          <a:xfrm>
            <a:off x="2057400" y="3642360"/>
            <a:ext cx="2133600" cy="1676400"/>
          </a:xfrm>
          <a:custGeom>
            <a:avLst/>
            <a:gdLst>
              <a:gd name="connsiteX0" fmla="*/ 60960 w 2133600"/>
              <a:gd name="connsiteY0" fmla="*/ 1097280 h 1676400"/>
              <a:gd name="connsiteX1" fmla="*/ 152400 w 2133600"/>
              <a:gd name="connsiteY1" fmla="*/ 990600 h 1676400"/>
              <a:gd name="connsiteX2" fmla="*/ 198120 w 2133600"/>
              <a:gd name="connsiteY2" fmla="*/ 960120 h 1676400"/>
              <a:gd name="connsiteX3" fmla="*/ 259080 w 2133600"/>
              <a:gd name="connsiteY3" fmla="*/ 868680 h 1676400"/>
              <a:gd name="connsiteX4" fmla="*/ 289560 w 2133600"/>
              <a:gd name="connsiteY4" fmla="*/ 822960 h 1676400"/>
              <a:gd name="connsiteX5" fmla="*/ 320040 w 2133600"/>
              <a:gd name="connsiteY5" fmla="*/ 777240 h 1676400"/>
              <a:gd name="connsiteX6" fmla="*/ 335280 w 2133600"/>
              <a:gd name="connsiteY6" fmla="*/ 731520 h 1676400"/>
              <a:gd name="connsiteX7" fmla="*/ 396240 w 2133600"/>
              <a:gd name="connsiteY7" fmla="*/ 640080 h 1676400"/>
              <a:gd name="connsiteX8" fmla="*/ 411480 w 2133600"/>
              <a:gd name="connsiteY8" fmla="*/ 594360 h 1676400"/>
              <a:gd name="connsiteX9" fmla="*/ 441960 w 2133600"/>
              <a:gd name="connsiteY9" fmla="*/ 548640 h 1676400"/>
              <a:gd name="connsiteX10" fmla="*/ 472440 w 2133600"/>
              <a:gd name="connsiteY10" fmla="*/ 457200 h 1676400"/>
              <a:gd name="connsiteX11" fmla="*/ 487680 w 2133600"/>
              <a:gd name="connsiteY11" fmla="*/ 411480 h 1676400"/>
              <a:gd name="connsiteX12" fmla="*/ 502920 w 2133600"/>
              <a:gd name="connsiteY12" fmla="*/ 365760 h 1676400"/>
              <a:gd name="connsiteX13" fmla="*/ 548640 w 2133600"/>
              <a:gd name="connsiteY13" fmla="*/ 274320 h 1676400"/>
              <a:gd name="connsiteX14" fmla="*/ 579120 w 2133600"/>
              <a:gd name="connsiteY14" fmla="*/ 228600 h 1676400"/>
              <a:gd name="connsiteX15" fmla="*/ 655320 w 2133600"/>
              <a:gd name="connsiteY15" fmla="*/ 91440 h 1676400"/>
              <a:gd name="connsiteX16" fmla="*/ 746760 w 2133600"/>
              <a:gd name="connsiteY16" fmla="*/ 45720 h 1676400"/>
              <a:gd name="connsiteX17" fmla="*/ 838200 w 2133600"/>
              <a:gd name="connsiteY17" fmla="*/ 15240 h 1676400"/>
              <a:gd name="connsiteX18" fmla="*/ 883920 w 2133600"/>
              <a:gd name="connsiteY18" fmla="*/ 0 h 1676400"/>
              <a:gd name="connsiteX19" fmla="*/ 975360 w 2133600"/>
              <a:gd name="connsiteY19" fmla="*/ 15240 h 1676400"/>
              <a:gd name="connsiteX20" fmla="*/ 1036320 w 2133600"/>
              <a:gd name="connsiteY20" fmla="*/ 30480 h 1676400"/>
              <a:gd name="connsiteX21" fmla="*/ 1127760 w 2133600"/>
              <a:gd name="connsiteY21" fmla="*/ 45720 h 1676400"/>
              <a:gd name="connsiteX22" fmla="*/ 1188720 w 2133600"/>
              <a:gd name="connsiteY22" fmla="*/ 60960 h 1676400"/>
              <a:gd name="connsiteX23" fmla="*/ 1264920 w 2133600"/>
              <a:gd name="connsiteY23" fmla="*/ 76200 h 1676400"/>
              <a:gd name="connsiteX24" fmla="*/ 1356360 w 2133600"/>
              <a:gd name="connsiteY24" fmla="*/ 106680 h 1676400"/>
              <a:gd name="connsiteX25" fmla="*/ 1402080 w 2133600"/>
              <a:gd name="connsiteY25" fmla="*/ 121920 h 1676400"/>
              <a:gd name="connsiteX26" fmla="*/ 1447800 w 2133600"/>
              <a:gd name="connsiteY26" fmla="*/ 137160 h 1676400"/>
              <a:gd name="connsiteX27" fmla="*/ 1539240 w 2133600"/>
              <a:gd name="connsiteY27" fmla="*/ 198120 h 1676400"/>
              <a:gd name="connsiteX28" fmla="*/ 1615440 w 2133600"/>
              <a:gd name="connsiteY28" fmla="*/ 274320 h 1676400"/>
              <a:gd name="connsiteX29" fmla="*/ 1661160 w 2133600"/>
              <a:gd name="connsiteY29" fmla="*/ 289560 h 1676400"/>
              <a:gd name="connsiteX30" fmla="*/ 1752600 w 2133600"/>
              <a:gd name="connsiteY30" fmla="*/ 350520 h 1676400"/>
              <a:gd name="connsiteX31" fmla="*/ 1844040 w 2133600"/>
              <a:gd name="connsiteY31" fmla="*/ 396240 h 1676400"/>
              <a:gd name="connsiteX32" fmla="*/ 1920240 w 2133600"/>
              <a:gd name="connsiteY32" fmla="*/ 457200 h 1676400"/>
              <a:gd name="connsiteX33" fmla="*/ 1950720 w 2133600"/>
              <a:gd name="connsiteY33" fmla="*/ 502920 h 1676400"/>
              <a:gd name="connsiteX34" fmla="*/ 1996440 w 2133600"/>
              <a:gd name="connsiteY34" fmla="*/ 548640 h 1676400"/>
              <a:gd name="connsiteX35" fmla="*/ 2072640 w 2133600"/>
              <a:gd name="connsiteY35" fmla="*/ 624840 h 1676400"/>
              <a:gd name="connsiteX36" fmla="*/ 2118360 w 2133600"/>
              <a:gd name="connsiteY36" fmla="*/ 762000 h 1676400"/>
              <a:gd name="connsiteX37" fmla="*/ 2133600 w 2133600"/>
              <a:gd name="connsiteY37" fmla="*/ 807720 h 1676400"/>
              <a:gd name="connsiteX38" fmla="*/ 2118360 w 2133600"/>
              <a:gd name="connsiteY38" fmla="*/ 1021080 h 1676400"/>
              <a:gd name="connsiteX39" fmla="*/ 2103120 w 2133600"/>
              <a:gd name="connsiteY39" fmla="*/ 1066800 h 1676400"/>
              <a:gd name="connsiteX40" fmla="*/ 2057400 w 2133600"/>
              <a:gd name="connsiteY40" fmla="*/ 1097280 h 1676400"/>
              <a:gd name="connsiteX41" fmla="*/ 1981200 w 2133600"/>
              <a:gd name="connsiteY41" fmla="*/ 1158240 h 1676400"/>
              <a:gd name="connsiteX42" fmla="*/ 1950720 w 2133600"/>
              <a:gd name="connsiteY42" fmla="*/ 1203960 h 1676400"/>
              <a:gd name="connsiteX43" fmla="*/ 1905000 w 2133600"/>
              <a:gd name="connsiteY43" fmla="*/ 1234440 h 1676400"/>
              <a:gd name="connsiteX44" fmla="*/ 1798320 w 2133600"/>
              <a:gd name="connsiteY44" fmla="*/ 1356360 h 1676400"/>
              <a:gd name="connsiteX45" fmla="*/ 1767840 w 2133600"/>
              <a:gd name="connsiteY45" fmla="*/ 1402080 h 1676400"/>
              <a:gd name="connsiteX46" fmla="*/ 1676400 w 2133600"/>
              <a:gd name="connsiteY46" fmla="*/ 1463040 h 1676400"/>
              <a:gd name="connsiteX47" fmla="*/ 1630680 w 2133600"/>
              <a:gd name="connsiteY47" fmla="*/ 1493520 h 1676400"/>
              <a:gd name="connsiteX48" fmla="*/ 1493520 w 2133600"/>
              <a:gd name="connsiteY48" fmla="*/ 1584960 h 1676400"/>
              <a:gd name="connsiteX49" fmla="*/ 1447800 w 2133600"/>
              <a:gd name="connsiteY49" fmla="*/ 1615440 h 1676400"/>
              <a:gd name="connsiteX50" fmla="*/ 1356360 w 2133600"/>
              <a:gd name="connsiteY50" fmla="*/ 1645920 h 1676400"/>
              <a:gd name="connsiteX51" fmla="*/ 1310640 w 2133600"/>
              <a:gd name="connsiteY51" fmla="*/ 1661160 h 1676400"/>
              <a:gd name="connsiteX52" fmla="*/ 1234440 w 2133600"/>
              <a:gd name="connsiteY52" fmla="*/ 1676400 h 1676400"/>
              <a:gd name="connsiteX53" fmla="*/ 1173480 w 2133600"/>
              <a:gd name="connsiteY53" fmla="*/ 1661160 h 1676400"/>
              <a:gd name="connsiteX54" fmla="*/ 1051560 w 2133600"/>
              <a:gd name="connsiteY54" fmla="*/ 1645920 h 1676400"/>
              <a:gd name="connsiteX55" fmla="*/ 914400 w 2133600"/>
              <a:gd name="connsiteY55" fmla="*/ 1600200 h 1676400"/>
              <a:gd name="connsiteX56" fmla="*/ 853440 w 2133600"/>
              <a:gd name="connsiteY56" fmla="*/ 1584960 h 1676400"/>
              <a:gd name="connsiteX57" fmla="*/ 609600 w 2133600"/>
              <a:gd name="connsiteY57" fmla="*/ 1569720 h 1676400"/>
              <a:gd name="connsiteX58" fmla="*/ 320040 w 2133600"/>
              <a:gd name="connsiteY58" fmla="*/ 1524000 h 1676400"/>
              <a:gd name="connsiteX59" fmla="*/ 152400 w 2133600"/>
              <a:gd name="connsiteY59" fmla="*/ 1478280 h 1676400"/>
              <a:gd name="connsiteX60" fmla="*/ 106680 w 2133600"/>
              <a:gd name="connsiteY60" fmla="*/ 1447800 h 1676400"/>
              <a:gd name="connsiteX61" fmla="*/ 76200 w 2133600"/>
              <a:gd name="connsiteY61" fmla="*/ 1402080 h 1676400"/>
              <a:gd name="connsiteX62" fmla="*/ 30480 w 2133600"/>
              <a:gd name="connsiteY62" fmla="*/ 1356360 h 1676400"/>
              <a:gd name="connsiteX63" fmla="*/ 0 w 2133600"/>
              <a:gd name="connsiteY63" fmla="*/ 1264920 h 1676400"/>
              <a:gd name="connsiteX64" fmla="*/ 45720 w 2133600"/>
              <a:gd name="connsiteY64" fmla="*/ 1112520 h 1676400"/>
              <a:gd name="connsiteX65" fmla="*/ 60960 w 2133600"/>
              <a:gd name="connsiteY65" fmla="*/ 109728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133600" h="1676400">
                <a:moveTo>
                  <a:pt x="60960" y="1097280"/>
                </a:moveTo>
                <a:cubicBezTo>
                  <a:pt x="78740" y="1076960"/>
                  <a:pt x="119282" y="1023718"/>
                  <a:pt x="152400" y="990600"/>
                </a:cubicBezTo>
                <a:cubicBezTo>
                  <a:pt x="165352" y="977648"/>
                  <a:pt x="186059" y="973904"/>
                  <a:pt x="198120" y="960120"/>
                </a:cubicBezTo>
                <a:cubicBezTo>
                  <a:pt x="222243" y="932551"/>
                  <a:pt x="238760" y="899160"/>
                  <a:pt x="259080" y="868680"/>
                </a:cubicBezTo>
                <a:lnTo>
                  <a:pt x="289560" y="822960"/>
                </a:lnTo>
                <a:cubicBezTo>
                  <a:pt x="299720" y="807720"/>
                  <a:pt x="314248" y="794616"/>
                  <a:pt x="320040" y="777240"/>
                </a:cubicBezTo>
                <a:cubicBezTo>
                  <a:pt x="325120" y="762000"/>
                  <a:pt x="327478" y="745563"/>
                  <a:pt x="335280" y="731520"/>
                </a:cubicBezTo>
                <a:cubicBezTo>
                  <a:pt x="353070" y="699498"/>
                  <a:pt x="384656" y="674833"/>
                  <a:pt x="396240" y="640080"/>
                </a:cubicBezTo>
                <a:cubicBezTo>
                  <a:pt x="401320" y="624840"/>
                  <a:pt x="404296" y="608728"/>
                  <a:pt x="411480" y="594360"/>
                </a:cubicBezTo>
                <a:cubicBezTo>
                  <a:pt x="419671" y="577977"/>
                  <a:pt x="434521" y="565378"/>
                  <a:pt x="441960" y="548640"/>
                </a:cubicBezTo>
                <a:cubicBezTo>
                  <a:pt x="455009" y="519280"/>
                  <a:pt x="462280" y="487680"/>
                  <a:pt x="472440" y="457200"/>
                </a:cubicBezTo>
                <a:lnTo>
                  <a:pt x="487680" y="411480"/>
                </a:lnTo>
                <a:cubicBezTo>
                  <a:pt x="492760" y="396240"/>
                  <a:pt x="494009" y="379126"/>
                  <a:pt x="502920" y="365760"/>
                </a:cubicBezTo>
                <a:cubicBezTo>
                  <a:pt x="590271" y="234733"/>
                  <a:pt x="485544" y="400513"/>
                  <a:pt x="548640" y="274320"/>
                </a:cubicBezTo>
                <a:cubicBezTo>
                  <a:pt x="556831" y="257937"/>
                  <a:pt x="570929" y="244983"/>
                  <a:pt x="579120" y="228600"/>
                </a:cubicBezTo>
                <a:cubicBezTo>
                  <a:pt x="600590" y="185659"/>
                  <a:pt x="597658" y="110661"/>
                  <a:pt x="655320" y="91440"/>
                </a:cubicBezTo>
                <a:cubicBezTo>
                  <a:pt x="822061" y="35860"/>
                  <a:pt x="569501" y="124502"/>
                  <a:pt x="746760" y="45720"/>
                </a:cubicBezTo>
                <a:cubicBezTo>
                  <a:pt x="776120" y="32671"/>
                  <a:pt x="807720" y="25400"/>
                  <a:pt x="838200" y="15240"/>
                </a:cubicBezTo>
                <a:lnTo>
                  <a:pt x="883920" y="0"/>
                </a:lnTo>
                <a:cubicBezTo>
                  <a:pt x="914400" y="5080"/>
                  <a:pt x="945060" y="9180"/>
                  <a:pt x="975360" y="15240"/>
                </a:cubicBezTo>
                <a:cubicBezTo>
                  <a:pt x="995899" y="19348"/>
                  <a:pt x="1015781" y="26372"/>
                  <a:pt x="1036320" y="30480"/>
                </a:cubicBezTo>
                <a:cubicBezTo>
                  <a:pt x="1066620" y="36540"/>
                  <a:pt x="1097460" y="39660"/>
                  <a:pt x="1127760" y="45720"/>
                </a:cubicBezTo>
                <a:cubicBezTo>
                  <a:pt x="1148299" y="49828"/>
                  <a:pt x="1168273" y="56416"/>
                  <a:pt x="1188720" y="60960"/>
                </a:cubicBezTo>
                <a:cubicBezTo>
                  <a:pt x="1214006" y="66579"/>
                  <a:pt x="1239930" y="69384"/>
                  <a:pt x="1264920" y="76200"/>
                </a:cubicBezTo>
                <a:cubicBezTo>
                  <a:pt x="1295917" y="84654"/>
                  <a:pt x="1325880" y="96520"/>
                  <a:pt x="1356360" y="106680"/>
                </a:cubicBezTo>
                <a:lnTo>
                  <a:pt x="1402080" y="121920"/>
                </a:lnTo>
                <a:cubicBezTo>
                  <a:pt x="1417320" y="127000"/>
                  <a:pt x="1434434" y="128249"/>
                  <a:pt x="1447800" y="137160"/>
                </a:cubicBezTo>
                <a:lnTo>
                  <a:pt x="1539240" y="198120"/>
                </a:lnTo>
                <a:cubicBezTo>
                  <a:pt x="1569720" y="243840"/>
                  <a:pt x="1564640" y="248920"/>
                  <a:pt x="1615440" y="274320"/>
                </a:cubicBezTo>
                <a:cubicBezTo>
                  <a:pt x="1629808" y="281504"/>
                  <a:pt x="1647117" y="281758"/>
                  <a:pt x="1661160" y="289560"/>
                </a:cubicBezTo>
                <a:cubicBezTo>
                  <a:pt x="1693182" y="307350"/>
                  <a:pt x="1717847" y="338936"/>
                  <a:pt x="1752600" y="350520"/>
                </a:cubicBezTo>
                <a:cubicBezTo>
                  <a:pt x="1815696" y="371552"/>
                  <a:pt x="1784954" y="356849"/>
                  <a:pt x="1844040" y="396240"/>
                </a:cubicBezTo>
                <a:cubicBezTo>
                  <a:pt x="1931391" y="527267"/>
                  <a:pt x="1815080" y="373072"/>
                  <a:pt x="1920240" y="457200"/>
                </a:cubicBezTo>
                <a:cubicBezTo>
                  <a:pt x="1934543" y="468642"/>
                  <a:pt x="1938994" y="488849"/>
                  <a:pt x="1950720" y="502920"/>
                </a:cubicBezTo>
                <a:cubicBezTo>
                  <a:pt x="1964518" y="519477"/>
                  <a:pt x="1982642" y="532083"/>
                  <a:pt x="1996440" y="548640"/>
                </a:cubicBezTo>
                <a:cubicBezTo>
                  <a:pt x="2059940" y="624840"/>
                  <a:pt x="1988820" y="568960"/>
                  <a:pt x="2072640" y="624840"/>
                </a:cubicBezTo>
                <a:lnTo>
                  <a:pt x="2118360" y="762000"/>
                </a:lnTo>
                <a:lnTo>
                  <a:pt x="2133600" y="807720"/>
                </a:lnTo>
                <a:cubicBezTo>
                  <a:pt x="2128520" y="878840"/>
                  <a:pt x="2126691" y="950267"/>
                  <a:pt x="2118360" y="1021080"/>
                </a:cubicBezTo>
                <a:cubicBezTo>
                  <a:pt x="2116483" y="1037034"/>
                  <a:pt x="2113155" y="1054256"/>
                  <a:pt x="2103120" y="1066800"/>
                </a:cubicBezTo>
                <a:cubicBezTo>
                  <a:pt x="2091678" y="1081103"/>
                  <a:pt x="2072640" y="1087120"/>
                  <a:pt x="2057400" y="1097280"/>
                </a:cubicBezTo>
                <a:cubicBezTo>
                  <a:pt x="1970049" y="1228307"/>
                  <a:pt x="2086360" y="1074112"/>
                  <a:pt x="1981200" y="1158240"/>
                </a:cubicBezTo>
                <a:cubicBezTo>
                  <a:pt x="1966897" y="1169682"/>
                  <a:pt x="1963672" y="1191008"/>
                  <a:pt x="1950720" y="1203960"/>
                </a:cubicBezTo>
                <a:cubicBezTo>
                  <a:pt x="1937768" y="1216912"/>
                  <a:pt x="1920240" y="1224280"/>
                  <a:pt x="1905000" y="1234440"/>
                </a:cubicBezTo>
                <a:cubicBezTo>
                  <a:pt x="1833880" y="1341120"/>
                  <a:pt x="1874520" y="1305560"/>
                  <a:pt x="1798320" y="1356360"/>
                </a:cubicBezTo>
                <a:cubicBezTo>
                  <a:pt x="1788160" y="1371600"/>
                  <a:pt x="1781624" y="1390019"/>
                  <a:pt x="1767840" y="1402080"/>
                </a:cubicBezTo>
                <a:cubicBezTo>
                  <a:pt x="1740271" y="1426203"/>
                  <a:pt x="1706880" y="1442720"/>
                  <a:pt x="1676400" y="1463040"/>
                </a:cubicBezTo>
                <a:lnTo>
                  <a:pt x="1630680" y="1493520"/>
                </a:lnTo>
                <a:lnTo>
                  <a:pt x="1493520" y="1584960"/>
                </a:lnTo>
                <a:cubicBezTo>
                  <a:pt x="1478280" y="1595120"/>
                  <a:pt x="1465176" y="1609648"/>
                  <a:pt x="1447800" y="1615440"/>
                </a:cubicBezTo>
                <a:lnTo>
                  <a:pt x="1356360" y="1645920"/>
                </a:lnTo>
                <a:cubicBezTo>
                  <a:pt x="1341120" y="1651000"/>
                  <a:pt x="1326392" y="1658010"/>
                  <a:pt x="1310640" y="1661160"/>
                </a:cubicBezTo>
                <a:lnTo>
                  <a:pt x="1234440" y="1676400"/>
                </a:lnTo>
                <a:cubicBezTo>
                  <a:pt x="1214120" y="1671320"/>
                  <a:pt x="1194140" y="1664603"/>
                  <a:pt x="1173480" y="1661160"/>
                </a:cubicBezTo>
                <a:cubicBezTo>
                  <a:pt x="1133081" y="1654427"/>
                  <a:pt x="1091607" y="1654502"/>
                  <a:pt x="1051560" y="1645920"/>
                </a:cubicBezTo>
                <a:cubicBezTo>
                  <a:pt x="944880" y="1623060"/>
                  <a:pt x="990600" y="1619250"/>
                  <a:pt x="914400" y="1600200"/>
                </a:cubicBezTo>
                <a:cubicBezTo>
                  <a:pt x="894080" y="1595120"/>
                  <a:pt x="874281" y="1587044"/>
                  <a:pt x="853440" y="1584960"/>
                </a:cubicBezTo>
                <a:cubicBezTo>
                  <a:pt x="772406" y="1576857"/>
                  <a:pt x="690880" y="1574800"/>
                  <a:pt x="609600" y="1569720"/>
                </a:cubicBezTo>
                <a:cubicBezTo>
                  <a:pt x="515760" y="1556314"/>
                  <a:pt x="411003" y="1542193"/>
                  <a:pt x="320040" y="1524000"/>
                </a:cubicBezTo>
                <a:cubicBezTo>
                  <a:pt x="279145" y="1515821"/>
                  <a:pt x="185547" y="1500378"/>
                  <a:pt x="152400" y="1478280"/>
                </a:cubicBezTo>
                <a:lnTo>
                  <a:pt x="106680" y="1447800"/>
                </a:lnTo>
                <a:cubicBezTo>
                  <a:pt x="96520" y="1432560"/>
                  <a:pt x="87926" y="1416151"/>
                  <a:pt x="76200" y="1402080"/>
                </a:cubicBezTo>
                <a:cubicBezTo>
                  <a:pt x="62402" y="1385523"/>
                  <a:pt x="40947" y="1375200"/>
                  <a:pt x="30480" y="1356360"/>
                </a:cubicBezTo>
                <a:cubicBezTo>
                  <a:pt x="14877" y="1328274"/>
                  <a:pt x="0" y="1264920"/>
                  <a:pt x="0" y="1264920"/>
                </a:cubicBezTo>
                <a:cubicBezTo>
                  <a:pt x="9593" y="1197772"/>
                  <a:pt x="-485" y="1158725"/>
                  <a:pt x="45720" y="1112520"/>
                </a:cubicBezTo>
                <a:cubicBezTo>
                  <a:pt x="53752" y="1104488"/>
                  <a:pt x="43180" y="1117600"/>
                  <a:pt x="60960" y="109728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36406A-BC35-5CD6-9CCC-1C70FCA1FC86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36406A-BC35-5CD6-9CCC-1C70FCA1F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40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51257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DiffPool</a:t>
            </a:r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3" y="1421104"/>
            <a:ext cx="455930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Microsoft JhengHei UI"/>
                <a:cs typeface="Microsoft JhengHei UI"/>
              </a:rPr>
              <a:t>选择最重要的节点来作为粗化图的节点</a:t>
            </a:r>
            <a:endParaRPr sz="210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47">
                <a:extLst>
                  <a:ext uri="{FF2B5EF4-FFF2-40B4-BE49-F238E27FC236}">
                    <a16:creationId xmlns:a16="http://schemas.microsoft.com/office/drawing/2014/main" id="{1B522AE1-1A02-5F66-F19C-B2B6EEDD91EA}"/>
                  </a:ext>
                </a:extLst>
              </p:cNvPr>
              <p:cNvSpPr/>
              <p:nvPr/>
            </p:nvSpPr>
            <p:spPr>
              <a:xfrm>
                <a:off x="5257800" y="2244994"/>
                <a:ext cx="5919060" cy="689098"/>
              </a:xfrm>
              <a:custGeom>
                <a:avLst/>
                <a:gdLst/>
                <a:ahLst/>
                <a:cxnLst/>
                <a:rect l="l" t="t" r="r" b="b"/>
                <a:pathLst>
                  <a:path w="3074034" h="433069">
                    <a:moveTo>
                      <a:pt x="3002280" y="432815"/>
                    </a:moveTo>
                    <a:lnTo>
                      <a:pt x="73152" y="432815"/>
                    </a:lnTo>
                    <a:lnTo>
                      <a:pt x="44637" y="427405"/>
                    </a:lnTo>
                    <a:lnTo>
                      <a:pt x="21450" y="412075"/>
                    </a:lnTo>
                    <a:lnTo>
                      <a:pt x="5825" y="389208"/>
                    </a:lnTo>
                    <a:lnTo>
                      <a:pt x="0" y="361187"/>
                    </a:lnTo>
                    <a:lnTo>
                      <a:pt x="0" y="71627"/>
                    </a:lnTo>
                    <a:lnTo>
                      <a:pt x="5825" y="43801"/>
                    </a:lnTo>
                    <a:lnTo>
                      <a:pt x="21450" y="21002"/>
                    </a:lnTo>
                    <a:lnTo>
                      <a:pt x="44637" y="5609"/>
                    </a:lnTo>
                    <a:lnTo>
                      <a:pt x="73152" y="0"/>
                    </a:lnTo>
                    <a:lnTo>
                      <a:pt x="3002280" y="0"/>
                    </a:lnTo>
                    <a:lnTo>
                      <a:pt x="3030020" y="5609"/>
                    </a:lnTo>
                    <a:lnTo>
                      <a:pt x="3052791" y="21002"/>
                    </a:lnTo>
                    <a:lnTo>
                      <a:pt x="3068213" y="43801"/>
                    </a:lnTo>
                    <a:lnTo>
                      <a:pt x="3073908" y="71627"/>
                    </a:lnTo>
                    <a:lnTo>
                      <a:pt x="3073908" y="361187"/>
                    </a:lnTo>
                    <a:lnTo>
                      <a:pt x="3068213" y="389208"/>
                    </a:lnTo>
                    <a:lnTo>
                      <a:pt x="3052791" y="412075"/>
                    </a:lnTo>
                    <a:lnTo>
                      <a:pt x="3030020" y="427405"/>
                    </a:lnTo>
                    <a:lnTo>
                      <a:pt x="3002280" y="432815"/>
                    </a:lnTo>
                    <a:close/>
                  </a:path>
                </a:pathLst>
              </a:custGeom>
              <a:solidFill>
                <a:srgbClr val="9BBA58">
                  <a:alpha val="50199"/>
                </a:srgbClr>
              </a:solidFill>
            </p:spPr>
            <p:txBody>
              <a:bodyPr wrap="square" lIns="0" tIns="0" rIns="0" bIns="0" rtlCol="0" anchor="ctr"/>
              <a:lstStyle/>
              <a:p>
                <a:pPr marR="1143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10" smtClean="0">
                          <a:latin typeface="Cambria Math" panose="02040503050406030204" pitchFamily="18" charset="0"/>
                        </a:rPr>
                        <m:t>利用学到</m:t>
                      </m:r>
                      <m:r>
                        <a:rPr lang="zh-CN" altLang="en-US" sz="2400" i="1" spc="1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400" b="1" i="1" spc="10" smtClean="0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400" i="1" spc="1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pc="10" smtClean="0">
                              <a:latin typeface="Cambria Math" panose="02040503050406030204" pitchFamily="18" charset="0"/>
                            </a:rPr>
                            <m:t>和</m:t>
                          </m:r>
                          <m:r>
                            <a:rPr lang="en-US" altLang="zh-CN" sz="2400" b="1" i="1" spc="10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400" i="1" spc="1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pc="10" smtClean="0">
                              <a:latin typeface="Cambria Math" panose="02040503050406030204" pitchFamily="18" charset="0"/>
                            </a:rPr>
                            <m:t>𝑛𝑡𝑒𝑟</m:t>
                          </m:r>
                        </m:sub>
                      </m:sSub>
                      <m:r>
                        <a:rPr lang="zh-CN" altLang="en-US" sz="2400" i="1" spc="10" smtClean="0">
                          <a:latin typeface="Cambria Math" panose="02040503050406030204" pitchFamily="18" charset="0"/>
                        </a:rPr>
                        <m:t>生成</m:t>
                      </m:r>
                      <m:sSub>
                        <m:sSubPr>
                          <m:ctrlPr>
                            <a:rPr lang="en-US" altLang="zh-CN" sz="2400" i="1" spc="1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pc="1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1" i="1" spc="1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zh-CN" altLang="en-US" sz="2400" i="1" spc="10" smtClean="0">
                          <a:latin typeface="Cambria Math" panose="02040503050406030204" pitchFamily="18" charset="0"/>
                        </a:rPr>
                        <m:t>和</m:t>
                      </m:r>
                      <m:sSubSup>
                        <m:sSubSupPr>
                          <m:ctrlPr>
                            <a:rPr lang="en-US" altLang="zh-CN" sz="2400" i="1" spc="1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pc="10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400" b="0" i="1" spc="1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sz="2400" b="0" i="1" spc="1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3" name="object 47">
                <a:extLst>
                  <a:ext uri="{FF2B5EF4-FFF2-40B4-BE49-F238E27FC236}">
                    <a16:creationId xmlns:a16="http://schemas.microsoft.com/office/drawing/2014/main" id="{1B522AE1-1A02-5F66-F19C-B2B6EEDD9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244994"/>
                <a:ext cx="5919060" cy="689098"/>
              </a:xfrm>
              <a:custGeom>
                <a:avLst/>
                <a:gdLst/>
                <a:ahLst/>
                <a:cxnLst/>
                <a:rect l="l" t="t" r="r" b="b"/>
                <a:pathLst>
                  <a:path w="3074034" h="433069">
                    <a:moveTo>
                      <a:pt x="3002280" y="432815"/>
                    </a:moveTo>
                    <a:lnTo>
                      <a:pt x="73152" y="432815"/>
                    </a:lnTo>
                    <a:lnTo>
                      <a:pt x="44637" y="427405"/>
                    </a:lnTo>
                    <a:lnTo>
                      <a:pt x="21450" y="412075"/>
                    </a:lnTo>
                    <a:lnTo>
                      <a:pt x="5825" y="389208"/>
                    </a:lnTo>
                    <a:lnTo>
                      <a:pt x="0" y="361187"/>
                    </a:lnTo>
                    <a:lnTo>
                      <a:pt x="0" y="71627"/>
                    </a:lnTo>
                    <a:lnTo>
                      <a:pt x="5825" y="43801"/>
                    </a:lnTo>
                    <a:lnTo>
                      <a:pt x="21450" y="21002"/>
                    </a:lnTo>
                    <a:lnTo>
                      <a:pt x="44637" y="5609"/>
                    </a:lnTo>
                    <a:lnTo>
                      <a:pt x="73152" y="0"/>
                    </a:lnTo>
                    <a:lnTo>
                      <a:pt x="3002280" y="0"/>
                    </a:lnTo>
                    <a:lnTo>
                      <a:pt x="3030020" y="5609"/>
                    </a:lnTo>
                    <a:lnTo>
                      <a:pt x="3052791" y="21002"/>
                    </a:lnTo>
                    <a:lnTo>
                      <a:pt x="3068213" y="43801"/>
                    </a:lnTo>
                    <a:lnTo>
                      <a:pt x="3073908" y="71627"/>
                    </a:lnTo>
                    <a:lnTo>
                      <a:pt x="3073908" y="361187"/>
                    </a:lnTo>
                    <a:lnTo>
                      <a:pt x="3068213" y="389208"/>
                    </a:lnTo>
                    <a:lnTo>
                      <a:pt x="3052791" y="412075"/>
                    </a:lnTo>
                    <a:lnTo>
                      <a:pt x="3030020" y="427405"/>
                    </a:lnTo>
                    <a:lnTo>
                      <a:pt x="3002280" y="432815"/>
                    </a:lnTo>
                    <a:close/>
                  </a:path>
                </a:pathLst>
              </a:cu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1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22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5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7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30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32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3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>
            <a:extLst>
              <a:ext uri="{FF2B5EF4-FFF2-40B4-BE49-F238E27FC236}">
                <a16:creationId xmlns:a16="http://schemas.microsoft.com/office/drawing/2014/main" id="{4EEBE5CB-2909-F389-1ACD-E2BE374410E4}"/>
              </a:ext>
            </a:extLst>
          </p:cNvPr>
          <p:cNvSpPr/>
          <p:nvPr/>
        </p:nvSpPr>
        <p:spPr>
          <a:xfrm>
            <a:off x="1188720" y="2423160"/>
            <a:ext cx="2225040" cy="1813560"/>
          </a:xfrm>
          <a:custGeom>
            <a:avLst/>
            <a:gdLst>
              <a:gd name="connsiteX0" fmla="*/ 60960 w 2225040"/>
              <a:gd name="connsiteY0" fmla="*/ 243840 h 1813560"/>
              <a:gd name="connsiteX1" fmla="*/ 15240 w 2225040"/>
              <a:gd name="connsiteY1" fmla="*/ 441960 h 1813560"/>
              <a:gd name="connsiteX2" fmla="*/ 0 w 2225040"/>
              <a:gd name="connsiteY2" fmla="*/ 487680 h 1813560"/>
              <a:gd name="connsiteX3" fmla="*/ 30480 w 2225040"/>
              <a:gd name="connsiteY3" fmla="*/ 579120 h 1813560"/>
              <a:gd name="connsiteX4" fmla="*/ 60960 w 2225040"/>
              <a:gd name="connsiteY4" fmla="*/ 624840 h 1813560"/>
              <a:gd name="connsiteX5" fmla="*/ 91440 w 2225040"/>
              <a:gd name="connsiteY5" fmla="*/ 716280 h 1813560"/>
              <a:gd name="connsiteX6" fmla="*/ 152400 w 2225040"/>
              <a:gd name="connsiteY6" fmla="*/ 807720 h 1813560"/>
              <a:gd name="connsiteX7" fmla="*/ 198120 w 2225040"/>
              <a:gd name="connsiteY7" fmla="*/ 899160 h 1813560"/>
              <a:gd name="connsiteX8" fmla="*/ 243840 w 2225040"/>
              <a:gd name="connsiteY8" fmla="*/ 929640 h 1813560"/>
              <a:gd name="connsiteX9" fmla="*/ 365760 w 2225040"/>
              <a:gd name="connsiteY9" fmla="*/ 1036320 h 1813560"/>
              <a:gd name="connsiteX10" fmla="*/ 411480 w 2225040"/>
              <a:gd name="connsiteY10" fmla="*/ 1082040 h 1813560"/>
              <a:gd name="connsiteX11" fmla="*/ 502920 w 2225040"/>
              <a:gd name="connsiteY11" fmla="*/ 1143000 h 1813560"/>
              <a:gd name="connsiteX12" fmla="*/ 579120 w 2225040"/>
              <a:gd name="connsiteY12" fmla="*/ 1203960 h 1813560"/>
              <a:gd name="connsiteX13" fmla="*/ 655320 w 2225040"/>
              <a:gd name="connsiteY13" fmla="*/ 1264920 h 1813560"/>
              <a:gd name="connsiteX14" fmla="*/ 701040 w 2225040"/>
              <a:gd name="connsiteY14" fmla="*/ 1310640 h 1813560"/>
              <a:gd name="connsiteX15" fmla="*/ 746760 w 2225040"/>
              <a:gd name="connsiteY15" fmla="*/ 1325880 h 1813560"/>
              <a:gd name="connsiteX16" fmla="*/ 792480 w 2225040"/>
              <a:gd name="connsiteY16" fmla="*/ 1356360 h 1813560"/>
              <a:gd name="connsiteX17" fmla="*/ 838200 w 2225040"/>
              <a:gd name="connsiteY17" fmla="*/ 1371600 h 1813560"/>
              <a:gd name="connsiteX18" fmla="*/ 929640 w 2225040"/>
              <a:gd name="connsiteY18" fmla="*/ 1417320 h 1813560"/>
              <a:gd name="connsiteX19" fmla="*/ 975360 w 2225040"/>
              <a:gd name="connsiteY19" fmla="*/ 1463040 h 1813560"/>
              <a:gd name="connsiteX20" fmla="*/ 1066800 w 2225040"/>
              <a:gd name="connsiteY20" fmla="*/ 1508760 h 1813560"/>
              <a:gd name="connsiteX21" fmla="*/ 1112520 w 2225040"/>
              <a:gd name="connsiteY21" fmla="*/ 1554480 h 1813560"/>
              <a:gd name="connsiteX22" fmla="*/ 1203960 w 2225040"/>
              <a:gd name="connsiteY22" fmla="*/ 1600200 h 1813560"/>
              <a:gd name="connsiteX23" fmla="*/ 1249680 w 2225040"/>
              <a:gd name="connsiteY23" fmla="*/ 1645920 h 1813560"/>
              <a:gd name="connsiteX24" fmla="*/ 1341120 w 2225040"/>
              <a:gd name="connsiteY24" fmla="*/ 1676400 h 1813560"/>
              <a:gd name="connsiteX25" fmla="*/ 1569720 w 2225040"/>
              <a:gd name="connsiteY25" fmla="*/ 1752600 h 1813560"/>
              <a:gd name="connsiteX26" fmla="*/ 1706880 w 2225040"/>
              <a:gd name="connsiteY26" fmla="*/ 1798320 h 1813560"/>
              <a:gd name="connsiteX27" fmla="*/ 1752600 w 2225040"/>
              <a:gd name="connsiteY27" fmla="*/ 1813560 h 1813560"/>
              <a:gd name="connsiteX28" fmla="*/ 1996440 w 2225040"/>
              <a:gd name="connsiteY28" fmla="*/ 1798320 h 1813560"/>
              <a:gd name="connsiteX29" fmla="*/ 2042160 w 2225040"/>
              <a:gd name="connsiteY29" fmla="*/ 1783080 h 1813560"/>
              <a:gd name="connsiteX30" fmla="*/ 2148840 w 2225040"/>
              <a:gd name="connsiteY30" fmla="*/ 1645920 h 1813560"/>
              <a:gd name="connsiteX31" fmla="*/ 2179320 w 2225040"/>
              <a:gd name="connsiteY31" fmla="*/ 1600200 h 1813560"/>
              <a:gd name="connsiteX32" fmla="*/ 2209800 w 2225040"/>
              <a:gd name="connsiteY32" fmla="*/ 1554480 h 1813560"/>
              <a:gd name="connsiteX33" fmla="*/ 2225040 w 2225040"/>
              <a:gd name="connsiteY33" fmla="*/ 1508760 h 1813560"/>
              <a:gd name="connsiteX34" fmla="*/ 2179320 w 2225040"/>
              <a:gd name="connsiteY34" fmla="*/ 1371600 h 1813560"/>
              <a:gd name="connsiteX35" fmla="*/ 2133600 w 2225040"/>
              <a:gd name="connsiteY35" fmla="*/ 1356360 h 1813560"/>
              <a:gd name="connsiteX36" fmla="*/ 2042160 w 2225040"/>
              <a:gd name="connsiteY36" fmla="*/ 1295400 h 1813560"/>
              <a:gd name="connsiteX37" fmla="*/ 1996440 w 2225040"/>
              <a:gd name="connsiteY37" fmla="*/ 1264920 h 1813560"/>
              <a:gd name="connsiteX38" fmla="*/ 1905000 w 2225040"/>
              <a:gd name="connsiteY38" fmla="*/ 1188720 h 1813560"/>
              <a:gd name="connsiteX39" fmla="*/ 1859280 w 2225040"/>
              <a:gd name="connsiteY39" fmla="*/ 1173480 h 1813560"/>
              <a:gd name="connsiteX40" fmla="*/ 1813560 w 2225040"/>
              <a:gd name="connsiteY40" fmla="*/ 1143000 h 1813560"/>
              <a:gd name="connsiteX41" fmla="*/ 1767840 w 2225040"/>
              <a:gd name="connsiteY41" fmla="*/ 1127760 h 1813560"/>
              <a:gd name="connsiteX42" fmla="*/ 1676400 w 2225040"/>
              <a:gd name="connsiteY42" fmla="*/ 1051560 h 1813560"/>
              <a:gd name="connsiteX43" fmla="*/ 1630680 w 2225040"/>
              <a:gd name="connsiteY43" fmla="*/ 1021080 h 1813560"/>
              <a:gd name="connsiteX44" fmla="*/ 1539240 w 2225040"/>
              <a:gd name="connsiteY44" fmla="*/ 944880 h 1813560"/>
              <a:gd name="connsiteX45" fmla="*/ 1508760 w 2225040"/>
              <a:gd name="connsiteY45" fmla="*/ 899160 h 1813560"/>
              <a:gd name="connsiteX46" fmla="*/ 1463040 w 2225040"/>
              <a:gd name="connsiteY46" fmla="*/ 868680 h 1813560"/>
              <a:gd name="connsiteX47" fmla="*/ 1417320 w 2225040"/>
              <a:gd name="connsiteY47" fmla="*/ 822960 h 1813560"/>
              <a:gd name="connsiteX48" fmla="*/ 1341120 w 2225040"/>
              <a:gd name="connsiteY48" fmla="*/ 685800 h 1813560"/>
              <a:gd name="connsiteX49" fmla="*/ 1310640 w 2225040"/>
              <a:gd name="connsiteY49" fmla="*/ 640080 h 1813560"/>
              <a:gd name="connsiteX50" fmla="*/ 1249680 w 2225040"/>
              <a:gd name="connsiteY50" fmla="*/ 548640 h 1813560"/>
              <a:gd name="connsiteX51" fmla="*/ 1188720 w 2225040"/>
              <a:gd name="connsiteY51" fmla="*/ 457200 h 1813560"/>
              <a:gd name="connsiteX52" fmla="*/ 1127760 w 2225040"/>
              <a:gd name="connsiteY52" fmla="*/ 365760 h 1813560"/>
              <a:gd name="connsiteX53" fmla="*/ 1097280 w 2225040"/>
              <a:gd name="connsiteY53" fmla="*/ 320040 h 1813560"/>
              <a:gd name="connsiteX54" fmla="*/ 1051560 w 2225040"/>
              <a:gd name="connsiteY54" fmla="*/ 274320 h 1813560"/>
              <a:gd name="connsiteX55" fmla="*/ 960120 w 2225040"/>
              <a:gd name="connsiteY55" fmla="*/ 137160 h 1813560"/>
              <a:gd name="connsiteX56" fmla="*/ 883920 w 2225040"/>
              <a:gd name="connsiteY56" fmla="*/ 60960 h 1813560"/>
              <a:gd name="connsiteX57" fmla="*/ 731520 w 2225040"/>
              <a:gd name="connsiteY57" fmla="*/ 15240 h 1813560"/>
              <a:gd name="connsiteX58" fmla="*/ 563880 w 2225040"/>
              <a:gd name="connsiteY58" fmla="*/ 0 h 1813560"/>
              <a:gd name="connsiteX59" fmla="*/ 411480 w 2225040"/>
              <a:gd name="connsiteY59" fmla="*/ 15240 h 1813560"/>
              <a:gd name="connsiteX60" fmla="*/ 320040 w 2225040"/>
              <a:gd name="connsiteY60" fmla="*/ 45720 h 1813560"/>
              <a:gd name="connsiteX61" fmla="*/ 274320 w 2225040"/>
              <a:gd name="connsiteY61" fmla="*/ 60960 h 1813560"/>
              <a:gd name="connsiteX62" fmla="*/ 198120 w 2225040"/>
              <a:gd name="connsiteY62" fmla="*/ 121920 h 1813560"/>
              <a:gd name="connsiteX63" fmla="*/ 167640 w 2225040"/>
              <a:gd name="connsiteY63" fmla="*/ 167640 h 1813560"/>
              <a:gd name="connsiteX64" fmla="*/ 60960 w 2225040"/>
              <a:gd name="connsiteY64" fmla="*/ 24384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225040" h="1813560">
                <a:moveTo>
                  <a:pt x="60960" y="243840"/>
                </a:moveTo>
                <a:cubicBezTo>
                  <a:pt x="41176" y="382326"/>
                  <a:pt x="57079" y="316442"/>
                  <a:pt x="15240" y="441960"/>
                </a:cubicBezTo>
                <a:lnTo>
                  <a:pt x="0" y="487680"/>
                </a:lnTo>
                <a:cubicBezTo>
                  <a:pt x="10160" y="518160"/>
                  <a:pt x="12658" y="552387"/>
                  <a:pt x="30480" y="579120"/>
                </a:cubicBezTo>
                <a:cubicBezTo>
                  <a:pt x="40640" y="594360"/>
                  <a:pt x="53521" y="608102"/>
                  <a:pt x="60960" y="624840"/>
                </a:cubicBezTo>
                <a:cubicBezTo>
                  <a:pt x="74009" y="654200"/>
                  <a:pt x="73618" y="689547"/>
                  <a:pt x="91440" y="716280"/>
                </a:cubicBezTo>
                <a:cubicBezTo>
                  <a:pt x="111760" y="746760"/>
                  <a:pt x="140816" y="772967"/>
                  <a:pt x="152400" y="807720"/>
                </a:cubicBezTo>
                <a:cubicBezTo>
                  <a:pt x="164795" y="844905"/>
                  <a:pt x="168577" y="869617"/>
                  <a:pt x="198120" y="899160"/>
                </a:cubicBezTo>
                <a:cubicBezTo>
                  <a:pt x="211072" y="912112"/>
                  <a:pt x="228600" y="919480"/>
                  <a:pt x="243840" y="929640"/>
                </a:cubicBezTo>
                <a:cubicBezTo>
                  <a:pt x="330200" y="1059180"/>
                  <a:pt x="187960" y="858520"/>
                  <a:pt x="365760" y="1036320"/>
                </a:cubicBezTo>
                <a:cubicBezTo>
                  <a:pt x="381000" y="1051560"/>
                  <a:pt x="394467" y="1068808"/>
                  <a:pt x="411480" y="1082040"/>
                </a:cubicBezTo>
                <a:cubicBezTo>
                  <a:pt x="440396" y="1104530"/>
                  <a:pt x="502920" y="1143000"/>
                  <a:pt x="502920" y="1143000"/>
                </a:cubicBezTo>
                <a:cubicBezTo>
                  <a:pt x="590271" y="1274027"/>
                  <a:pt x="473960" y="1119832"/>
                  <a:pt x="579120" y="1203960"/>
                </a:cubicBezTo>
                <a:cubicBezTo>
                  <a:pt x="677597" y="1282742"/>
                  <a:pt x="540402" y="1226614"/>
                  <a:pt x="655320" y="1264920"/>
                </a:cubicBezTo>
                <a:cubicBezTo>
                  <a:pt x="670560" y="1280160"/>
                  <a:pt x="683107" y="1298685"/>
                  <a:pt x="701040" y="1310640"/>
                </a:cubicBezTo>
                <a:cubicBezTo>
                  <a:pt x="714406" y="1319551"/>
                  <a:pt x="732392" y="1318696"/>
                  <a:pt x="746760" y="1325880"/>
                </a:cubicBezTo>
                <a:cubicBezTo>
                  <a:pt x="763143" y="1334071"/>
                  <a:pt x="776097" y="1348169"/>
                  <a:pt x="792480" y="1356360"/>
                </a:cubicBezTo>
                <a:cubicBezTo>
                  <a:pt x="806848" y="1363544"/>
                  <a:pt x="823832" y="1364416"/>
                  <a:pt x="838200" y="1371600"/>
                </a:cubicBezTo>
                <a:cubicBezTo>
                  <a:pt x="956373" y="1430686"/>
                  <a:pt x="814722" y="1379014"/>
                  <a:pt x="929640" y="1417320"/>
                </a:cubicBezTo>
                <a:cubicBezTo>
                  <a:pt x="944880" y="1432560"/>
                  <a:pt x="957427" y="1451085"/>
                  <a:pt x="975360" y="1463040"/>
                </a:cubicBezTo>
                <a:cubicBezTo>
                  <a:pt x="1112827" y="1554684"/>
                  <a:pt x="922918" y="1388859"/>
                  <a:pt x="1066800" y="1508760"/>
                </a:cubicBezTo>
                <a:cubicBezTo>
                  <a:pt x="1083357" y="1522558"/>
                  <a:pt x="1095963" y="1540682"/>
                  <a:pt x="1112520" y="1554480"/>
                </a:cubicBezTo>
                <a:cubicBezTo>
                  <a:pt x="1151911" y="1587306"/>
                  <a:pt x="1158138" y="1584926"/>
                  <a:pt x="1203960" y="1600200"/>
                </a:cubicBezTo>
                <a:cubicBezTo>
                  <a:pt x="1219200" y="1615440"/>
                  <a:pt x="1230840" y="1635453"/>
                  <a:pt x="1249680" y="1645920"/>
                </a:cubicBezTo>
                <a:cubicBezTo>
                  <a:pt x="1277766" y="1661523"/>
                  <a:pt x="1310640" y="1666240"/>
                  <a:pt x="1341120" y="1676400"/>
                </a:cubicBezTo>
                <a:lnTo>
                  <a:pt x="1569720" y="1752600"/>
                </a:lnTo>
                <a:lnTo>
                  <a:pt x="1706880" y="1798320"/>
                </a:lnTo>
                <a:lnTo>
                  <a:pt x="1752600" y="1813560"/>
                </a:lnTo>
                <a:cubicBezTo>
                  <a:pt x="1833880" y="1808480"/>
                  <a:pt x="1915449" y="1806845"/>
                  <a:pt x="1996440" y="1798320"/>
                </a:cubicBezTo>
                <a:cubicBezTo>
                  <a:pt x="2012416" y="1796638"/>
                  <a:pt x="2028794" y="1791991"/>
                  <a:pt x="2042160" y="1783080"/>
                </a:cubicBezTo>
                <a:cubicBezTo>
                  <a:pt x="2085134" y="1754431"/>
                  <a:pt x="2124619" y="1682251"/>
                  <a:pt x="2148840" y="1645920"/>
                </a:cubicBezTo>
                <a:lnTo>
                  <a:pt x="2179320" y="1600200"/>
                </a:lnTo>
                <a:cubicBezTo>
                  <a:pt x="2189480" y="1584960"/>
                  <a:pt x="2204008" y="1571856"/>
                  <a:pt x="2209800" y="1554480"/>
                </a:cubicBezTo>
                <a:lnTo>
                  <a:pt x="2225040" y="1508760"/>
                </a:lnTo>
                <a:cubicBezTo>
                  <a:pt x="2217604" y="1464142"/>
                  <a:pt x="2220530" y="1404568"/>
                  <a:pt x="2179320" y="1371600"/>
                </a:cubicBezTo>
                <a:cubicBezTo>
                  <a:pt x="2166776" y="1361565"/>
                  <a:pt x="2147643" y="1364162"/>
                  <a:pt x="2133600" y="1356360"/>
                </a:cubicBezTo>
                <a:cubicBezTo>
                  <a:pt x="2101578" y="1338570"/>
                  <a:pt x="2072640" y="1315720"/>
                  <a:pt x="2042160" y="1295400"/>
                </a:cubicBezTo>
                <a:cubicBezTo>
                  <a:pt x="2026920" y="1285240"/>
                  <a:pt x="2009392" y="1277872"/>
                  <a:pt x="1996440" y="1264920"/>
                </a:cubicBezTo>
                <a:cubicBezTo>
                  <a:pt x="1962735" y="1231215"/>
                  <a:pt x="1947435" y="1209938"/>
                  <a:pt x="1905000" y="1188720"/>
                </a:cubicBezTo>
                <a:cubicBezTo>
                  <a:pt x="1890632" y="1181536"/>
                  <a:pt x="1873648" y="1180664"/>
                  <a:pt x="1859280" y="1173480"/>
                </a:cubicBezTo>
                <a:cubicBezTo>
                  <a:pt x="1842897" y="1165289"/>
                  <a:pt x="1829943" y="1151191"/>
                  <a:pt x="1813560" y="1143000"/>
                </a:cubicBezTo>
                <a:cubicBezTo>
                  <a:pt x="1799192" y="1135816"/>
                  <a:pt x="1782208" y="1134944"/>
                  <a:pt x="1767840" y="1127760"/>
                </a:cubicBezTo>
                <a:cubicBezTo>
                  <a:pt x="1711083" y="1099381"/>
                  <a:pt x="1726957" y="1093691"/>
                  <a:pt x="1676400" y="1051560"/>
                </a:cubicBezTo>
                <a:cubicBezTo>
                  <a:pt x="1662329" y="1039834"/>
                  <a:pt x="1644751" y="1032806"/>
                  <a:pt x="1630680" y="1021080"/>
                </a:cubicBezTo>
                <a:cubicBezTo>
                  <a:pt x="1513337" y="923294"/>
                  <a:pt x="1652754" y="1020556"/>
                  <a:pt x="1539240" y="944880"/>
                </a:cubicBezTo>
                <a:cubicBezTo>
                  <a:pt x="1529080" y="929640"/>
                  <a:pt x="1521712" y="912112"/>
                  <a:pt x="1508760" y="899160"/>
                </a:cubicBezTo>
                <a:cubicBezTo>
                  <a:pt x="1495808" y="886208"/>
                  <a:pt x="1477111" y="880406"/>
                  <a:pt x="1463040" y="868680"/>
                </a:cubicBezTo>
                <a:cubicBezTo>
                  <a:pt x="1446483" y="854882"/>
                  <a:pt x="1432560" y="838200"/>
                  <a:pt x="1417320" y="822960"/>
                </a:cubicBezTo>
                <a:cubicBezTo>
                  <a:pt x="1390496" y="742487"/>
                  <a:pt x="1410991" y="790606"/>
                  <a:pt x="1341120" y="685800"/>
                </a:cubicBezTo>
                <a:cubicBezTo>
                  <a:pt x="1330960" y="670560"/>
                  <a:pt x="1316432" y="657456"/>
                  <a:pt x="1310640" y="640080"/>
                </a:cubicBezTo>
                <a:cubicBezTo>
                  <a:pt x="1281494" y="552641"/>
                  <a:pt x="1316272" y="634259"/>
                  <a:pt x="1249680" y="548640"/>
                </a:cubicBezTo>
                <a:cubicBezTo>
                  <a:pt x="1227190" y="519724"/>
                  <a:pt x="1209040" y="487680"/>
                  <a:pt x="1188720" y="457200"/>
                </a:cubicBezTo>
                <a:lnTo>
                  <a:pt x="1127760" y="365760"/>
                </a:lnTo>
                <a:cubicBezTo>
                  <a:pt x="1117600" y="350520"/>
                  <a:pt x="1110232" y="332992"/>
                  <a:pt x="1097280" y="320040"/>
                </a:cubicBezTo>
                <a:cubicBezTo>
                  <a:pt x="1082040" y="304800"/>
                  <a:pt x="1064792" y="291333"/>
                  <a:pt x="1051560" y="274320"/>
                </a:cubicBezTo>
                <a:lnTo>
                  <a:pt x="960120" y="137160"/>
                </a:lnTo>
                <a:cubicBezTo>
                  <a:pt x="932314" y="95451"/>
                  <a:pt x="932046" y="82349"/>
                  <a:pt x="883920" y="60960"/>
                </a:cubicBezTo>
                <a:cubicBezTo>
                  <a:pt x="865358" y="52710"/>
                  <a:pt x="763185" y="19462"/>
                  <a:pt x="731520" y="15240"/>
                </a:cubicBezTo>
                <a:cubicBezTo>
                  <a:pt x="675902" y="7824"/>
                  <a:pt x="619760" y="5080"/>
                  <a:pt x="563880" y="0"/>
                </a:cubicBezTo>
                <a:cubicBezTo>
                  <a:pt x="513080" y="5080"/>
                  <a:pt x="461659" y="5831"/>
                  <a:pt x="411480" y="15240"/>
                </a:cubicBezTo>
                <a:cubicBezTo>
                  <a:pt x="379902" y="21161"/>
                  <a:pt x="350520" y="35560"/>
                  <a:pt x="320040" y="45720"/>
                </a:cubicBezTo>
                <a:lnTo>
                  <a:pt x="274320" y="60960"/>
                </a:lnTo>
                <a:cubicBezTo>
                  <a:pt x="186969" y="191987"/>
                  <a:pt x="303280" y="37792"/>
                  <a:pt x="198120" y="121920"/>
                </a:cubicBezTo>
                <a:cubicBezTo>
                  <a:pt x="183817" y="133362"/>
                  <a:pt x="181424" y="155579"/>
                  <a:pt x="167640" y="167640"/>
                </a:cubicBezTo>
                <a:cubicBezTo>
                  <a:pt x="94751" y="231418"/>
                  <a:pt x="109674" y="228600"/>
                  <a:pt x="60960" y="24384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9A2074D-B287-2A51-CBDE-66F23E604212}"/>
              </a:ext>
            </a:extLst>
          </p:cNvPr>
          <p:cNvSpPr/>
          <p:nvPr/>
        </p:nvSpPr>
        <p:spPr>
          <a:xfrm>
            <a:off x="2636520" y="2437202"/>
            <a:ext cx="1634282" cy="2302438"/>
          </a:xfrm>
          <a:custGeom>
            <a:avLst/>
            <a:gdLst>
              <a:gd name="connsiteX0" fmla="*/ 304800 w 1634282"/>
              <a:gd name="connsiteY0" fmla="*/ 16438 h 2302438"/>
              <a:gd name="connsiteX1" fmla="*/ 198120 w 1634282"/>
              <a:gd name="connsiteY1" fmla="*/ 107878 h 2302438"/>
              <a:gd name="connsiteX2" fmla="*/ 152400 w 1634282"/>
              <a:gd name="connsiteY2" fmla="*/ 138358 h 2302438"/>
              <a:gd name="connsiteX3" fmla="*/ 137160 w 1634282"/>
              <a:gd name="connsiteY3" fmla="*/ 184078 h 2302438"/>
              <a:gd name="connsiteX4" fmla="*/ 76200 w 1634282"/>
              <a:gd name="connsiteY4" fmla="*/ 275518 h 2302438"/>
              <a:gd name="connsiteX5" fmla="*/ 45720 w 1634282"/>
              <a:gd name="connsiteY5" fmla="*/ 366958 h 2302438"/>
              <a:gd name="connsiteX6" fmla="*/ 30480 w 1634282"/>
              <a:gd name="connsiteY6" fmla="*/ 473638 h 2302438"/>
              <a:gd name="connsiteX7" fmla="*/ 15240 w 1634282"/>
              <a:gd name="connsiteY7" fmla="*/ 534598 h 2302438"/>
              <a:gd name="connsiteX8" fmla="*/ 0 w 1634282"/>
              <a:gd name="connsiteY8" fmla="*/ 610798 h 2302438"/>
              <a:gd name="connsiteX9" fmla="*/ 15240 w 1634282"/>
              <a:gd name="connsiteY9" fmla="*/ 869878 h 2302438"/>
              <a:gd name="connsiteX10" fmla="*/ 30480 w 1634282"/>
              <a:gd name="connsiteY10" fmla="*/ 915598 h 2302438"/>
              <a:gd name="connsiteX11" fmla="*/ 45720 w 1634282"/>
              <a:gd name="connsiteY11" fmla="*/ 991798 h 2302438"/>
              <a:gd name="connsiteX12" fmla="*/ 60960 w 1634282"/>
              <a:gd name="connsiteY12" fmla="*/ 1052758 h 2302438"/>
              <a:gd name="connsiteX13" fmla="*/ 91440 w 1634282"/>
              <a:gd name="connsiteY13" fmla="*/ 1555678 h 2302438"/>
              <a:gd name="connsiteX14" fmla="*/ 106680 w 1634282"/>
              <a:gd name="connsiteY14" fmla="*/ 1616638 h 2302438"/>
              <a:gd name="connsiteX15" fmla="*/ 152400 w 1634282"/>
              <a:gd name="connsiteY15" fmla="*/ 1753798 h 2302438"/>
              <a:gd name="connsiteX16" fmla="*/ 198120 w 1634282"/>
              <a:gd name="connsiteY16" fmla="*/ 1890958 h 2302438"/>
              <a:gd name="connsiteX17" fmla="*/ 243840 w 1634282"/>
              <a:gd name="connsiteY17" fmla="*/ 1982398 h 2302438"/>
              <a:gd name="connsiteX18" fmla="*/ 335280 w 1634282"/>
              <a:gd name="connsiteY18" fmla="*/ 2043358 h 2302438"/>
              <a:gd name="connsiteX19" fmla="*/ 365760 w 1634282"/>
              <a:gd name="connsiteY19" fmla="*/ 2089078 h 2302438"/>
              <a:gd name="connsiteX20" fmla="*/ 411480 w 1634282"/>
              <a:gd name="connsiteY20" fmla="*/ 2104318 h 2302438"/>
              <a:gd name="connsiteX21" fmla="*/ 502920 w 1634282"/>
              <a:gd name="connsiteY21" fmla="*/ 2165278 h 2302438"/>
              <a:gd name="connsiteX22" fmla="*/ 548640 w 1634282"/>
              <a:gd name="connsiteY22" fmla="*/ 2180518 h 2302438"/>
              <a:gd name="connsiteX23" fmla="*/ 594360 w 1634282"/>
              <a:gd name="connsiteY23" fmla="*/ 2210998 h 2302438"/>
              <a:gd name="connsiteX24" fmla="*/ 685800 w 1634282"/>
              <a:gd name="connsiteY24" fmla="*/ 2241478 h 2302438"/>
              <a:gd name="connsiteX25" fmla="*/ 777240 w 1634282"/>
              <a:gd name="connsiteY25" fmla="*/ 2271958 h 2302438"/>
              <a:gd name="connsiteX26" fmla="*/ 822960 w 1634282"/>
              <a:gd name="connsiteY26" fmla="*/ 2287198 h 2302438"/>
              <a:gd name="connsiteX27" fmla="*/ 929640 w 1634282"/>
              <a:gd name="connsiteY27" fmla="*/ 2302438 h 2302438"/>
              <a:gd name="connsiteX28" fmla="*/ 1310640 w 1634282"/>
              <a:gd name="connsiteY28" fmla="*/ 2287198 h 2302438"/>
              <a:gd name="connsiteX29" fmla="*/ 1493520 w 1634282"/>
              <a:gd name="connsiteY29" fmla="*/ 2195758 h 2302438"/>
              <a:gd name="connsiteX30" fmla="*/ 1539240 w 1634282"/>
              <a:gd name="connsiteY30" fmla="*/ 2165278 h 2302438"/>
              <a:gd name="connsiteX31" fmla="*/ 1569720 w 1634282"/>
              <a:gd name="connsiteY31" fmla="*/ 2119558 h 2302438"/>
              <a:gd name="connsiteX32" fmla="*/ 1615440 w 1634282"/>
              <a:gd name="connsiteY32" fmla="*/ 2028118 h 2302438"/>
              <a:gd name="connsiteX33" fmla="*/ 1615440 w 1634282"/>
              <a:gd name="connsiteY33" fmla="*/ 1723318 h 2302438"/>
              <a:gd name="connsiteX34" fmla="*/ 1584960 w 1634282"/>
              <a:gd name="connsiteY34" fmla="*/ 1631878 h 2302438"/>
              <a:gd name="connsiteX35" fmla="*/ 1569720 w 1634282"/>
              <a:gd name="connsiteY35" fmla="*/ 1586158 h 2302438"/>
              <a:gd name="connsiteX36" fmla="*/ 1539240 w 1634282"/>
              <a:gd name="connsiteY36" fmla="*/ 1540438 h 2302438"/>
              <a:gd name="connsiteX37" fmla="*/ 1447800 w 1634282"/>
              <a:gd name="connsiteY37" fmla="*/ 1479478 h 2302438"/>
              <a:gd name="connsiteX38" fmla="*/ 1371600 w 1634282"/>
              <a:gd name="connsiteY38" fmla="*/ 1418518 h 2302438"/>
              <a:gd name="connsiteX39" fmla="*/ 1341120 w 1634282"/>
              <a:gd name="connsiteY39" fmla="*/ 1372798 h 2302438"/>
              <a:gd name="connsiteX40" fmla="*/ 1295400 w 1634282"/>
              <a:gd name="connsiteY40" fmla="*/ 1327078 h 2302438"/>
              <a:gd name="connsiteX41" fmla="*/ 1249680 w 1634282"/>
              <a:gd name="connsiteY41" fmla="*/ 1235638 h 2302438"/>
              <a:gd name="connsiteX42" fmla="*/ 1219200 w 1634282"/>
              <a:gd name="connsiteY42" fmla="*/ 1144198 h 2302438"/>
              <a:gd name="connsiteX43" fmla="*/ 1203960 w 1634282"/>
              <a:gd name="connsiteY43" fmla="*/ 1098478 h 2302438"/>
              <a:gd name="connsiteX44" fmla="*/ 1173480 w 1634282"/>
              <a:gd name="connsiteY44" fmla="*/ 1052758 h 2302438"/>
              <a:gd name="connsiteX45" fmla="*/ 1158240 w 1634282"/>
              <a:gd name="connsiteY45" fmla="*/ 1007038 h 2302438"/>
              <a:gd name="connsiteX46" fmla="*/ 1097280 w 1634282"/>
              <a:gd name="connsiteY46" fmla="*/ 915598 h 2302438"/>
              <a:gd name="connsiteX47" fmla="*/ 1051560 w 1634282"/>
              <a:gd name="connsiteY47" fmla="*/ 824158 h 2302438"/>
              <a:gd name="connsiteX48" fmla="*/ 1021080 w 1634282"/>
              <a:gd name="connsiteY48" fmla="*/ 732718 h 2302438"/>
              <a:gd name="connsiteX49" fmla="*/ 1005840 w 1634282"/>
              <a:gd name="connsiteY49" fmla="*/ 686998 h 2302438"/>
              <a:gd name="connsiteX50" fmla="*/ 990600 w 1634282"/>
              <a:gd name="connsiteY50" fmla="*/ 641278 h 2302438"/>
              <a:gd name="connsiteX51" fmla="*/ 975360 w 1634282"/>
              <a:gd name="connsiteY51" fmla="*/ 565078 h 2302438"/>
              <a:gd name="connsiteX52" fmla="*/ 929640 w 1634282"/>
              <a:gd name="connsiteY52" fmla="*/ 321238 h 2302438"/>
              <a:gd name="connsiteX53" fmla="*/ 899160 w 1634282"/>
              <a:gd name="connsiteY53" fmla="*/ 229798 h 2302438"/>
              <a:gd name="connsiteX54" fmla="*/ 853440 w 1634282"/>
              <a:gd name="connsiteY54" fmla="*/ 199318 h 2302438"/>
              <a:gd name="connsiteX55" fmla="*/ 822960 w 1634282"/>
              <a:gd name="connsiteY55" fmla="*/ 153598 h 2302438"/>
              <a:gd name="connsiteX56" fmla="*/ 777240 w 1634282"/>
              <a:gd name="connsiteY56" fmla="*/ 138358 h 2302438"/>
              <a:gd name="connsiteX57" fmla="*/ 731520 w 1634282"/>
              <a:gd name="connsiteY57" fmla="*/ 107878 h 2302438"/>
              <a:gd name="connsiteX58" fmla="*/ 685800 w 1634282"/>
              <a:gd name="connsiteY58" fmla="*/ 92638 h 2302438"/>
              <a:gd name="connsiteX59" fmla="*/ 640080 w 1634282"/>
              <a:gd name="connsiteY59" fmla="*/ 62158 h 2302438"/>
              <a:gd name="connsiteX60" fmla="*/ 487680 w 1634282"/>
              <a:gd name="connsiteY60" fmla="*/ 16438 h 2302438"/>
              <a:gd name="connsiteX61" fmla="*/ 396240 w 1634282"/>
              <a:gd name="connsiteY61" fmla="*/ 1198 h 2302438"/>
              <a:gd name="connsiteX62" fmla="*/ 304800 w 1634282"/>
              <a:gd name="connsiteY62" fmla="*/ 16438 h 230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34282" h="2302438">
                <a:moveTo>
                  <a:pt x="304800" y="16438"/>
                </a:moveTo>
                <a:cubicBezTo>
                  <a:pt x="271780" y="34218"/>
                  <a:pt x="234692" y="78620"/>
                  <a:pt x="198120" y="107878"/>
                </a:cubicBezTo>
                <a:cubicBezTo>
                  <a:pt x="183817" y="119320"/>
                  <a:pt x="163842" y="124055"/>
                  <a:pt x="152400" y="138358"/>
                </a:cubicBezTo>
                <a:cubicBezTo>
                  <a:pt x="142365" y="150902"/>
                  <a:pt x="144962" y="170035"/>
                  <a:pt x="137160" y="184078"/>
                </a:cubicBezTo>
                <a:cubicBezTo>
                  <a:pt x="119370" y="216100"/>
                  <a:pt x="87784" y="240765"/>
                  <a:pt x="76200" y="275518"/>
                </a:cubicBezTo>
                <a:lnTo>
                  <a:pt x="45720" y="366958"/>
                </a:lnTo>
                <a:cubicBezTo>
                  <a:pt x="40640" y="402518"/>
                  <a:pt x="36906" y="438296"/>
                  <a:pt x="30480" y="473638"/>
                </a:cubicBezTo>
                <a:cubicBezTo>
                  <a:pt x="26733" y="494246"/>
                  <a:pt x="19784" y="514151"/>
                  <a:pt x="15240" y="534598"/>
                </a:cubicBezTo>
                <a:cubicBezTo>
                  <a:pt x="9621" y="559884"/>
                  <a:pt x="5080" y="585398"/>
                  <a:pt x="0" y="610798"/>
                </a:cubicBezTo>
                <a:cubicBezTo>
                  <a:pt x="5080" y="697158"/>
                  <a:pt x="6632" y="783798"/>
                  <a:pt x="15240" y="869878"/>
                </a:cubicBezTo>
                <a:cubicBezTo>
                  <a:pt x="16838" y="885863"/>
                  <a:pt x="26584" y="900013"/>
                  <a:pt x="30480" y="915598"/>
                </a:cubicBezTo>
                <a:cubicBezTo>
                  <a:pt x="36762" y="940728"/>
                  <a:pt x="40101" y="966512"/>
                  <a:pt x="45720" y="991798"/>
                </a:cubicBezTo>
                <a:cubicBezTo>
                  <a:pt x="50264" y="1012245"/>
                  <a:pt x="55880" y="1032438"/>
                  <a:pt x="60960" y="1052758"/>
                </a:cubicBezTo>
                <a:cubicBezTo>
                  <a:pt x="66158" y="1161913"/>
                  <a:pt x="74749" y="1422149"/>
                  <a:pt x="91440" y="1555678"/>
                </a:cubicBezTo>
                <a:cubicBezTo>
                  <a:pt x="94038" y="1576462"/>
                  <a:pt x="100661" y="1596576"/>
                  <a:pt x="106680" y="1616638"/>
                </a:cubicBezTo>
                <a:lnTo>
                  <a:pt x="152400" y="1753798"/>
                </a:lnTo>
                <a:lnTo>
                  <a:pt x="198120" y="1890958"/>
                </a:lnTo>
                <a:cubicBezTo>
                  <a:pt x="208991" y="1923571"/>
                  <a:pt x="216035" y="1958068"/>
                  <a:pt x="243840" y="1982398"/>
                </a:cubicBezTo>
                <a:cubicBezTo>
                  <a:pt x="271409" y="2006521"/>
                  <a:pt x="335280" y="2043358"/>
                  <a:pt x="335280" y="2043358"/>
                </a:cubicBezTo>
                <a:cubicBezTo>
                  <a:pt x="345440" y="2058598"/>
                  <a:pt x="351457" y="2077636"/>
                  <a:pt x="365760" y="2089078"/>
                </a:cubicBezTo>
                <a:cubicBezTo>
                  <a:pt x="378304" y="2099113"/>
                  <a:pt x="397437" y="2096516"/>
                  <a:pt x="411480" y="2104318"/>
                </a:cubicBezTo>
                <a:cubicBezTo>
                  <a:pt x="443502" y="2122108"/>
                  <a:pt x="472440" y="2144958"/>
                  <a:pt x="502920" y="2165278"/>
                </a:cubicBezTo>
                <a:cubicBezTo>
                  <a:pt x="516286" y="2174189"/>
                  <a:pt x="534272" y="2173334"/>
                  <a:pt x="548640" y="2180518"/>
                </a:cubicBezTo>
                <a:cubicBezTo>
                  <a:pt x="565023" y="2188709"/>
                  <a:pt x="577622" y="2203559"/>
                  <a:pt x="594360" y="2210998"/>
                </a:cubicBezTo>
                <a:cubicBezTo>
                  <a:pt x="623720" y="2224047"/>
                  <a:pt x="655320" y="2231318"/>
                  <a:pt x="685800" y="2241478"/>
                </a:cubicBezTo>
                <a:lnTo>
                  <a:pt x="777240" y="2271958"/>
                </a:lnTo>
                <a:cubicBezTo>
                  <a:pt x="792480" y="2277038"/>
                  <a:pt x="807057" y="2284926"/>
                  <a:pt x="822960" y="2287198"/>
                </a:cubicBezTo>
                <a:lnTo>
                  <a:pt x="929640" y="2302438"/>
                </a:lnTo>
                <a:cubicBezTo>
                  <a:pt x="1056640" y="2297358"/>
                  <a:pt x="1184129" y="2299441"/>
                  <a:pt x="1310640" y="2287198"/>
                </a:cubicBezTo>
                <a:cubicBezTo>
                  <a:pt x="1384451" y="2280055"/>
                  <a:pt x="1435072" y="2234724"/>
                  <a:pt x="1493520" y="2195758"/>
                </a:cubicBezTo>
                <a:lnTo>
                  <a:pt x="1539240" y="2165278"/>
                </a:lnTo>
                <a:cubicBezTo>
                  <a:pt x="1549400" y="2150038"/>
                  <a:pt x="1561529" y="2135941"/>
                  <a:pt x="1569720" y="2119558"/>
                </a:cubicBezTo>
                <a:cubicBezTo>
                  <a:pt x="1632816" y="1993365"/>
                  <a:pt x="1528089" y="2159145"/>
                  <a:pt x="1615440" y="2028118"/>
                </a:cubicBezTo>
                <a:cubicBezTo>
                  <a:pt x="1638026" y="1892604"/>
                  <a:pt x="1642979" y="1906913"/>
                  <a:pt x="1615440" y="1723318"/>
                </a:cubicBezTo>
                <a:cubicBezTo>
                  <a:pt x="1610674" y="1691545"/>
                  <a:pt x="1595120" y="1662358"/>
                  <a:pt x="1584960" y="1631878"/>
                </a:cubicBezTo>
                <a:cubicBezTo>
                  <a:pt x="1579880" y="1616638"/>
                  <a:pt x="1578631" y="1599524"/>
                  <a:pt x="1569720" y="1586158"/>
                </a:cubicBezTo>
                <a:cubicBezTo>
                  <a:pt x="1559560" y="1570918"/>
                  <a:pt x="1553024" y="1552499"/>
                  <a:pt x="1539240" y="1540438"/>
                </a:cubicBezTo>
                <a:cubicBezTo>
                  <a:pt x="1511671" y="1516315"/>
                  <a:pt x="1447800" y="1479478"/>
                  <a:pt x="1447800" y="1479478"/>
                </a:cubicBezTo>
                <a:cubicBezTo>
                  <a:pt x="1360449" y="1348451"/>
                  <a:pt x="1476760" y="1502646"/>
                  <a:pt x="1371600" y="1418518"/>
                </a:cubicBezTo>
                <a:cubicBezTo>
                  <a:pt x="1357297" y="1407076"/>
                  <a:pt x="1352846" y="1386869"/>
                  <a:pt x="1341120" y="1372798"/>
                </a:cubicBezTo>
                <a:cubicBezTo>
                  <a:pt x="1327322" y="1356241"/>
                  <a:pt x="1310640" y="1342318"/>
                  <a:pt x="1295400" y="1327078"/>
                </a:cubicBezTo>
                <a:cubicBezTo>
                  <a:pt x="1239820" y="1160337"/>
                  <a:pt x="1328462" y="1412897"/>
                  <a:pt x="1249680" y="1235638"/>
                </a:cubicBezTo>
                <a:cubicBezTo>
                  <a:pt x="1236631" y="1206278"/>
                  <a:pt x="1229360" y="1174678"/>
                  <a:pt x="1219200" y="1144198"/>
                </a:cubicBezTo>
                <a:cubicBezTo>
                  <a:pt x="1214120" y="1128958"/>
                  <a:pt x="1212871" y="1111844"/>
                  <a:pt x="1203960" y="1098478"/>
                </a:cubicBezTo>
                <a:cubicBezTo>
                  <a:pt x="1193800" y="1083238"/>
                  <a:pt x="1181671" y="1069141"/>
                  <a:pt x="1173480" y="1052758"/>
                </a:cubicBezTo>
                <a:cubicBezTo>
                  <a:pt x="1166296" y="1038390"/>
                  <a:pt x="1166042" y="1021081"/>
                  <a:pt x="1158240" y="1007038"/>
                </a:cubicBezTo>
                <a:cubicBezTo>
                  <a:pt x="1140450" y="975016"/>
                  <a:pt x="1108864" y="950351"/>
                  <a:pt x="1097280" y="915598"/>
                </a:cubicBezTo>
                <a:cubicBezTo>
                  <a:pt x="1041700" y="748857"/>
                  <a:pt x="1130342" y="1001417"/>
                  <a:pt x="1051560" y="824158"/>
                </a:cubicBezTo>
                <a:cubicBezTo>
                  <a:pt x="1038511" y="794798"/>
                  <a:pt x="1031240" y="763198"/>
                  <a:pt x="1021080" y="732718"/>
                </a:cubicBezTo>
                <a:lnTo>
                  <a:pt x="1005840" y="686998"/>
                </a:lnTo>
                <a:cubicBezTo>
                  <a:pt x="1000760" y="671758"/>
                  <a:pt x="993750" y="657030"/>
                  <a:pt x="990600" y="641278"/>
                </a:cubicBezTo>
                <a:cubicBezTo>
                  <a:pt x="985520" y="615878"/>
                  <a:pt x="979862" y="590587"/>
                  <a:pt x="975360" y="565078"/>
                </a:cubicBezTo>
                <a:cubicBezTo>
                  <a:pt x="962074" y="489791"/>
                  <a:pt x="952875" y="398686"/>
                  <a:pt x="929640" y="321238"/>
                </a:cubicBezTo>
                <a:cubicBezTo>
                  <a:pt x="920408" y="290464"/>
                  <a:pt x="925893" y="247620"/>
                  <a:pt x="899160" y="229798"/>
                </a:cubicBezTo>
                <a:lnTo>
                  <a:pt x="853440" y="199318"/>
                </a:lnTo>
                <a:cubicBezTo>
                  <a:pt x="843280" y="184078"/>
                  <a:pt x="837263" y="165040"/>
                  <a:pt x="822960" y="153598"/>
                </a:cubicBezTo>
                <a:cubicBezTo>
                  <a:pt x="810416" y="143563"/>
                  <a:pt x="791608" y="145542"/>
                  <a:pt x="777240" y="138358"/>
                </a:cubicBezTo>
                <a:cubicBezTo>
                  <a:pt x="760857" y="130167"/>
                  <a:pt x="747903" y="116069"/>
                  <a:pt x="731520" y="107878"/>
                </a:cubicBezTo>
                <a:cubicBezTo>
                  <a:pt x="717152" y="100694"/>
                  <a:pt x="700168" y="99822"/>
                  <a:pt x="685800" y="92638"/>
                </a:cubicBezTo>
                <a:cubicBezTo>
                  <a:pt x="669417" y="84447"/>
                  <a:pt x="656818" y="69597"/>
                  <a:pt x="640080" y="62158"/>
                </a:cubicBezTo>
                <a:cubicBezTo>
                  <a:pt x="608272" y="48021"/>
                  <a:pt x="527980" y="24498"/>
                  <a:pt x="487680" y="16438"/>
                </a:cubicBezTo>
                <a:cubicBezTo>
                  <a:pt x="457380" y="10378"/>
                  <a:pt x="427034" y="3764"/>
                  <a:pt x="396240" y="1198"/>
                </a:cubicBezTo>
                <a:cubicBezTo>
                  <a:pt x="365865" y="-1333"/>
                  <a:pt x="337820" y="-1342"/>
                  <a:pt x="304800" y="16438"/>
                </a:cubicBezTo>
                <a:close/>
              </a:path>
            </a:pathLst>
          </a:cu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0062CE4-5867-03F9-41DC-3D762FA732B6}"/>
              </a:ext>
            </a:extLst>
          </p:cNvPr>
          <p:cNvSpPr/>
          <p:nvPr/>
        </p:nvSpPr>
        <p:spPr>
          <a:xfrm>
            <a:off x="320040" y="3779520"/>
            <a:ext cx="1889760" cy="975360"/>
          </a:xfrm>
          <a:custGeom>
            <a:avLst/>
            <a:gdLst>
              <a:gd name="connsiteX0" fmla="*/ 213360 w 1889760"/>
              <a:gd name="connsiteY0" fmla="*/ 0 h 975360"/>
              <a:gd name="connsiteX1" fmla="*/ 990600 w 1889760"/>
              <a:gd name="connsiteY1" fmla="*/ 30480 h 975360"/>
              <a:gd name="connsiteX2" fmla="*/ 1082040 w 1889760"/>
              <a:gd name="connsiteY2" fmla="*/ 45720 h 975360"/>
              <a:gd name="connsiteX3" fmla="*/ 1219200 w 1889760"/>
              <a:gd name="connsiteY3" fmla="*/ 76200 h 975360"/>
              <a:gd name="connsiteX4" fmla="*/ 1356360 w 1889760"/>
              <a:gd name="connsiteY4" fmla="*/ 121920 h 975360"/>
              <a:gd name="connsiteX5" fmla="*/ 1584960 w 1889760"/>
              <a:gd name="connsiteY5" fmla="*/ 198120 h 975360"/>
              <a:gd name="connsiteX6" fmla="*/ 1630680 w 1889760"/>
              <a:gd name="connsiteY6" fmla="*/ 213360 h 975360"/>
              <a:gd name="connsiteX7" fmla="*/ 1676400 w 1889760"/>
              <a:gd name="connsiteY7" fmla="*/ 228600 h 975360"/>
              <a:gd name="connsiteX8" fmla="*/ 1722120 w 1889760"/>
              <a:gd name="connsiteY8" fmla="*/ 259080 h 975360"/>
              <a:gd name="connsiteX9" fmla="*/ 1813560 w 1889760"/>
              <a:gd name="connsiteY9" fmla="*/ 304800 h 975360"/>
              <a:gd name="connsiteX10" fmla="*/ 1889760 w 1889760"/>
              <a:gd name="connsiteY10" fmla="*/ 441960 h 975360"/>
              <a:gd name="connsiteX11" fmla="*/ 1859280 w 1889760"/>
              <a:gd name="connsiteY11" fmla="*/ 701040 h 975360"/>
              <a:gd name="connsiteX12" fmla="*/ 1828800 w 1889760"/>
              <a:gd name="connsiteY12" fmla="*/ 746760 h 975360"/>
              <a:gd name="connsiteX13" fmla="*/ 1645920 w 1889760"/>
              <a:gd name="connsiteY13" fmla="*/ 838200 h 975360"/>
              <a:gd name="connsiteX14" fmla="*/ 1554480 w 1889760"/>
              <a:gd name="connsiteY14" fmla="*/ 883920 h 975360"/>
              <a:gd name="connsiteX15" fmla="*/ 1447800 w 1889760"/>
              <a:gd name="connsiteY15" fmla="*/ 914400 h 975360"/>
              <a:gd name="connsiteX16" fmla="*/ 1356360 w 1889760"/>
              <a:gd name="connsiteY16" fmla="*/ 944880 h 975360"/>
              <a:gd name="connsiteX17" fmla="*/ 1310640 w 1889760"/>
              <a:gd name="connsiteY17" fmla="*/ 960120 h 975360"/>
              <a:gd name="connsiteX18" fmla="*/ 1127760 w 1889760"/>
              <a:gd name="connsiteY18" fmla="*/ 975360 h 975360"/>
              <a:gd name="connsiteX19" fmla="*/ 777240 w 1889760"/>
              <a:gd name="connsiteY19" fmla="*/ 960120 h 975360"/>
              <a:gd name="connsiteX20" fmla="*/ 640080 w 1889760"/>
              <a:gd name="connsiteY20" fmla="*/ 899160 h 975360"/>
              <a:gd name="connsiteX21" fmla="*/ 579120 w 1889760"/>
              <a:gd name="connsiteY21" fmla="*/ 883920 h 975360"/>
              <a:gd name="connsiteX22" fmla="*/ 487680 w 1889760"/>
              <a:gd name="connsiteY22" fmla="*/ 853440 h 975360"/>
              <a:gd name="connsiteX23" fmla="*/ 441960 w 1889760"/>
              <a:gd name="connsiteY23" fmla="*/ 838200 h 975360"/>
              <a:gd name="connsiteX24" fmla="*/ 396240 w 1889760"/>
              <a:gd name="connsiteY24" fmla="*/ 807720 h 975360"/>
              <a:gd name="connsiteX25" fmla="*/ 304800 w 1889760"/>
              <a:gd name="connsiteY25" fmla="*/ 777240 h 975360"/>
              <a:gd name="connsiteX26" fmla="*/ 259080 w 1889760"/>
              <a:gd name="connsiteY26" fmla="*/ 746760 h 975360"/>
              <a:gd name="connsiteX27" fmla="*/ 167640 w 1889760"/>
              <a:gd name="connsiteY27" fmla="*/ 701040 h 975360"/>
              <a:gd name="connsiteX28" fmla="*/ 76200 w 1889760"/>
              <a:gd name="connsiteY28" fmla="*/ 563880 h 975360"/>
              <a:gd name="connsiteX29" fmla="*/ 45720 w 1889760"/>
              <a:gd name="connsiteY29" fmla="*/ 518160 h 975360"/>
              <a:gd name="connsiteX30" fmla="*/ 0 w 1889760"/>
              <a:gd name="connsiteY30" fmla="*/ 350520 h 975360"/>
              <a:gd name="connsiteX31" fmla="*/ 15240 w 1889760"/>
              <a:gd name="connsiteY31" fmla="*/ 152400 h 975360"/>
              <a:gd name="connsiteX32" fmla="*/ 76200 w 1889760"/>
              <a:gd name="connsiteY32" fmla="*/ 76200 h 975360"/>
              <a:gd name="connsiteX33" fmla="*/ 259080 w 1889760"/>
              <a:gd name="connsiteY33" fmla="*/ 3048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89760" h="975360">
                <a:moveTo>
                  <a:pt x="213360" y="0"/>
                </a:moveTo>
                <a:cubicBezTo>
                  <a:pt x="560431" y="49582"/>
                  <a:pt x="165491" y="-2524"/>
                  <a:pt x="990600" y="30480"/>
                </a:cubicBezTo>
                <a:cubicBezTo>
                  <a:pt x="1021476" y="31715"/>
                  <a:pt x="1051638" y="40192"/>
                  <a:pt x="1082040" y="45720"/>
                </a:cubicBezTo>
                <a:cubicBezTo>
                  <a:pt x="1118852" y="52413"/>
                  <a:pt x="1181567" y="64910"/>
                  <a:pt x="1219200" y="76200"/>
                </a:cubicBezTo>
                <a:lnTo>
                  <a:pt x="1356360" y="121920"/>
                </a:lnTo>
                <a:lnTo>
                  <a:pt x="1584960" y="198120"/>
                </a:lnTo>
                <a:lnTo>
                  <a:pt x="1630680" y="213360"/>
                </a:lnTo>
                <a:cubicBezTo>
                  <a:pt x="1645920" y="218440"/>
                  <a:pt x="1663034" y="219689"/>
                  <a:pt x="1676400" y="228600"/>
                </a:cubicBezTo>
                <a:cubicBezTo>
                  <a:pt x="1691640" y="238760"/>
                  <a:pt x="1705737" y="250889"/>
                  <a:pt x="1722120" y="259080"/>
                </a:cubicBezTo>
                <a:cubicBezTo>
                  <a:pt x="1848313" y="322176"/>
                  <a:pt x="1682533" y="217449"/>
                  <a:pt x="1813560" y="304800"/>
                </a:cubicBezTo>
                <a:cubicBezTo>
                  <a:pt x="1883431" y="409606"/>
                  <a:pt x="1862936" y="361487"/>
                  <a:pt x="1889760" y="441960"/>
                </a:cubicBezTo>
                <a:cubicBezTo>
                  <a:pt x="1887352" y="475672"/>
                  <a:pt x="1893918" y="631763"/>
                  <a:pt x="1859280" y="701040"/>
                </a:cubicBezTo>
                <a:cubicBezTo>
                  <a:pt x="1851089" y="717423"/>
                  <a:pt x="1842584" y="734699"/>
                  <a:pt x="1828800" y="746760"/>
                </a:cubicBezTo>
                <a:cubicBezTo>
                  <a:pt x="1756078" y="810391"/>
                  <a:pt x="1732249" y="809424"/>
                  <a:pt x="1645920" y="838200"/>
                </a:cubicBezTo>
                <a:cubicBezTo>
                  <a:pt x="1531002" y="876506"/>
                  <a:pt x="1672653" y="824834"/>
                  <a:pt x="1554480" y="883920"/>
                </a:cubicBezTo>
                <a:cubicBezTo>
                  <a:pt x="1528871" y="896724"/>
                  <a:pt x="1472215" y="907076"/>
                  <a:pt x="1447800" y="914400"/>
                </a:cubicBezTo>
                <a:cubicBezTo>
                  <a:pt x="1417026" y="923632"/>
                  <a:pt x="1386840" y="934720"/>
                  <a:pt x="1356360" y="944880"/>
                </a:cubicBezTo>
                <a:cubicBezTo>
                  <a:pt x="1341120" y="949960"/>
                  <a:pt x="1326649" y="958786"/>
                  <a:pt x="1310640" y="960120"/>
                </a:cubicBezTo>
                <a:lnTo>
                  <a:pt x="1127760" y="975360"/>
                </a:lnTo>
                <a:cubicBezTo>
                  <a:pt x="1010920" y="970280"/>
                  <a:pt x="893570" y="972154"/>
                  <a:pt x="777240" y="960120"/>
                </a:cubicBezTo>
                <a:cubicBezTo>
                  <a:pt x="652293" y="947194"/>
                  <a:pt x="721729" y="934152"/>
                  <a:pt x="640080" y="899160"/>
                </a:cubicBezTo>
                <a:cubicBezTo>
                  <a:pt x="620828" y="890909"/>
                  <a:pt x="599182" y="889939"/>
                  <a:pt x="579120" y="883920"/>
                </a:cubicBezTo>
                <a:cubicBezTo>
                  <a:pt x="548346" y="874688"/>
                  <a:pt x="518160" y="863600"/>
                  <a:pt x="487680" y="853440"/>
                </a:cubicBezTo>
                <a:cubicBezTo>
                  <a:pt x="472440" y="848360"/>
                  <a:pt x="455326" y="847111"/>
                  <a:pt x="441960" y="838200"/>
                </a:cubicBezTo>
                <a:cubicBezTo>
                  <a:pt x="426720" y="828040"/>
                  <a:pt x="412978" y="815159"/>
                  <a:pt x="396240" y="807720"/>
                </a:cubicBezTo>
                <a:cubicBezTo>
                  <a:pt x="366880" y="794671"/>
                  <a:pt x="331533" y="795062"/>
                  <a:pt x="304800" y="777240"/>
                </a:cubicBezTo>
                <a:cubicBezTo>
                  <a:pt x="289560" y="767080"/>
                  <a:pt x="275463" y="754951"/>
                  <a:pt x="259080" y="746760"/>
                </a:cubicBezTo>
                <a:cubicBezTo>
                  <a:pt x="132887" y="683664"/>
                  <a:pt x="298667" y="788391"/>
                  <a:pt x="167640" y="701040"/>
                </a:cubicBezTo>
                <a:lnTo>
                  <a:pt x="76200" y="563880"/>
                </a:lnTo>
                <a:cubicBezTo>
                  <a:pt x="66040" y="548640"/>
                  <a:pt x="51512" y="535536"/>
                  <a:pt x="45720" y="518160"/>
                </a:cubicBezTo>
                <a:cubicBezTo>
                  <a:pt x="7049" y="402146"/>
                  <a:pt x="21541" y="458225"/>
                  <a:pt x="0" y="350520"/>
                </a:cubicBezTo>
                <a:cubicBezTo>
                  <a:pt x="5080" y="284480"/>
                  <a:pt x="7025" y="218124"/>
                  <a:pt x="15240" y="152400"/>
                </a:cubicBezTo>
                <a:cubicBezTo>
                  <a:pt x="20183" y="112857"/>
                  <a:pt x="35458" y="88736"/>
                  <a:pt x="76200" y="76200"/>
                </a:cubicBezTo>
                <a:cubicBezTo>
                  <a:pt x="331320" y="-2299"/>
                  <a:pt x="162183" y="78929"/>
                  <a:pt x="259080" y="30480"/>
                </a:cubicBezTo>
              </a:path>
            </a:pathLst>
          </a:custGeom>
          <a:solidFill>
            <a:schemeClr val="accent6">
              <a:lumMod val="60000"/>
              <a:lumOff val="4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06A6EEA-970F-8299-6DDD-57251F34E67D}"/>
              </a:ext>
            </a:extLst>
          </p:cNvPr>
          <p:cNvSpPr/>
          <p:nvPr/>
        </p:nvSpPr>
        <p:spPr>
          <a:xfrm>
            <a:off x="2057400" y="3642360"/>
            <a:ext cx="2133600" cy="1676400"/>
          </a:xfrm>
          <a:custGeom>
            <a:avLst/>
            <a:gdLst>
              <a:gd name="connsiteX0" fmla="*/ 60960 w 2133600"/>
              <a:gd name="connsiteY0" fmla="*/ 1097280 h 1676400"/>
              <a:gd name="connsiteX1" fmla="*/ 152400 w 2133600"/>
              <a:gd name="connsiteY1" fmla="*/ 990600 h 1676400"/>
              <a:gd name="connsiteX2" fmla="*/ 198120 w 2133600"/>
              <a:gd name="connsiteY2" fmla="*/ 960120 h 1676400"/>
              <a:gd name="connsiteX3" fmla="*/ 259080 w 2133600"/>
              <a:gd name="connsiteY3" fmla="*/ 868680 h 1676400"/>
              <a:gd name="connsiteX4" fmla="*/ 289560 w 2133600"/>
              <a:gd name="connsiteY4" fmla="*/ 822960 h 1676400"/>
              <a:gd name="connsiteX5" fmla="*/ 320040 w 2133600"/>
              <a:gd name="connsiteY5" fmla="*/ 777240 h 1676400"/>
              <a:gd name="connsiteX6" fmla="*/ 335280 w 2133600"/>
              <a:gd name="connsiteY6" fmla="*/ 731520 h 1676400"/>
              <a:gd name="connsiteX7" fmla="*/ 396240 w 2133600"/>
              <a:gd name="connsiteY7" fmla="*/ 640080 h 1676400"/>
              <a:gd name="connsiteX8" fmla="*/ 411480 w 2133600"/>
              <a:gd name="connsiteY8" fmla="*/ 594360 h 1676400"/>
              <a:gd name="connsiteX9" fmla="*/ 441960 w 2133600"/>
              <a:gd name="connsiteY9" fmla="*/ 548640 h 1676400"/>
              <a:gd name="connsiteX10" fmla="*/ 472440 w 2133600"/>
              <a:gd name="connsiteY10" fmla="*/ 457200 h 1676400"/>
              <a:gd name="connsiteX11" fmla="*/ 487680 w 2133600"/>
              <a:gd name="connsiteY11" fmla="*/ 411480 h 1676400"/>
              <a:gd name="connsiteX12" fmla="*/ 502920 w 2133600"/>
              <a:gd name="connsiteY12" fmla="*/ 365760 h 1676400"/>
              <a:gd name="connsiteX13" fmla="*/ 548640 w 2133600"/>
              <a:gd name="connsiteY13" fmla="*/ 274320 h 1676400"/>
              <a:gd name="connsiteX14" fmla="*/ 579120 w 2133600"/>
              <a:gd name="connsiteY14" fmla="*/ 228600 h 1676400"/>
              <a:gd name="connsiteX15" fmla="*/ 655320 w 2133600"/>
              <a:gd name="connsiteY15" fmla="*/ 91440 h 1676400"/>
              <a:gd name="connsiteX16" fmla="*/ 746760 w 2133600"/>
              <a:gd name="connsiteY16" fmla="*/ 45720 h 1676400"/>
              <a:gd name="connsiteX17" fmla="*/ 838200 w 2133600"/>
              <a:gd name="connsiteY17" fmla="*/ 15240 h 1676400"/>
              <a:gd name="connsiteX18" fmla="*/ 883920 w 2133600"/>
              <a:gd name="connsiteY18" fmla="*/ 0 h 1676400"/>
              <a:gd name="connsiteX19" fmla="*/ 975360 w 2133600"/>
              <a:gd name="connsiteY19" fmla="*/ 15240 h 1676400"/>
              <a:gd name="connsiteX20" fmla="*/ 1036320 w 2133600"/>
              <a:gd name="connsiteY20" fmla="*/ 30480 h 1676400"/>
              <a:gd name="connsiteX21" fmla="*/ 1127760 w 2133600"/>
              <a:gd name="connsiteY21" fmla="*/ 45720 h 1676400"/>
              <a:gd name="connsiteX22" fmla="*/ 1188720 w 2133600"/>
              <a:gd name="connsiteY22" fmla="*/ 60960 h 1676400"/>
              <a:gd name="connsiteX23" fmla="*/ 1264920 w 2133600"/>
              <a:gd name="connsiteY23" fmla="*/ 76200 h 1676400"/>
              <a:gd name="connsiteX24" fmla="*/ 1356360 w 2133600"/>
              <a:gd name="connsiteY24" fmla="*/ 106680 h 1676400"/>
              <a:gd name="connsiteX25" fmla="*/ 1402080 w 2133600"/>
              <a:gd name="connsiteY25" fmla="*/ 121920 h 1676400"/>
              <a:gd name="connsiteX26" fmla="*/ 1447800 w 2133600"/>
              <a:gd name="connsiteY26" fmla="*/ 137160 h 1676400"/>
              <a:gd name="connsiteX27" fmla="*/ 1539240 w 2133600"/>
              <a:gd name="connsiteY27" fmla="*/ 198120 h 1676400"/>
              <a:gd name="connsiteX28" fmla="*/ 1615440 w 2133600"/>
              <a:gd name="connsiteY28" fmla="*/ 274320 h 1676400"/>
              <a:gd name="connsiteX29" fmla="*/ 1661160 w 2133600"/>
              <a:gd name="connsiteY29" fmla="*/ 289560 h 1676400"/>
              <a:gd name="connsiteX30" fmla="*/ 1752600 w 2133600"/>
              <a:gd name="connsiteY30" fmla="*/ 350520 h 1676400"/>
              <a:gd name="connsiteX31" fmla="*/ 1844040 w 2133600"/>
              <a:gd name="connsiteY31" fmla="*/ 396240 h 1676400"/>
              <a:gd name="connsiteX32" fmla="*/ 1920240 w 2133600"/>
              <a:gd name="connsiteY32" fmla="*/ 457200 h 1676400"/>
              <a:gd name="connsiteX33" fmla="*/ 1950720 w 2133600"/>
              <a:gd name="connsiteY33" fmla="*/ 502920 h 1676400"/>
              <a:gd name="connsiteX34" fmla="*/ 1996440 w 2133600"/>
              <a:gd name="connsiteY34" fmla="*/ 548640 h 1676400"/>
              <a:gd name="connsiteX35" fmla="*/ 2072640 w 2133600"/>
              <a:gd name="connsiteY35" fmla="*/ 624840 h 1676400"/>
              <a:gd name="connsiteX36" fmla="*/ 2118360 w 2133600"/>
              <a:gd name="connsiteY36" fmla="*/ 762000 h 1676400"/>
              <a:gd name="connsiteX37" fmla="*/ 2133600 w 2133600"/>
              <a:gd name="connsiteY37" fmla="*/ 807720 h 1676400"/>
              <a:gd name="connsiteX38" fmla="*/ 2118360 w 2133600"/>
              <a:gd name="connsiteY38" fmla="*/ 1021080 h 1676400"/>
              <a:gd name="connsiteX39" fmla="*/ 2103120 w 2133600"/>
              <a:gd name="connsiteY39" fmla="*/ 1066800 h 1676400"/>
              <a:gd name="connsiteX40" fmla="*/ 2057400 w 2133600"/>
              <a:gd name="connsiteY40" fmla="*/ 1097280 h 1676400"/>
              <a:gd name="connsiteX41" fmla="*/ 1981200 w 2133600"/>
              <a:gd name="connsiteY41" fmla="*/ 1158240 h 1676400"/>
              <a:gd name="connsiteX42" fmla="*/ 1950720 w 2133600"/>
              <a:gd name="connsiteY42" fmla="*/ 1203960 h 1676400"/>
              <a:gd name="connsiteX43" fmla="*/ 1905000 w 2133600"/>
              <a:gd name="connsiteY43" fmla="*/ 1234440 h 1676400"/>
              <a:gd name="connsiteX44" fmla="*/ 1798320 w 2133600"/>
              <a:gd name="connsiteY44" fmla="*/ 1356360 h 1676400"/>
              <a:gd name="connsiteX45" fmla="*/ 1767840 w 2133600"/>
              <a:gd name="connsiteY45" fmla="*/ 1402080 h 1676400"/>
              <a:gd name="connsiteX46" fmla="*/ 1676400 w 2133600"/>
              <a:gd name="connsiteY46" fmla="*/ 1463040 h 1676400"/>
              <a:gd name="connsiteX47" fmla="*/ 1630680 w 2133600"/>
              <a:gd name="connsiteY47" fmla="*/ 1493520 h 1676400"/>
              <a:gd name="connsiteX48" fmla="*/ 1493520 w 2133600"/>
              <a:gd name="connsiteY48" fmla="*/ 1584960 h 1676400"/>
              <a:gd name="connsiteX49" fmla="*/ 1447800 w 2133600"/>
              <a:gd name="connsiteY49" fmla="*/ 1615440 h 1676400"/>
              <a:gd name="connsiteX50" fmla="*/ 1356360 w 2133600"/>
              <a:gd name="connsiteY50" fmla="*/ 1645920 h 1676400"/>
              <a:gd name="connsiteX51" fmla="*/ 1310640 w 2133600"/>
              <a:gd name="connsiteY51" fmla="*/ 1661160 h 1676400"/>
              <a:gd name="connsiteX52" fmla="*/ 1234440 w 2133600"/>
              <a:gd name="connsiteY52" fmla="*/ 1676400 h 1676400"/>
              <a:gd name="connsiteX53" fmla="*/ 1173480 w 2133600"/>
              <a:gd name="connsiteY53" fmla="*/ 1661160 h 1676400"/>
              <a:gd name="connsiteX54" fmla="*/ 1051560 w 2133600"/>
              <a:gd name="connsiteY54" fmla="*/ 1645920 h 1676400"/>
              <a:gd name="connsiteX55" fmla="*/ 914400 w 2133600"/>
              <a:gd name="connsiteY55" fmla="*/ 1600200 h 1676400"/>
              <a:gd name="connsiteX56" fmla="*/ 853440 w 2133600"/>
              <a:gd name="connsiteY56" fmla="*/ 1584960 h 1676400"/>
              <a:gd name="connsiteX57" fmla="*/ 609600 w 2133600"/>
              <a:gd name="connsiteY57" fmla="*/ 1569720 h 1676400"/>
              <a:gd name="connsiteX58" fmla="*/ 320040 w 2133600"/>
              <a:gd name="connsiteY58" fmla="*/ 1524000 h 1676400"/>
              <a:gd name="connsiteX59" fmla="*/ 152400 w 2133600"/>
              <a:gd name="connsiteY59" fmla="*/ 1478280 h 1676400"/>
              <a:gd name="connsiteX60" fmla="*/ 106680 w 2133600"/>
              <a:gd name="connsiteY60" fmla="*/ 1447800 h 1676400"/>
              <a:gd name="connsiteX61" fmla="*/ 76200 w 2133600"/>
              <a:gd name="connsiteY61" fmla="*/ 1402080 h 1676400"/>
              <a:gd name="connsiteX62" fmla="*/ 30480 w 2133600"/>
              <a:gd name="connsiteY62" fmla="*/ 1356360 h 1676400"/>
              <a:gd name="connsiteX63" fmla="*/ 0 w 2133600"/>
              <a:gd name="connsiteY63" fmla="*/ 1264920 h 1676400"/>
              <a:gd name="connsiteX64" fmla="*/ 45720 w 2133600"/>
              <a:gd name="connsiteY64" fmla="*/ 1112520 h 1676400"/>
              <a:gd name="connsiteX65" fmla="*/ 60960 w 2133600"/>
              <a:gd name="connsiteY65" fmla="*/ 109728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133600" h="1676400">
                <a:moveTo>
                  <a:pt x="60960" y="1097280"/>
                </a:moveTo>
                <a:cubicBezTo>
                  <a:pt x="78740" y="1076960"/>
                  <a:pt x="119282" y="1023718"/>
                  <a:pt x="152400" y="990600"/>
                </a:cubicBezTo>
                <a:cubicBezTo>
                  <a:pt x="165352" y="977648"/>
                  <a:pt x="186059" y="973904"/>
                  <a:pt x="198120" y="960120"/>
                </a:cubicBezTo>
                <a:cubicBezTo>
                  <a:pt x="222243" y="932551"/>
                  <a:pt x="238760" y="899160"/>
                  <a:pt x="259080" y="868680"/>
                </a:cubicBezTo>
                <a:lnTo>
                  <a:pt x="289560" y="822960"/>
                </a:lnTo>
                <a:cubicBezTo>
                  <a:pt x="299720" y="807720"/>
                  <a:pt x="314248" y="794616"/>
                  <a:pt x="320040" y="777240"/>
                </a:cubicBezTo>
                <a:cubicBezTo>
                  <a:pt x="325120" y="762000"/>
                  <a:pt x="327478" y="745563"/>
                  <a:pt x="335280" y="731520"/>
                </a:cubicBezTo>
                <a:cubicBezTo>
                  <a:pt x="353070" y="699498"/>
                  <a:pt x="384656" y="674833"/>
                  <a:pt x="396240" y="640080"/>
                </a:cubicBezTo>
                <a:cubicBezTo>
                  <a:pt x="401320" y="624840"/>
                  <a:pt x="404296" y="608728"/>
                  <a:pt x="411480" y="594360"/>
                </a:cubicBezTo>
                <a:cubicBezTo>
                  <a:pt x="419671" y="577977"/>
                  <a:pt x="434521" y="565378"/>
                  <a:pt x="441960" y="548640"/>
                </a:cubicBezTo>
                <a:cubicBezTo>
                  <a:pt x="455009" y="519280"/>
                  <a:pt x="462280" y="487680"/>
                  <a:pt x="472440" y="457200"/>
                </a:cubicBezTo>
                <a:lnTo>
                  <a:pt x="487680" y="411480"/>
                </a:lnTo>
                <a:cubicBezTo>
                  <a:pt x="492760" y="396240"/>
                  <a:pt x="494009" y="379126"/>
                  <a:pt x="502920" y="365760"/>
                </a:cubicBezTo>
                <a:cubicBezTo>
                  <a:pt x="590271" y="234733"/>
                  <a:pt x="485544" y="400513"/>
                  <a:pt x="548640" y="274320"/>
                </a:cubicBezTo>
                <a:cubicBezTo>
                  <a:pt x="556831" y="257937"/>
                  <a:pt x="570929" y="244983"/>
                  <a:pt x="579120" y="228600"/>
                </a:cubicBezTo>
                <a:cubicBezTo>
                  <a:pt x="600590" y="185659"/>
                  <a:pt x="597658" y="110661"/>
                  <a:pt x="655320" y="91440"/>
                </a:cubicBezTo>
                <a:cubicBezTo>
                  <a:pt x="822061" y="35860"/>
                  <a:pt x="569501" y="124502"/>
                  <a:pt x="746760" y="45720"/>
                </a:cubicBezTo>
                <a:cubicBezTo>
                  <a:pt x="776120" y="32671"/>
                  <a:pt x="807720" y="25400"/>
                  <a:pt x="838200" y="15240"/>
                </a:cubicBezTo>
                <a:lnTo>
                  <a:pt x="883920" y="0"/>
                </a:lnTo>
                <a:cubicBezTo>
                  <a:pt x="914400" y="5080"/>
                  <a:pt x="945060" y="9180"/>
                  <a:pt x="975360" y="15240"/>
                </a:cubicBezTo>
                <a:cubicBezTo>
                  <a:pt x="995899" y="19348"/>
                  <a:pt x="1015781" y="26372"/>
                  <a:pt x="1036320" y="30480"/>
                </a:cubicBezTo>
                <a:cubicBezTo>
                  <a:pt x="1066620" y="36540"/>
                  <a:pt x="1097460" y="39660"/>
                  <a:pt x="1127760" y="45720"/>
                </a:cubicBezTo>
                <a:cubicBezTo>
                  <a:pt x="1148299" y="49828"/>
                  <a:pt x="1168273" y="56416"/>
                  <a:pt x="1188720" y="60960"/>
                </a:cubicBezTo>
                <a:cubicBezTo>
                  <a:pt x="1214006" y="66579"/>
                  <a:pt x="1239930" y="69384"/>
                  <a:pt x="1264920" y="76200"/>
                </a:cubicBezTo>
                <a:cubicBezTo>
                  <a:pt x="1295917" y="84654"/>
                  <a:pt x="1325880" y="96520"/>
                  <a:pt x="1356360" y="106680"/>
                </a:cubicBezTo>
                <a:lnTo>
                  <a:pt x="1402080" y="121920"/>
                </a:lnTo>
                <a:cubicBezTo>
                  <a:pt x="1417320" y="127000"/>
                  <a:pt x="1434434" y="128249"/>
                  <a:pt x="1447800" y="137160"/>
                </a:cubicBezTo>
                <a:lnTo>
                  <a:pt x="1539240" y="198120"/>
                </a:lnTo>
                <a:cubicBezTo>
                  <a:pt x="1569720" y="243840"/>
                  <a:pt x="1564640" y="248920"/>
                  <a:pt x="1615440" y="274320"/>
                </a:cubicBezTo>
                <a:cubicBezTo>
                  <a:pt x="1629808" y="281504"/>
                  <a:pt x="1647117" y="281758"/>
                  <a:pt x="1661160" y="289560"/>
                </a:cubicBezTo>
                <a:cubicBezTo>
                  <a:pt x="1693182" y="307350"/>
                  <a:pt x="1717847" y="338936"/>
                  <a:pt x="1752600" y="350520"/>
                </a:cubicBezTo>
                <a:cubicBezTo>
                  <a:pt x="1815696" y="371552"/>
                  <a:pt x="1784954" y="356849"/>
                  <a:pt x="1844040" y="396240"/>
                </a:cubicBezTo>
                <a:cubicBezTo>
                  <a:pt x="1931391" y="527267"/>
                  <a:pt x="1815080" y="373072"/>
                  <a:pt x="1920240" y="457200"/>
                </a:cubicBezTo>
                <a:cubicBezTo>
                  <a:pt x="1934543" y="468642"/>
                  <a:pt x="1938994" y="488849"/>
                  <a:pt x="1950720" y="502920"/>
                </a:cubicBezTo>
                <a:cubicBezTo>
                  <a:pt x="1964518" y="519477"/>
                  <a:pt x="1982642" y="532083"/>
                  <a:pt x="1996440" y="548640"/>
                </a:cubicBezTo>
                <a:cubicBezTo>
                  <a:pt x="2059940" y="624840"/>
                  <a:pt x="1988820" y="568960"/>
                  <a:pt x="2072640" y="624840"/>
                </a:cubicBezTo>
                <a:lnTo>
                  <a:pt x="2118360" y="762000"/>
                </a:lnTo>
                <a:lnTo>
                  <a:pt x="2133600" y="807720"/>
                </a:lnTo>
                <a:cubicBezTo>
                  <a:pt x="2128520" y="878840"/>
                  <a:pt x="2126691" y="950267"/>
                  <a:pt x="2118360" y="1021080"/>
                </a:cubicBezTo>
                <a:cubicBezTo>
                  <a:pt x="2116483" y="1037034"/>
                  <a:pt x="2113155" y="1054256"/>
                  <a:pt x="2103120" y="1066800"/>
                </a:cubicBezTo>
                <a:cubicBezTo>
                  <a:pt x="2091678" y="1081103"/>
                  <a:pt x="2072640" y="1087120"/>
                  <a:pt x="2057400" y="1097280"/>
                </a:cubicBezTo>
                <a:cubicBezTo>
                  <a:pt x="1970049" y="1228307"/>
                  <a:pt x="2086360" y="1074112"/>
                  <a:pt x="1981200" y="1158240"/>
                </a:cubicBezTo>
                <a:cubicBezTo>
                  <a:pt x="1966897" y="1169682"/>
                  <a:pt x="1963672" y="1191008"/>
                  <a:pt x="1950720" y="1203960"/>
                </a:cubicBezTo>
                <a:cubicBezTo>
                  <a:pt x="1937768" y="1216912"/>
                  <a:pt x="1920240" y="1224280"/>
                  <a:pt x="1905000" y="1234440"/>
                </a:cubicBezTo>
                <a:cubicBezTo>
                  <a:pt x="1833880" y="1341120"/>
                  <a:pt x="1874520" y="1305560"/>
                  <a:pt x="1798320" y="1356360"/>
                </a:cubicBezTo>
                <a:cubicBezTo>
                  <a:pt x="1788160" y="1371600"/>
                  <a:pt x="1781624" y="1390019"/>
                  <a:pt x="1767840" y="1402080"/>
                </a:cubicBezTo>
                <a:cubicBezTo>
                  <a:pt x="1740271" y="1426203"/>
                  <a:pt x="1706880" y="1442720"/>
                  <a:pt x="1676400" y="1463040"/>
                </a:cubicBezTo>
                <a:lnTo>
                  <a:pt x="1630680" y="1493520"/>
                </a:lnTo>
                <a:lnTo>
                  <a:pt x="1493520" y="1584960"/>
                </a:lnTo>
                <a:cubicBezTo>
                  <a:pt x="1478280" y="1595120"/>
                  <a:pt x="1465176" y="1609648"/>
                  <a:pt x="1447800" y="1615440"/>
                </a:cubicBezTo>
                <a:lnTo>
                  <a:pt x="1356360" y="1645920"/>
                </a:lnTo>
                <a:cubicBezTo>
                  <a:pt x="1341120" y="1651000"/>
                  <a:pt x="1326392" y="1658010"/>
                  <a:pt x="1310640" y="1661160"/>
                </a:cubicBezTo>
                <a:lnTo>
                  <a:pt x="1234440" y="1676400"/>
                </a:lnTo>
                <a:cubicBezTo>
                  <a:pt x="1214120" y="1671320"/>
                  <a:pt x="1194140" y="1664603"/>
                  <a:pt x="1173480" y="1661160"/>
                </a:cubicBezTo>
                <a:cubicBezTo>
                  <a:pt x="1133081" y="1654427"/>
                  <a:pt x="1091607" y="1654502"/>
                  <a:pt x="1051560" y="1645920"/>
                </a:cubicBezTo>
                <a:cubicBezTo>
                  <a:pt x="944880" y="1623060"/>
                  <a:pt x="990600" y="1619250"/>
                  <a:pt x="914400" y="1600200"/>
                </a:cubicBezTo>
                <a:cubicBezTo>
                  <a:pt x="894080" y="1595120"/>
                  <a:pt x="874281" y="1587044"/>
                  <a:pt x="853440" y="1584960"/>
                </a:cubicBezTo>
                <a:cubicBezTo>
                  <a:pt x="772406" y="1576857"/>
                  <a:pt x="690880" y="1574800"/>
                  <a:pt x="609600" y="1569720"/>
                </a:cubicBezTo>
                <a:cubicBezTo>
                  <a:pt x="515760" y="1556314"/>
                  <a:pt x="411003" y="1542193"/>
                  <a:pt x="320040" y="1524000"/>
                </a:cubicBezTo>
                <a:cubicBezTo>
                  <a:pt x="279145" y="1515821"/>
                  <a:pt x="185547" y="1500378"/>
                  <a:pt x="152400" y="1478280"/>
                </a:cubicBezTo>
                <a:lnTo>
                  <a:pt x="106680" y="1447800"/>
                </a:lnTo>
                <a:cubicBezTo>
                  <a:pt x="96520" y="1432560"/>
                  <a:pt x="87926" y="1416151"/>
                  <a:pt x="76200" y="1402080"/>
                </a:cubicBezTo>
                <a:cubicBezTo>
                  <a:pt x="62402" y="1385523"/>
                  <a:pt x="40947" y="1375200"/>
                  <a:pt x="30480" y="1356360"/>
                </a:cubicBezTo>
                <a:cubicBezTo>
                  <a:pt x="14877" y="1328274"/>
                  <a:pt x="0" y="1264920"/>
                  <a:pt x="0" y="1264920"/>
                </a:cubicBezTo>
                <a:cubicBezTo>
                  <a:pt x="9593" y="1197772"/>
                  <a:pt x="-485" y="1158725"/>
                  <a:pt x="45720" y="1112520"/>
                </a:cubicBezTo>
                <a:cubicBezTo>
                  <a:pt x="53752" y="1104488"/>
                  <a:pt x="43180" y="1117600"/>
                  <a:pt x="60960" y="109728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" name="图片 6" descr="\documentclass{article}&#10;\usepackage{amsmath}&#10;\pagestyle{empty}&#10;\begin{document}&#10;$\mathbf{A}_p = \mathbf{S}^T \mathbf{A S}$&#10;&#10;&#10;\end{document}" title="IguanaTex Bitmap Display">
            <a:extLst>
              <a:ext uri="{FF2B5EF4-FFF2-40B4-BE49-F238E27FC236}">
                <a16:creationId xmlns:a16="http://schemas.microsoft.com/office/drawing/2014/main" id="{D0670C8F-90B8-9946-00D2-BBDD711CB1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34659"/>
            <a:ext cx="2424206" cy="511077"/>
          </a:xfrm>
          <a:prstGeom prst="rect">
            <a:avLst/>
          </a:prstGeom>
        </p:spPr>
      </p:pic>
      <p:pic>
        <p:nvPicPr>
          <p:cNvPr id="7" name="图片 8" descr="\documentclass{article}&#10;\usepackage{amsmath}&#10;\pagestyle{empty}&#10;\begin{document}&#10;$\mathbf{F}_p^\prime = \mathbf{S}^T \mathbf{F}_{inter}$&#10;&#10;&#10;&#10;\end{document}" title="IguanaTex Bitmap Display">
            <a:extLst>
              <a:ext uri="{FF2B5EF4-FFF2-40B4-BE49-F238E27FC236}">
                <a16:creationId xmlns:a16="http://schemas.microsoft.com/office/drawing/2014/main" id="{0F8E75FE-0287-AF51-B2D3-A6F6D90409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153392"/>
            <a:ext cx="2630916" cy="511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292AB0-5263-BAFC-9DEE-D3DE9DA51052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292AB0-5263-BAFC-9DEE-D3DE9DA51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307712" cy="276999"/>
              </a:xfrm>
              <a:prstGeom prst="rect">
                <a:avLst/>
              </a:prstGeom>
              <a:blipFill>
                <a:blip r:embed="rId38"/>
                <a:stretch>
                  <a:fillRect l="-16000" r="-4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6261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37A5-0FA0-854F-9589-C9C4B63E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谢谢</a:t>
            </a:r>
            <a:r>
              <a:rPr lang="zh-CN" altLang="en-US" dirty="0"/>
              <a:t>！</a:t>
            </a:r>
            <a:br>
              <a:rPr lang="en-US" altLang="zh-CN" dirty="0"/>
            </a:br>
            <a:r>
              <a:rPr lang="en-CN" dirty="0"/>
              <a:t>Q</a:t>
            </a:r>
            <a:r>
              <a:rPr lang="en-US" altLang="zh-CN" dirty="0"/>
              <a:t>&amp;A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E8F50-8B70-5549-87F8-E709400F7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317089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277" y="179330"/>
            <a:ext cx="27686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/>
              <a:t>Eigenpooling</a:t>
            </a:r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9360A5-1D6C-B87D-243A-CBE0468C8848}"/>
              </a:ext>
            </a:extLst>
          </p:cNvPr>
          <p:cNvSpPr txBox="1"/>
          <p:nvPr/>
        </p:nvSpPr>
        <p:spPr>
          <a:xfrm>
            <a:off x="562533" y="1421104"/>
            <a:ext cx="455930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Microsoft JhengHei UI"/>
                <a:cs typeface="Microsoft JhengHei UI"/>
              </a:rPr>
              <a:t>选择最重要的节点来作为粗化图的节点</a:t>
            </a:r>
            <a:endParaRPr sz="2100">
              <a:latin typeface="Microsoft JhengHei UI"/>
              <a:cs typeface="Microsoft JhengHei U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8B4B8E2-AAEA-DF07-2F52-CDF93CE2D155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35ED1E8-AEE7-4885-D336-788AF4718187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0A0E8F1-51A0-8C32-A49C-D60178B2BF0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BB782AD-D2D2-4F8F-7653-0DCAE96A2058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5FA92CF-BCFD-61BF-9EF7-3AD5E47B0FCC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7EAC1B92-9050-6BFC-AC07-5D5E57A6F9F7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EB9920C-5385-BC65-68AA-64185BF9745A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EA4720B0-085E-AB24-9C64-EE7FC0A881A0}"/>
              </a:ext>
            </a:extLst>
          </p:cNvPr>
          <p:cNvSpPr/>
          <p:nvPr/>
        </p:nvSpPr>
        <p:spPr>
          <a:xfrm>
            <a:off x="1658416" y="2903613"/>
            <a:ext cx="386969" cy="558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0B3805E-0713-1F57-8D78-452EE2404695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4FADA44D-04CC-EA31-714C-BF37D3363EE2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A2993DC9-3228-D485-F6FE-68366546749F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702E70F-856F-061B-4BB1-A4B96A21A513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AB0C8AE5-4263-00FB-12B5-AF7820F8E87C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8DE2E68-326D-C94D-2FB5-74D5984D3B09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04CB4AF5-A7BD-F40F-CBC2-7DAB4C992416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86242B38-936C-F517-934A-2D4DA5848EB9}"/>
              </a:ext>
            </a:extLst>
          </p:cNvPr>
          <p:cNvSpPr/>
          <p:nvPr/>
        </p:nvSpPr>
        <p:spPr>
          <a:xfrm>
            <a:off x="1813471" y="5935726"/>
            <a:ext cx="264160" cy="233045"/>
          </a:xfrm>
          <a:custGeom>
            <a:avLst/>
            <a:gdLst/>
            <a:ahLst/>
            <a:cxnLst/>
            <a:rect l="l" t="t" r="r" b="b"/>
            <a:pathLst>
              <a:path w="264160" h="233045">
                <a:moveTo>
                  <a:pt x="0" y="232879"/>
                </a:moveTo>
                <a:lnTo>
                  <a:pt x="0" y="217500"/>
                </a:lnTo>
                <a:lnTo>
                  <a:pt x="7048" y="217500"/>
                </a:lnTo>
                <a:lnTo>
                  <a:pt x="20173" y="215559"/>
                </a:lnTo>
                <a:lnTo>
                  <a:pt x="49773" y="171126"/>
                </a:lnTo>
                <a:lnTo>
                  <a:pt x="76788" y="109365"/>
                </a:lnTo>
                <a:lnTo>
                  <a:pt x="118973" y="8394"/>
                </a:lnTo>
                <a:lnTo>
                  <a:pt x="121094" y="2794"/>
                </a:lnTo>
                <a:lnTo>
                  <a:pt x="122491" y="0"/>
                </a:lnTo>
                <a:lnTo>
                  <a:pt x="141503" y="0"/>
                </a:lnTo>
                <a:lnTo>
                  <a:pt x="145732" y="8394"/>
                </a:lnTo>
                <a:lnTo>
                  <a:pt x="166986" y="60147"/>
                </a:lnTo>
                <a:lnTo>
                  <a:pt x="116865" y="60147"/>
                </a:lnTo>
                <a:lnTo>
                  <a:pt x="78143" y="153162"/>
                </a:lnTo>
                <a:lnTo>
                  <a:pt x="205186" y="153162"/>
                </a:lnTo>
                <a:lnTo>
                  <a:pt x="211503" y="168541"/>
                </a:lnTo>
                <a:lnTo>
                  <a:pt x="71805" y="168541"/>
                </a:lnTo>
                <a:lnTo>
                  <a:pt x="54914" y="209105"/>
                </a:lnTo>
                <a:lnTo>
                  <a:pt x="54914" y="209804"/>
                </a:lnTo>
                <a:lnTo>
                  <a:pt x="53505" y="212598"/>
                </a:lnTo>
                <a:lnTo>
                  <a:pt x="53505" y="213309"/>
                </a:lnTo>
                <a:lnTo>
                  <a:pt x="58135" y="215972"/>
                </a:lnTo>
                <a:lnTo>
                  <a:pt x="68376" y="218898"/>
                </a:lnTo>
                <a:lnTo>
                  <a:pt x="78751" y="223923"/>
                </a:lnTo>
                <a:lnTo>
                  <a:pt x="83438" y="232268"/>
                </a:lnTo>
                <a:lnTo>
                  <a:pt x="30591" y="232290"/>
                </a:lnTo>
                <a:lnTo>
                  <a:pt x="10022" y="232770"/>
                </a:lnTo>
                <a:lnTo>
                  <a:pt x="0" y="232879"/>
                </a:lnTo>
                <a:close/>
              </a:path>
              <a:path w="264160" h="233045">
                <a:moveTo>
                  <a:pt x="205186" y="153162"/>
                </a:moveTo>
                <a:lnTo>
                  <a:pt x="154876" y="153162"/>
                </a:lnTo>
                <a:lnTo>
                  <a:pt x="116865" y="60147"/>
                </a:lnTo>
                <a:lnTo>
                  <a:pt x="166986" y="60147"/>
                </a:lnTo>
                <a:lnTo>
                  <a:pt x="205186" y="153162"/>
                </a:lnTo>
                <a:close/>
              </a:path>
              <a:path w="264160" h="233045">
                <a:moveTo>
                  <a:pt x="231609" y="217500"/>
                </a:moveTo>
                <a:lnTo>
                  <a:pt x="182333" y="217500"/>
                </a:lnTo>
                <a:lnTo>
                  <a:pt x="161925" y="168541"/>
                </a:lnTo>
                <a:lnTo>
                  <a:pt x="211503" y="168541"/>
                </a:lnTo>
                <a:lnTo>
                  <a:pt x="231609" y="217500"/>
                </a:lnTo>
                <a:close/>
              </a:path>
              <a:path w="264160" h="233045">
                <a:moveTo>
                  <a:pt x="149948" y="232879"/>
                </a:moveTo>
                <a:lnTo>
                  <a:pt x="149948" y="217500"/>
                </a:lnTo>
                <a:lnTo>
                  <a:pt x="263994" y="217500"/>
                </a:lnTo>
                <a:lnTo>
                  <a:pt x="263994" y="232268"/>
                </a:lnTo>
                <a:lnTo>
                  <a:pt x="178992" y="232268"/>
                </a:lnTo>
                <a:lnTo>
                  <a:pt x="162556" y="232476"/>
                </a:lnTo>
                <a:lnTo>
                  <a:pt x="149948" y="232879"/>
                </a:lnTo>
                <a:close/>
              </a:path>
              <a:path w="264160" h="233045">
                <a:moveTo>
                  <a:pt x="83781" y="232879"/>
                </a:moveTo>
                <a:lnTo>
                  <a:pt x="73285" y="232476"/>
                </a:lnTo>
                <a:lnTo>
                  <a:pt x="61601" y="232268"/>
                </a:lnTo>
                <a:lnTo>
                  <a:pt x="83438" y="232268"/>
                </a:lnTo>
                <a:lnTo>
                  <a:pt x="83781" y="232879"/>
                </a:lnTo>
                <a:close/>
              </a:path>
              <a:path w="264160" h="233045">
                <a:moveTo>
                  <a:pt x="263994" y="232879"/>
                </a:moveTo>
                <a:lnTo>
                  <a:pt x="252642" y="232476"/>
                </a:lnTo>
                <a:lnTo>
                  <a:pt x="237596" y="232268"/>
                </a:lnTo>
                <a:lnTo>
                  <a:pt x="263994" y="232268"/>
                </a:lnTo>
                <a:lnTo>
                  <a:pt x="263994" y="232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1">
            <a:extLst>
              <a:ext uri="{FF2B5EF4-FFF2-40B4-BE49-F238E27FC236}">
                <a16:creationId xmlns:a16="http://schemas.microsoft.com/office/drawing/2014/main" id="{84515FD0-B7E5-A474-AF6A-4D5F795F1DFE}"/>
              </a:ext>
            </a:extLst>
          </p:cNvPr>
          <p:cNvSpPr/>
          <p:nvPr/>
        </p:nvSpPr>
        <p:spPr>
          <a:xfrm>
            <a:off x="2091550" y="6116154"/>
            <a:ext cx="132080" cy="148590"/>
          </a:xfrm>
          <a:custGeom>
            <a:avLst/>
            <a:gdLst/>
            <a:ahLst/>
            <a:cxnLst/>
            <a:rect l="l" t="t" r="r" b="b"/>
            <a:pathLst>
              <a:path w="132080" h="148589">
                <a:moveTo>
                  <a:pt x="19011" y="38468"/>
                </a:moveTo>
                <a:lnTo>
                  <a:pt x="11264" y="38468"/>
                </a:lnTo>
                <a:lnTo>
                  <a:pt x="11264" y="34277"/>
                </a:lnTo>
                <a:lnTo>
                  <a:pt x="15481" y="20281"/>
                </a:lnTo>
                <a:lnTo>
                  <a:pt x="19710" y="12598"/>
                </a:lnTo>
                <a:lnTo>
                  <a:pt x="23939" y="6299"/>
                </a:lnTo>
                <a:lnTo>
                  <a:pt x="29565" y="0"/>
                </a:lnTo>
                <a:lnTo>
                  <a:pt x="38722" y="0"/>
                </a:lnTo>
                <a:lnTo>
                  <a:pt x="44934" y="646"/>
                </a:lnTo>
                <a:lnTo>
                  <a:pt x="52004" y="3063"/>
                </a:lnTo>
                <a:lnTo>
                  <a:pt x="56230" y="6299"/>
                </a:lnTo>
                <a:lnTo>
                  <a:pt x="38011" y="6299"/>
                </a:lnTo>
                <a:lnTo>
                  <a:pt x="31997" y="8364"/>
                </a:lnTo>
                <a:lnTo>
                  <a:pt x="27366" y="13903"/>
                </a:lnTo>
                <a:lnTo>
                  <a:pt x="23657" y="21933"/>
                </a:lnTo>
                <a:lnTo>
                  <a:pt x="20408" y="31470"/>
                </a:lnTo>
                <a:lnTo>
                  <a:pt x="19011" y="37769"/>
                </a:lnTo>
                <a:lnTo>
                  <a:pt x="19011" y="38468"/>
                </a:lnTo>
                <a:close/>
              </a:path>
              <a:path w="132080" h="148589">
                <a:moveTo>
                  <a:pt x="73498" y="16090"/>
                </a:moveTo>
                <a:lnTo>
                  <a:pt x="62649" y="16090"/>
                </a:lnTo>
                <a:lnTo>
                  <a:pt x="68524" y="10919"/>
                </a:lnTo>
                <a:lnTo>
                  <a:pt x="76379" y="5683"/>
                </a:lnTo>
                <a:lnTo>
                  <a:pt x="85818" y="1628"/>
                </a:lnTo>
                <a:lnTo>
                  <a:pt x="96443" y="0"/>
                </a:lnTo>
                <a:lnTo>
                  <a:pt x="108775" y="2283"/>
                </a:lnTo>
                <a:lnTo>
                  <a:pt x="115218" y="6299"/>
                </a:lnTo>
                <a:lnTo>
                  <a:pt x="95745" y="6299"/>
                </a:lnTo>
                <a:lnTo>
                  <a:pt x="89188" y="7129"/>
                </a:lnTo>
                <a:lnTo>
                  <a:pt x="81311" y="10318"/>
                </a:lnTo>
                <a:lnTo>
                  <a:pt x="73498" y="16090"/>
                </a:lnTo>
                <a:close/>
              </a:path>
              <a:path w="132080" h="148589">
                <a:moveTo>
                  <a:pt x="35902" y="139877"/>
                </a:moveTo>
                <a:lnTo>
                  <a:pt x="16192" y="139877"/>
                </a:lnTo>
                <a:lnTo>
                  <a:pt x="16192" y="137782"/>
                </a:lnTo>
                <a:lnTo>
                  <a:pt x="18300" y="131483"/>
                </a:lnTo>
                <a:lnTo>
                  <a:pt x="45059" y="25184"/>
                </a:lnTo>
                <a:lnTo>
                  <a:pt x="45059" y="23787"/>
                </a:lnTo>
                <a:lnTo>
                  <a:pt x="45758" y="20281"/>
                </a:lnTo>
                <a:lnTo>
                  <a:pt x="45738" y="11807"/>
                </a:lnTo>
                <a:lnTo>
                  <a:pt x="44348" y="6299"/>
                </a:lnTo>
                <a:lnTo>
                  <a:pt x="56230" y="6299"/>
                </a:lnTo>
                <a:lnTo>
                  <a:pt x="58415" y="7972"/>
                </a:lnTo>
                <a:lnTo>
                  <a:pt x="62649" y="16090"/>
                </a:lnTo>
                <a:lnTo>
                  <a:pt x="73498" y="16090"/>
                </a:lnTo>
                <a:lnTo>
                  <a:pt x="72378" y="16918"/>
                </a:lnTo>
                <a:lnTo>
                  <a:pt x="62649" y="27978"/>
                </a:lnTo>
                <a:lnTo>
                  <a:pt x="50685" y="74841"/>
                </a:lnTo>
                <a:lnTo>
                  <a:pt x="50685" y="75539"/>
                </a:lnTo>
                <a:lnTo>
                  <a:pt x="49987" y="77635"/>
                </a:lnTo>
                <a:lnTo>
                  <a:pt x="49987" y="78333"/>
                </a:lnTo>
                <a:lnTo>
                  <a:pt x="50910" y="82681"/>
                </a:lnTo>
                <a:lnTo>
                  <a:pt x="54208" y="89522"/>
                </a:lnTo>
                <a:lnTo>
                  <a:pt x="56353" y="91617"/>
                </a:lnTo>
                <a:lnTo>
                  <a:pt x="47166" y="91622"/>
                </a:lnTo>
                <a:lnTo>
                  <a:pt x="37312" y="130086"/>
                </a:lnTo>
                <a:lnTo>
                  <a:pt x="35902" y="135686"/>
                </a:lnTo>
                <a:lnTo>
                  <a:pt x="35902" y="139877"/>
                </a:lnTo>
                <a:close/>
              </a:path>
              <a:path w="132080" h="148589">
                <a:moveTo>
                  <a:pt x="94623" y="98615"/>
                </a:moveTo>
                <a:lnTo>
                  <a:pt x="71107" y="98615"/>
                </a:lnTo>
                <a:lnTo>
                  <a:pt x="79882" y="96692"/>
                </a:lnTo>
                <a:lnTo>
                  <a:pt x="88004" y="91617"/>
                </a:lnTo>
                <a:lnTo>
                  <a:pt x="109293" y="50968"/>
                </a:lnTo>
                <a:lnTo>
                  <a:pt x="112636" y="29375"/>
                </a:lnTo>
                <a:lnTo>
                  <a:pt x="111282" y="18986"/>
                </a:lnTo>
                <a:lnTo>
                  <a:pt x="107619" y="11807"/>
                </a:lnTo>
                <a:lnTo>
                  <a:pt x="102242" y="7643"/>
                </a:lnTo>
                <a:lnTo>
                  <a:pt x="95745" y="6299"/>
                </a:lnTo>
                <a:lnTo>
                  <a:pt x="115218" y="6299"/>
                </a:lnTo>
                <a:lnTo>
                  <a:pt x="120118" y="9353"/>
                </a:lnTo>
                <a:lnTo>
                  <a:pt x="128424" y="21538"/>
                </a:lnTo>
                <a:lnTo>
                  <a:pt x="131648" y="39166"/>
                </a:lnTo>
                <a:lnTo>
                  <a:pt x="126246" y="64004"/>
                </a:lnTo>
                <a:lnTo>
                  <a:pt x="112198" y="85239"/>
                </a:lnTo>
                <a:lnTo>
                  <a:pt x="94623" y="98615"/>
                </a:lnTo>
                <a:close/>
              </a:path>
              <a:path w="132080" h="148589">
                <a:moveTo>
                  <a:pt x="71107" y="105613"/>
                </a:moveTo>
                <a:lnTo>
                  <a:pt x="61821" y="104115"/>
                </a:lnTo>
                <a:lnTo>
                  <a:pt x="54913" y="100453"/>
                </a:lnTo>
                <a:lnTo>
                  <a:pt x="50094" y="95839"/>
                </a:lnTo>
                <a:lnTo>
                  <a:pt x="47167" y="91617"/>
                </a:lnTo>
                <a:lnTo>
                  <a:pt x="56358" y="91622"/>
                </a:lnTo>
                <a:lnTo>
                  <a:pt x="60676" y="95839"/>
                </a:lnTo>
                <a:lnTo>
                  <a:pt x="71107" y="98615"/>
                </a:lnTo>
                <a:lnTo>
                  <a:pt x="94623" y="98615"/>
                </a:lnTo>
                <a:lnTo>
                  <a:pt x="92739" y="100049"/>
                </a:lnTo>
                <a:lnTo>
                  <a:pt x="71107" y="105613"/>
                </a:lnTo>
                <a:close/>
              </a:path>
              <a:path w="132080" h="148589">
                <a:moveTo>
                  <a:pt x="9855" y="148272"/>
                </a:moveTo>
                <a:lnTo>
                  <a:pt x="2108" y="148272"/>
                </a:lnTo>
                <a:lnTo>
                  <a:pt x="0" y="147574"/>
                </a:lnTo>
                <a:lnTo>
                  <a:pt x="0" y="139877"/>
                </a:lnTo>
                <a:lnTo>
                  <a:pt x="53505" y="139877"/>
                </a:lnTo>
                <a:lnTo>
                  <a:pt x="53505" y="147574"/>
                </a:lnTo>
                <a:lnTo>
                  <a:pt x="17602" y="147574"/>
                </a:lnTo>
                <a:lnTo>
                  <a:pt x="9855" y="148272"/>
                </a:lnTo>
                <a:close/>
              </a:path>
              <a:path w="132080" h="148589">
                <a:moveTo>
                  <a:pt x="50685" y="148272"/>
                </a:moveTo>
                <a:lnTo>
                  <a:pt x="40830" y="148272"/>
                </a:lnTo>
                <a:lnTo>
                  <a:pt x="31673" y="147574"/>
                </a:lnTo>
                <a:lnTo>
                  <a:pt x="53505" y="147574"/>
                </a:lnTo>
                <a:lnTo>
                  <a:pt x="50685" y="148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C16BFDBC-29BB-F153-4B9D-00B8AB394A48}"/>
              </a:ext>
            </a:extLst>
          </p:cNvPr>
          <p:cNvSpPr/>
          <p:nvPr/>
        </p:nvSpPr>
        <p:spPr>
          <a:xfrm>
            <a:off x="2588310" y="5958840"/>
            <a:ext cx="213360" cy="229235"/>
          </a:xfrm>
          <a:custGeom>
            <a:avLst/>
            <a:gdLst/>
            <a:ahLst/>
            <a:cxnLst/>
            <a:rect l="l" t="t" r="r" b="b"/>
            <a:pathLst>
              <a:path w="213360" h="229235">
                <a:moveTo>
                  <a:pt x="213017" y="81102"/>
                </a:moveTo>
                <a:lnTo>
                  <a:pt x="196900" y="81102"/>
                </a:lnTo>
                <a:lnTo>
                  <a:pt x="192013" y="54301"/>
                </a:lnTo>
                <a:lnTo>
                  <a:pt x="182006" y="33848"/>
                </a:lnTo>
                <a:lnTo>
                  <a:pt x="162803" y="20801"/>
                </a:lnTo>
                <a:lnTo>
                  <a:pt x="130327" y="16217"/>
                </a:lnTo>
                <a:lnTo>
                  <a:pt x="0" y="16217"/>
                </a:lnTo>
                <a:lnTo>
                  <a:pt x="0" y="0"/>
                </a:lnTo>
                <a:lnTo>
                  <a:pt x="202501" y="0"/>
                </a:lnTo>
                <a:lnTo>
                  <a:pt x="213017" y="81102"/>
                </a:lnTo>
                <a:close/>
              </a:path>
              <a:path w="213360" h="229235">
                <a:moveTo>
                  <a:pt x="83388" y="213702"/>
                </a:moveTo>
                <a:lnTo>
                  <a:pt x="35737" y="213702"/>
                </a:lnTo>
                <a:lnTo>
                  <a:pt x="35737" y="16217"/>
                </a:lnTo>
                <a:lnTo>
                  <a:pt x="83388" y="16217"/>
                </a:lnTo>
                <a:lnTo>
                  <a:pt x="83388" y="106502"/>
                </a:lnTo>
                <a:lnTo>
                  <a:pt x="151345" y="106502"/>
                </a:lnTo>
                <a:lnTo>
                  <a:pt x="151345" y="122720"/>
                </a:lnTo>
                <a:lnTo>
                  <a:pt x="83388" y="122720"/>
                </a:lnTo>
                <a:lnTo>
                  <a:pt x="83388" y="213702"/>
                </a:lnTo>
                <a:close/>
              </a:path>
              <a:path w="213360" h="229235">
                <a:moveTo>
                  <a:pt x="151345" y="106502"/>
                </a:moveTo>
                <a:lnTo>
                  <a:pt x="100203" y="106502"/>
                </a:lnTo>
                <a:lnTo>
                  <a:pt x="119568" y="103900"/>
                </a:lnTo>
                <a:lnTo>
                  <a:pt x="130065" y="96273"/>
                </a:lnTo>
                <a:lnTo>
                  <a:pt x="134387" y="83886"/>
                </a:lnTo>
                <a:lnTo>
                  <a:pt x="135229" y="67005"/>
                </a:lnTo>
                <a:lnTo>
                  <a:pt x="151345" y="67005"/>
                </a:lnTo>
                <a:lnTo>
                  <a:pt x="151345" y="106502"/>
                </a:lnTo>
                <a:close/>
              </a:path>
              <a:path w="213360" h="229235">
                <a:moveTo>
                  <a:pt x="151345" y="162217"/>
                </a:moveTo>
                <a:lnTo>
                  <a:pt x="135229" y="162217"/>
                </a:lnTo>
                <a:lnTo>
                  <a:pt x="134289" y="145335"/>
                </a:lnTo>
                <a:lnTo>
                  <a:pt x="129803" y="132948"/>
                </a:lnTo>
                <a:lnTo>
                  <a:pt x="119274" y="125321"/>
                </a:lnTo>
                <a:lnTo>
                  <a:pt x="100203" y="122720"/>
                </a:lnTo>
                <a:lnTo>
                  <a:pt x="151345" y="122720"/>
                </a:lnTo>
                <a:lnTo>
                  <a:pt x="151345" y="162217"/>
                </a:lnTo>
                <a:close/>
              </a:path>
              <a:path w="213360" h="229235">
                <a:moveTo>
                  <a:pt x="0" y="229222"/>
                </a:moveTo>
                <a:lnTo>
                  <a:pt x="0" y="213702"/>
                </a:lnTo>
                <a:lnTo>
                  <a:pt x="128930" y="213702"/>
                </a:lnTo>
                <a:lnTo>
                  <a:pt x="128930" y="228600"/>
                </a:lnTo>
                <a:lnTo>
                  <a:pt x="29694" y="228600"/>
                </a:lnTo>
                <a:lnTo>
                  <a:pt x="12777" y="228811"/>
                </a:lnTo>
                <a:lnTo>
                  <a:pt x="0" y="229222"/>
                </a:lnTo>
                <a:close/>
              </a:path>
              <a:path w="213360" h="229235">
                <a:moveTo>
                  <a:pt x="128930" y="229222"/>
                </a:moveTo>
                <a:lnTo>
                  <a:pt x="114464" y="228811"/>
                </a:lnTo>
                <a:lnTo>
                  <a:pt x="95731" y="228600"/>
                </a:lnTo>
                <a:lnTo>
                  <a:pt x="128930" y="228600"/>
                </a:lnTo>
                <a:lnTo>
                  <a:pt x="128930" y="229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5B4FE7DD-A40E-99A4-BAC4-1DA9DA5ECDE9}"/>
              </a:ext>
            </a:extLst>
          </p:cNvPr>
          <p:cNvSpPr/>
          <p:nvPr/>
        </p:nvSpPr>
        <p:spPr>
          <a:xfrm>
            <a:off x="2828645" y="5917933"/>
            <a:ext cx="59055" cy="121920"/>
          </a:xfrm>
          <a:custGeom>
            <a:avLst/>
            <a:gdLst/>
            <a:ahLst/>
            <a:cxnLst/>
            <a:rect l="l" t="t" r="r" b="b"/>
            <a:pathLst>
              <a:path w="59055" h="121920">
                <a:moveTo>
                  <a:pt x="11214" y="121310"/>
                </a:moveTo>
                <a:lnTo>
                  <a:pt x="7708" y="121310"/>
                </a:lnTo>
                <a:lnTo>
                  <a:pt x="0" y="119189"/>
                </a:lnTo>
                <a:lnTo>
                  <a:pt x="0" y="116370"/>
                </a:lnTo>
                <a:lnTo>
                  <a:pt x="701" y="113925"/>
                </a:lnTo>
                <a:lnTo>
                  <a:pt x="4557" y="101560"/>
                </a:lnTo>
                <a:lnTo>
                  <a:pt x="14192" y="70151"/>
                </a:lnTo>
                <a:lnTo>
                  <a:pt x="32232" y="10579"/>
                </a:lnTo>
                <a:lnTo>
                  <a:pt x="33642" y="6350"/>
                </a:lnTo>
                <a:lnTo>
                  <a:pt x="36436" y="0"/>
                </a:lnTo>
                <a:lnTo>
                  <a:pt x="52552" y="0"/>
                </a:lnTo>
                <a:lnTo>
                  <a:pt x="58864" y="4940"/>
                </a:lnTo>
                <a:lnTo>
                  <a:pt x="58864" y="15519"/>
                </a:lnTo>
                <a:lnTo>
                  <a:pt x="56756" y="19748"/>
                </a:lnTo>
                <a:lnTo>
                  <a:pt x="12611" y="117081"/>
                </a:lnTo>
                <a:lnTo>
                  <a:pt x="11214" y="120599"/>
                </a:lnTo>
                <a:lnTo>
                  <a:pt x="11214" y="1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B2330A2-8822-1660-297A-F1CAECBDD7F2}"/>
              </a:ext>
            </a:extLst>
          </p:cNvPr>
          <p:cNvSpPr/>
          <p:nvPr/>
        </p:nvSpPr>
        <p:spPr>
          <a:xfrm>
            <a:off x="2817444" y="6167602"/>
            <a:ext cx="130810" cy="149860"/>
          </a:xfrm>
          <a:custGeom>
            <a:avLst/>
            <a:gdLst/>
            <a:ahLst/>
            <a:cxnLst/>
            <a:rect l="l" t="t" r="r" b="b"/>
            <a:pathLst>
              <a:path w="130810" h="149860">
                <a:moveTo>
                  <a:pt x="18211" y="39496"/>
                </a:moveTo>
                <a:lnTo>
                  <a:pt x="11201" y="39496"/>
                </a:lnTo>
                <a:lnTo>
                  <a:pt x="11201" y="34556"/>
                </a:lnTo>
                <a:lnTo>
                  <a:pt x="14706" y="20459"/>
                </a:lnTo>
                <a:lnTo>
                  <a:pt x="19608" y="12700"/>
                </a:lnTo>
                <a:lnTo>
                  <a:pt x="23113" y="6350"/>
                </a:lnTo>
                <a:lnTo>
                  <a:pt x="28727" y="0"/>
                </a:lnTo>
                <a:lnTo>
                  <a:pt x="37833" y="0"/>
                </a:lnTo>
                <a:lnTo>
                  <a:pt x="44031" y="650"/>
                </a:lnTo>
                <a:lnTo>
                  <a:pt x="51147" y="3086"/>
                </a:lnTo>
                <a:lnTo>
                  <a:pt x="55492" y="6350"/>
                </a:lnTo>
                <a:lnTo>
                  <a:pt x="37134" y="6350"/>
                </a:lnTo>
                <a:lnTo>
                  <a:pt x="31151" y="8432"/>
                </a:lnTo>
                <a:lnTo>
                  <a:pt x="26617" y="14019"/>
                </a:lnTo>
                <a:lnTo>
                  <a:pt x="23138" y="22118"/>
                </a:lnTo>
                <a:lnTo>
                  <a:pt x="20319" y="31737"/>
                </a:lnTo>
                <a:lnTo>
                  <a:pt x="18910" y="38798"/>
                </a:lnTo>
                <a:lnTo>
                  <a:pt x="18211" y="39496"/>
                </a:lnTo>
                <a:close/>
              </a:path>
              <a:path w="130810" h="149860">
                <a:moveTo>
                  <a:pt x="72859" y="16230"/>
                </a:moveTo>
                <a:lnTo>
                  <a:pt x="62356" y="16230"/>
                </a:lnTo>
                <a:lnTo>
                  <a:pt x="68090" y="11015"/>
                </a:lnTo>
                <a:lnTo>
                  <a:pt x="75665" y="5734"/>
                </a:lnTo>
                <a:lnTo>
                  <a:pt x="84818" y="1643"/>
                </a:lnTo>
                <a:lnTo>
                  <a:pt x="95288" y="0"/>
                </a:lnTo>
                <a:lnTo>
                  <a:pt x="107562" y="2303"/>
                </a:lnTo>
                <a:lnTo>
                  <a:pt x="113969" y="6350"/>
                </a:lnTo>
                <a:lnTo>
                  <a:pt x="94589" y="6350"/>
                </a:lnTo>
                <a:lnTo>
                  <a:pt x="88456" y="7188"/>
                </a:lnTo>
                <a:lnTo>
                  <a:pt x="80748" y="10407"/>
                </a:lnTo>
                <a:lnTo>
                  <a:pt x="72859" y="16230"/>
                </a:lnTo>
                <a:close/>
              </a:path>
              <a:path w="130810" h="149860">
                <a:moveTo>
                  <a:pt x="35026" y="141058"/>
                </a:moveTo>
                <a:lnTo>
                  <a:pt x="15405" y="141058"/>
                </a:lnTo>
                <a:lnTo>
                  <a:pt x="16116" y="138950"/>
                </a:lnTo>
                <a:lnTo>
                  <a:pt x="17513" y="132600"/>
                </a:lnTo>
                <a:lnTo>
                  <a:pt x="44132" y="25387"/>
                </a:lnTo>
                <a:lnTo>
                  <a:pt x="44843" y="23977"/>
                </a:lnTo>
                <a:lnTo>
                  <a:pt x="44822" y="11903"/>
                </a:lnTo>
                <a:lnTo>
                  <a:pt x="43434" y="6350"/>
                </a:lnTo>
                <a:lnTo>
                  <a:pt x="55492" y="6350"/>
                </a:lnTo>
                <a:lnTo>
                  <a:pt x="57737" y="8036"/>
                </a:lnTo>
                <a:lnTo>
                  <a:pt x="62356" y="16230"/>
                </a:lnTo>
                <a:lnTo>
                  <a:pt x="72859" y="16230"/>
                </a:lnTo>
                <a:lnTo>
                  <a:pt x="71727" y="17065"/>
                </a:lnTo>
                <a:lnTo>
                  <a:pt x="61658" y="28219"/>
                </a:lnTo>
                <a:lnTo>
                  <a:pt x="50444" y="75463"/>
                </a:lnTo>
                <a:lnTo>
                  <a:pt x="49745" y="76885"/>
                </a:lnTo>
                <a:lnTo>
                  <a:pt x="49745" y="78993"/>
                </a:lnTo>
                <a:lnTo>
                  <a:pt x="50654" y="83380"/>
                </a:lnTo>
                <a:lnTo>
                  <a:pt x="53862" y="90281"/>
                </a:lnTo>
                <a:lnTo>
                  <a:pt x="55926" y="92392"/>
                </a:lnTo>
                <a:lnTo>
                  <a:pt x="46239" y="92398"/>
                </a:lnTo>
                <a:lnTo>
                  <a:pt x="44137" y="100285"/>
                </a:lnTo>
                <a:lnTo>
                  <a:pt x="42037" y="108969"/>
                </a:lnTo>
                <a:lnTo>
                  <a:pt x="39936" y="118181"/>
                </a:lnTo>
                <a:lnTo>
                  <a:pt x="37833" y="127660"/>
                </a:lnTo>
                <a:lnTo>
                  <a:pt x="36436" y="131190"/>
                </a:lnTo>
                <a:lnTo>
                  <a:pt x="35026" y="136829"/>
                </a:lnTo>
                <a:lnTo>
                  <a:pt x="35026" y="141058"/>
                </a:lnTo>
                <a:close/>
              </a:path>
              <a:path w="130810" h="149860">
                <a:moveTo>
                  <a:pt x="93618" y="99453"/>
                </a:moveTo>
                <a:lnTo>
                  <a:pt x="70065" y="99453"/>
                </a:lnTo>
                <a:lnTo>
                  <a:pt x="78901" y="97513"/>
                </a:lnTo>
                <a:lnTo>
                  <a:pt x="87152" y="92392"/>
                </a:lnTo>
                <a:lnTo>
                  <a:pt x="108426" y="51928"/>
                </a:lnTo>
                <a:lnTo>
                  <a:pt x="112102" y="29629"/>
                </a:lnTo>
                <a:lnTo>
                  <a:pt x="110646" y="19144"/>
                </a:lnTo>
                <a:lnTo>
                  <a:pt x="106760" y="11903"/>
                </a:lnTo>
                <a:lnTo>
                  <a:pt x="101167" y="7704"/>
                </a:lnTo>
                <a:lnTo>
                  <a:pt x="94589" y="6350"/>
                </a:lnTo>
                <a:lnTo>
                  <a:pt x="113969" y="6350"/>
                </a:lnTo>
                <a:lnTo>
                  <a:pt x="118851" y="9432"/>
                </a:lnTo>
                <a:lnTo>
                  <a:pt x="127118" y="21720"/>
                </a:lnTo>
                <a:lnTo>
                  <a:pt x="130327" y="39496"/>
                </a:lnTo>
                <a:lnTo>
                  <a:pt x="124951" y="64845"/>
                </a:lnTo>
                <a:lnTo>
                  <a:pt x="110969" y="86225"/>
                </a:lnTo>
                <a:lnTo>
                  <a:pt x="93618" y="99453"/>
                </a:lnTo>
                <a:close/>
              </a:path>
              <a:path w="130810" h="149860">
                <a:moveTo>
                  <a:pt x="70065" y="106502"/>
                </a:moveTo>
                <a:lnTo>
                  <a:pt x="60822" y="104992"/>
                </a:lnTo>
                <a:lnTo>
                  <a:pt x="53948" y="101299"/>
                </a:lnTo>
                <a:lnTo>
                  <a:pt x="49156" y="96653"/>
                </a:lnTo>
                <a:lnTo>
                  <a:pt x="46240" y="92392"/>
                </a:lnTo>
                <a:lnTo>
                  <a:pt x="55932" y="92398"/>
                </a:lnTo>
                <a:lnTo>
                  <a:pt x="60091" y="96653"/>
                </a:lnTo>
                <a:lnTo>
                  <a:pt x="70065" y="99453"/>
                </a:lnTo>
                <a:lnTo>
                  <a:pt x="93618" y="99453"/>
                </a:lnTo>
                <a:lnTo>
                  <a:pt x="91601" y="100992"/>
                </a:lnTo>
                <a:lnTo>
                  <a:pt x="70065" y="106502"/>
                </a:lnTo>
                <a:close/>
              </a:path>
              <a:path w="130810" h="149860">
                <a:moveTo>
                  <a:pt x="9105" y="149529"/>
                </a:moveTo>
                <a:lnTo>
                  <a:pt x="2095" y="149529"/>
                </a:lnTo>
                <a:lnTo>
                  <a:pt x="0" y="148818"/>
                </a:lnTo>
                <a:lnTo>
                  <a:pt x="0" y="141058"/>
                </a:lnTo>
                <a:lnTo>
                  <a:pt x="52539" y="141058"/>
                </a:lnTo>
                <a:lnTo>
                  <a:pt x="52539" y="148818"/>
                </a:lnTo>
                <a:lnTo>
                  <a:pt x="16814" y="148818"/>
                </a:lnTo>
                <a:lnTo>
                  <a:pt x="9105" y="149529"/>
                </a:lnTo>
                <a:close/>
              </a:path>
              <a:path w="130810" h="149860">
                <a:moveTo>
                  <a:pt x="49745" y="149529"/>
                </a:moveTo>
                <a:lnTo>
                  <a:pt x="39928" y="149529"/>
                </a:lnTo>
                <a:lnTo>
                  <a:pt x="31521" y="148818"/>
                </a:lnTo>
                <a:lnTo>
                  <a:pt x="52539" y="148818"/>
                </a:lnTo>
                <a:lnTo>
                  <a:pt x="49745" y="1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>
            <a:extLst>
              <a:ext uri="{FF2B5EF4-FFF2-40B4-BE49-F238E27FC236}">
                <a16:creationId xmlns:a16="http://schemas.microsoft.com/office/drawing/2014/main" id="{C90BF5CA-1A63-D659-9A07-2B6CCF75D7B4}"/>
              </a:ext>
            </a:extLst>
          </p:cNvPr>
          <p:cNvSpPr/>
          <p:nvPr/>
        </p:nvSpPr>
        <p:spPr>
          <a:xfrm>
            <a:off x="1297940" y="5417274"/>
            <a:ext cx="2173605" cy="372110"/>
          </a:xfrm>
          <a:custGeom>
            <a:avLst/>
            <a:gdLst/>
            <a:ahLst/>
            <a:cxnLst/>
            <a:rect l="l" t="t" r="r" b="b"/>
            <a:pathLst>
              <a:path w="2173605" h="372110">
                <a:moveTo>
                  <a:pt x="2110740" y="371855"/>
                </a:moveTo>
                <a:lnTo>
                  <a:pt x="62484" y="371855"/>
                </a:lnTo>
                <a:lnTo>
                  <a:pt x="38324" y="366941"/>
                </a:lnTo>
                <a:lnTo>
                  <a:pt x="18568" y="353601"/>
                </a:lnTo>
                <a:lnTo>
                  <a:pt x="5150" y="333767"/>
                </a:lnTo>
                <a:lnTo>
                  <a:pt x="0" y="309372"/>
                </a:lnTo>
                <a:lnTo>
                  <a:pt x="0" y="62484"/>
                </a:lnTo>
                <a:lnTo>
                  <a:pt x="5150" y="38367"/>
                </a:lnTo>
                <a:lnTo>
                  <a:pt x="18568" y="18626"/>
                </a:lnTo>
                <a:lnTo>
                  <a:pt x="38324" y="5192"/>
                </a:lnTo>
                <a:lnTo>
                  <a:pt x="62484" y="0"/>
                </a:lnTo>
                <a:lnTo>
                  <a:pt x="2110740" y="0"/>
                </a:lnTo>
                <a:lnTo>
                  <a:pt x="2134928" y="5192"/>
                </a:lnTo>
                <a:lnTo>
                  <a:pt x="2154693" y="18626"/>
                </a:lnTo>
                <a:lnTo>
                  <a:pt x="2168102" y="38367"/>
                </a:lnTo>
                <a:lnTo>
                  <a:pt x="2173224" y="62484"/>
                </a:lnTo>
                <a:lnTo>
                  <a:pt x="2173224" y="309372"/>
                </a:lnTo>
                <a:lnTo>
                  <a:pt x="2168102" y="333767"/>
                </a:lnTo>
                <a:lnTo>
                  <a:pt x="2154693" y="353601"/>
                </a:lnTo>
                <a:lnTo>
                  <a:pt x="2134928" y="366941"/>
                </a:lnTo>
                <a:lnTo>
                  <a:pt x="2110740" y="3718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55D21F0F-AF82-5609-0F8F-5C975A66E912}"/>
              </a:ext>
            </a:extLst>
          </p:cNvPr>
          <p:cNvSpPr txBox="1"/>
          <p:nvPr/>
        </p:nvSpPr>
        <p:spPr>
          <a:xfrm>
            <a:off x="1736293" y="5432793"/>
            <a:ext cx="129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N" sz="2000" spc="-165" dirty="0">
                <a:latin typeface="Microsoft JhengHei UI"/>
                <a:cs typeface="Microsoft JhengHei UI"/>
              </a:rPr>
              <a:t>生</a:t>
            </a:r>
            <a:r>
              <a:rPr sz="2000" dirty="0" err="1">
                <a:latin typeface="Microsoft JhengHei UI"/>
                <a:cs typeface="Microsoft JhengHei UI"/>
              </a:rPr>
              <a:t>成粗化</a:t>
            </a:r>
            <a:r>
              <a:rPr sz="2000" spc="5" dirty="0" err="1">
                <a:latin typeface="Microsoft JhengHei UI"/>
                <a:cs typeface="Microsoft JhengHei UI"/>
              </a:rPr>
              <a:t>图</a:t>
            </a:r>
            <a:endParaRPr sz="2000" dirty="0">
              <a:latin typeface="Microsoft JhengHei UI"/>
              <a:cs typeface="Microsoft JhengHei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4007D9-A31C-5BA4-B68E-001E8DF5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18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AFBB28-D8D5-B4AD-4401-87AC2048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307713" cy="276999"/>
              </a:xfrm>
              <a:prstGeom prst="rect">
                <a:avLst/>
              </a:prstGeom>
              <a:blipFill>
                <a:blip r:embed="rId19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89BB5-228D-9D08-2C58-27B956BB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7BFBD8-78FC-C7DB-FCA9-0EF1358F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1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8E4B9C-38FB-0FE4-B2BC-E7081A0B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22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A73B0F5-2B57-B1B9-9EB5-D6154581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2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3E4AE7-0C3A-2F6F-48DF-6E06B687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24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25C3A6-C0DD-77CA-7573-003E27D6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25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80E22D-870D-6025-99BE-5EF5171D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2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30E0D5-A585-9FEA-1E1C-45DA95AE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307713" cy="276999"/>
              </a:xfrm>
              <a:prstGeom prst="rect">
                <a:avLst/>
              </a:prstGeom>
              <a:blipFill>
                <a:blip r:embed="rId27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2CEB79-07ED-9E48-A7F6-CBD763F5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307713" cy="276999"/>
              </a:xfrm>
              <a:prstGeom prst="rect">
                <a:avLst/>
              </a:prstGeom>
              <a:blipFill>
                <a:blip r:embed="rId28"/>
                <a:stretch>
                  <a:fillRect l="-15385" r="-3846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C0E6B0-5094-2B02-4F4A-68A38A74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302390" cy="276999"/>
              </a:xfrm>
              <a:prstGeom prst="rect">
                <a:avLst/>
              </a:prstGeom>
              <a:blipFill>
                <a:blip r:embed="rId29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5055041-F553-769E-BAEA-BBD5AB14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307713" cy="276999"/>
              </a:xfrm>
              <a:prstGeom prst="rect">
                <a:avLst/>
              </a:prstGeom>
              <a:blipFill>
                <a:blip r:embed="rId30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3DED8-77B7-76A1-E500-E9B9FC6F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D0CE4B-0624-5F0D-7AC2-9757C7CB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307713" cy="276999"/>
              </a:xfrm>
              <a:prstGeom prst="rect">
                <a:avLst/>
              </a:prstGeom>
              <a:blipFill>
                <a:blip r:embed="rId32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956BA2EE-AB07-2951-2A3E-9964EFEFED6B}"/>
              </a:ext>
            </a:extLst>
          </p:cNvPr>
          <p:cNvSpPr/>
          <p:nvPr/>
        </p:nvSpPr>
        <p:spPr>
          <a:xfrm>
            <a:off x="5715000" y="2353024"/>
            <a:ext cx="1101224" cy="29417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7">
            <a:extLst>
              <a:ext uri="{FF2B5EF4-FFF2-40B4-BE49-F238E27FC236}">
                <a16:creationId xmlns:a16="http://schemas.microsoft.com/office/drawing/2014/main" id="{DED14CB7-87D5-4A7A-1E9F-BA196694160E}"/>
              </a:ext>
            </a:extLst>
          </p:cNvPr>
          <p:cNvSpPr/>
          <p:nvPr/>
        </p:nvSpPr>
        <p:spPr>
          <a:xfrm>
            <a:off x="8065041" y="1948185"/>
            <a:ext cx="2981324" cy="1633855"/>
          </a:xfrm>
          <a:custGeom>
            <a:avLst/>
            <a:gdLst/>
            <a:ahLst/>
            <a:cxnLst/>
            <a:rect l="l" t="t" r="r" b="b"/>
            <a:pathLst>
              <a:path w="2612390" h="1633854">
                <a:moveTo>
                  <a:pt x="2339340" y="1633727"/>
                </a:moveTo>
                <a:lnTo>
                  <a:pt x="272796" y="1633727"/>
                </a:lnTo>
                <a:lnTo>
                  <a:pt x="223836" y="1629526"/>
                </a:lnTo>
                <a:lnTo>
                  <a:pt x="177753" y="1617026"/>
                </a:lnTo>
                <a:lnTo>
                  <a:pt x="135314" y="1597005"/>
                </a:lnTo>
                <a:lnTo>
                  <a:pt x="97281" y="1570239"/>
                </a:lnTo>
                <a:lnTo>
                  <a:pt x="64421" y="1537506"/>
                </a:lnTo>
                <a:lnTo>
                  <a:pt x="37498" y="1499584"/>
                </a:lnTo>
                <a:lnTo>
                  <a:pt x="17277" y="1457250"/>
                </a:lnTo>
                <a:lnTo>
                  <a:pt x="4523" y="1411282"/>
                </a:lnTo>
                <a:lnTo>
                  <a:pt x="0" y="1362455"/>
                </a:lnTo>
                <a:lnTo>
                  <a:pt x="0" y="272795"/>
                </a:lnTo>
                <a:lnTo>
                  <a:pt x="4523" y="223885"/>
                </a:lnTo>
                <a:lnTo>
                  <a:pt x="17277" y="177839"/>
                </a:lnTo>
                <a:lnTo>
                  <a:pt x="37498" y="135424"/>
                </a:lnTo>
                <a:lnTo>
                  <a:pt x="64421" y="97404"/>
                </a:lnTo>
                <a:lnTo>
                  <a:pt x="97281" y="64544"/>
                </a:lnTo>
                <a:lnTo>
                  <a:pt x="135314" y="37608"/>
                </a:lnTo>
                <a:lnTo>
                  <a:pt x="177753" y="17363"/>
                </a:lnTo>
                <a:lnTo>
                  <a:pt x="223836" y="4571"/>
                </a:lnTo>
                <a:lnTo>
                  <a:pt x="272796" y="0"/>
                </a:lnTo>
                <a:lnTo>
                  <a:pt x="2339340" y="0"/>
                </a:lnTo>
                <a:lnTo>
                  <a:pt x="2388273" y="4571"/>
                </a:lnTo>
                <a:lnTo>
                  <a:pt x="2434335" y="17363"/>
                </a:lnTo>
                <a:lnTo>
                  <a:pt x="2476762" y="37608"/>
                </a:lnTo>
                <a:lnTo>
                  <a:pt x="2514788" y="64544"/>
                </a:lnTo>
                <a:lnTo>
                  <a:pt x="2547648" y="97404"/>
                </a:lnTo>
                <a:lnTo>
                  <a:pt x="2574577" y="135424"/>
                </a:lnTo>
                <a:lnTo>
                  <a:pt x="2594812" y="177839"/>
                </a:lnTo>
                <a:lnTo>
                  <a:pt x="2607586" y="223885"/>
                </a:lnTo>
                <a:lnTo>
                  <a:pt x="2612136" y="272795"/>
                </a:lnTo>
                <a:lnTo>
                  <a:pt x="2612136" y="1362455"/>
                </a:lnTo>
                <a:lnTo>
                  <a:pt x="2607586" y="1411282"/>
                </a:lnTo>
                <a:lnTo>
                  <a:pt x="2594812" y="1457250"/>
                </a:lnTo>
                <a:lnTo>
                  <a:pt x="2574577" y="1499584"/>
                </a:lnTo>
                <a:lnTo>
                  <a:pt x="2547648" y="1537506"/>
                </a:lnTo>
                <a:lnTo>
                  <a:pt x="2514788" y="1570239"/>
                </a:lnTo>
                <a:lnTo>
                  <a:pt x="2476762" y="1597005"/>
                </a:lnTo>
                <a:lnTo>
                  <a:pt x="2434335" y="1617026"/>
                </a:lnTo>
                <a:lnTo>
                  <a:pt x="2388273" y="1629526"/>
                </a:lnTo>
                <a:lnTo>
                  <a:pt x="2339340" y="1633727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38">
                <a:extLst>
                  <a:ext uri="{FF2B5EF4-FFF2-40B4-BE49-F238E27FC236}">
                    <a16:creationId xmlns:a16="http://schemas.microsoft.com/office/drawing/2014/main" id="{E8F6CCD6-2A18-F678-8471-D72BBAD39E3E}"/>
                  </a:ext>
                </a:extLst>
              </p:cNvPr>
              <p:cNvSpPr txBox="1"/>
              <p:nvPr/>
            </p:nvSpPr>
            <p:spPr>
              <a:xfrm>
                <a:off x="8291304" y="2011418"/>
                <a:ext cx="2605295" cy="151022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5080" algn="just">
                  <a:lnSpc>
                    <a:spcPct val="100000"/>
                  </a:lnSpc>
                </a:pPr>
                <a:r>
                  <a:rPr lang="zh-CN" altLang="en-US" sz="2400" dirty="0">
                    <a:latin typeface="Microsoft JhengHei UI"/>
                    <a:cs typeface="Microsoft JhengHei UI"/>
                  </a:rPr>
                  <a:t>利用聚类方法学习到子图作为粗化图的节点，</a:t>
                </a:r>
                <a:r>
                  <a:rPr lang="zh-CN" altLang="en-US" sz="2400" dirty="0" err="1">
                    <a:latin typeface="Microsoft JhengHei UI"/>
                    <a:cs typeface="Microsoft JhengHei UI"/>
                  </a:rPr>
                  <a:t>并生成相应的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sz="2400" dirty="0">
                  <a:latin typeface="Microsoft JhengHei UI"/>
                  <a:cs typeface="Microsoft JhengHei UI"/>
                </a:endParaRPr>
              </a:p>
            </p:txBody>
          </p:sp>
        </mc:Choice>
        <mc:Fallback xmlns="">
          <p:sp>
            <p:nvSpPr>
              <p:cNvPr id="9" name="object 38">
                <a:extLst>
                  <a:ext uri="{FF2B5EF4-FFF2-40B4-BE49-F238E27FC236}">
                    <a16:creationId xmlns:a16="http://schemas.microsoft.com/office/drawing/2014/main" id="{E8F6CCD6-2A18-F678-8471-D72BBAD39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304" y="2011418"/>
                <a:ext cx="2605295" cy="1510222"/>
              </a:xfrm>
              <a:prstGeom prst="rect">
                <a:avLst/>
              </a:prstGeom>
              <a:blipFill>
                <a:blip r:embed="rId34"/>
                <a:stretch>
                  <a:fillRect l="-6796" t="-6667" r="-7282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bject 41">
            <a:extLst>
              <a:ext uri="{FF2B5EF4-FFF2-40B4-BE49-F238E27FC236}">
                <a16:creationId xmlns:a16="http://schemas.microsoft.com/office/drawing/2014/main" id="{325F238B-5FAA-C043-07E7-39A74DD655E4}"/>
              </a:ext>
            </a:extLst>
          </p:cNvPr>
          <p:cNvSpPr/>
          <p:nvPr/>
        </p:nvSpPr>
        <p:spPr>
          <a:xfrm>
            <a:off x="8065041" y="3962400"/>
            <a:ext cx="2981325" cy="2169160"/>
          </a:xfrm>
          <a:custGeom>
            <a:avLst/>
            <a:gdLst/>
            <a:ahLst/>
            <a:cxnLst/>
            <a:rect l="l" t="t" r="r" b="b"/>
            <a:pathLst>
              <a:path w="2981325" h="2169160">
                <a:moveTo>
                  <a:pt x="2619756" y="2168652"/>
                </a:moveTo>
                <a:lnTo>
                  <a:pt x="361188" y="2168652"/>
                </a:lnTo>
                <a:lnTo>
                  <a:pt x="312262" y="2165329"/>
                </a:lnTo>
                <a:lnTo>
                  <a:pt x="265321" y="2155700"/>
                </a:lnTo>
                <a:lnTo>
                  <a:pt x="220797" y="2140196"/>
                </a:lnTo>
                <a:lnTo>
                  <a:pt x="179120" y="2119248"/>
                </a:lnTo>
                <a:lnTo>
                  <a:pt x="140723" y="2093289"/>
                </a:lnTo>
                <a:lnTo>
                  <a:pt x="106037" y="2062748"/>
                </a:lnTo>
                <a:lnTo>
                  <a:pt x="75492" y="2028058"/>
                </a:lnTo>
                <a:lnTo>
                  <a:pt x="49521" y="1989649"/>
                </a:lnTo>
                <a:lnTo>
                  <a:pt x="28555" y="1947954"/>
                </a:lnTo>
                <a:lnTo>
                  <a:pt x="13025" y="1903404"/>
                </a:lnTo>
                <a:lnTo>
                  <a:pt x="3363" y="1856430"/>
                </a:lnTo>
                <a:lnTo>
                  <a:pt x="0" y="1807464"/>
                </a:lnTo>
                <a:lnTo>
                  <a:pt x="0" y="361188"/>
                </a:lnTo>
                <a:lnTo>
                  <a:pt x="3363" y="312209"/>
                </a:lnTo>
                <a:lnTo>
                  <a:pt x="13025" y="265226"/>
                </a:lnTo>
                <a:lnTo>
                  <a:pt x="28555" y="220668"/>
                </a:lnTo>
                <a:lnTo>
                  <a:pt x="49521" y="178968"/>
                </a:lnTo>
                <a:lnTo>
                  <a:pt x="75492" y="140556"/>
                </a:lnTo>
                <a:lnTo>
                  <a:pt x="106037" y="105865"/>
                </a:lnTo>
                <a:lnTo>
                  <a:pt x="140723" y="75325"/>
                </a:lnTo>
                <a:lnTo>
                  <a:pt x="179120" y="49369"/>
                </a:lnTo>
                <a:lnTo>
                  <a:pt x="220797" y="28426"/>
                </a:lnTo>
                <a:lnTo>
                  <a:pt x="265321" y="12930"/>
                </a:lnTo>
                <a:lnTo>
                  <a:pt x="312262" y="3310"/>
                </a:lnTo>
                <a:lnTo>
                  <a:pt x="361188" y="0"/>
                </a:lnTo>
                <a:lnTo>
                  <a:pt x="2619756" y="0"/>
                </a:lnTo>
                <a:lnTo>
                  <a:pt x="2668661" y="3310"/>
                </a:lnTo>
                <a:lnTo>
                  <a:pt x="2715585" y="12930"/>
                </a:lnTo>
                <a:lnTo>
                  <a:pt x="2760096" y="28426"/>
                </a:lnTo>
                <a:lnTo>
                  <a:pt x="2801763" y="49369"/>
                </a:lnTo>
                <a:lnTo>
                  <a:pt x="2840155" y="75325"/>
                </a:lnTo>
                <a:lnTo>
                  <a:pt x="2874840" y="105865"/>
                </a:lnTo>
                <a:lnTo>
                  <a:pt x="2905386" y="140556"/>
                </a:lnTo>
                <a:lnTo>
                  <a:pt x="2931363" y="178968"/>
                </a:lnTo>
                <a:lnTo>
                  <a:pt x="2952338" y="220668"/>
                </a:lnTo>
                <a:lnTo>
                  <a:pt x="2967881" y="265226"/>
                </a:lnTo>
                <a:lnTo>
                  <a:pt x="2977560" y="312209"/>
                </a:lnTo>
                <a:lnTo>
                  <a:pt x="2980943" y="361188"/>
                </a:lnTo>
                <a:lnTo>
                  <a:pt x="2980943" y="1807464"/>
                </a:lnTo>
                <a:lnTo>
                  <a:pt x="2977560" y="1856430"/>
                </a:lnTo>
                <a:lnTo>
                  <a:pt x="2967881" y="1903404"/>
                </a:lnTo>
                <a:lnTo>
                  <a:pt x="2952338" y="1947954"/>
                </a:lnTo>
                <a:lnTo>
                  <a:pt x="2931363" y="1989649"/>
                </a:lnTo>
                <a:lnTo>
                  <a:pt x="2905386" y="2028058"/>
                </a:lnTo>
                <a:lnTo>
                  <a:pt x="2874840" y="2062748"/>
                </a:lnTo>
                <a:lnTo>
                  <a:pt x="2840155" y="2093289"/>
                </a:lnTo>
                <a:lnTo>
                  <a:pt x="2801763" y="2119249"/>
                </a:lnTo>
                <a:lnTo>
                  <a:pt x="2760096" y="2140196"/>
                </a:lnTo>
                <a:lnTo>
                  <a:pt x="2715585" y="2155700"/>
                </a:lnTo>
                <a:lnTo>
                  <a:pt x="2668661" y="2165329"/>
                </a:lnTo>
                <a:lnTo>
                  <a:pt x="2619756" y="2168652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42">
            <a:extLst>
              <a:ext uri="{FF2B5EF4-FFF2-40B4-BE49-F238E27FC236}">
                <a16:creationId xmlns:a16="http://schemas.microsoft.com/office/drawing/2014/main" id="{B2A10740-5BE4-F830-C1CF-2FE6515F476D}"/>
              </a:ext>
            </a:extLst>
          </p:cNvPr>
          <p:cNvSpPr txBox="1"/>
          <p:nvPr/>
        </p:nvSpPr>
        <p:spPr>
          <a:xfrm>
            <a:off x="8209669" y="4205589"/>
            <a:ext cx="2796451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Wingdings" pitchFamily="2" charset="2"/>
              <a:buChar char="q"/>
            </a:pPr>
            <a:r>
              <a:rPr sz="2400" dirty="0" err="1">
                <a:latin typeface="Microsoft JhengHei UI"/>
                <a:cs typeface="Microsoft JhengHei UI"/>
              </a:rPr>
              <a:t>主要关注学习</a:t>
            </a:r>
            <a:r>
              <a:rPr sz="2400" spc="75" dirty="0" err="1">
                <a:latin typeface="Cambria Math"/>
                <a:cs typeface="Cambria Math"/>
              </a:rPr>
              <a:t>F′</a:t>
            </a:r>
            <a:r>
              <a:rPr sz="2625" spc="112" baseline="-15873" dirty="0" err="1">
                <a:latin typeface="Cambria Math"/>
                <a:cs typeface="Cambria Math"/>
              </a:rPr>
              <a:t>p</a:t>
            </a:r>
            <a:r>
              <a:rPr sz="2400" spc="75" dirty="0" err="1">
                <a:latin typeface="Microsoft JhengHei UI"/>
                <a:cs typeface="Microsoft JhengHei UI"/>
              </a:rPr>
              <a:t>的过程</a:t>
            </a:r>
            <a:endParaRPr lang="en-US" sz="2400" spc="75" dirty="0">
              <a:latin typeface="Microsoft JhengHei UI"/>
              <a:cs typeface="Microsoft JhengHei UI"/>
            </a:endParaRPr>
          </a:p>
          <a:p>
            <a:pPr marL="355600" indent="-342900">
              <a:lnSpc>
                <a:spcPct val="100000"/>
              </a:lnSpc>
              <a:buFont typeface="Wingdings" pitchFamily="2" charset="2"/>
              <a:buChar char="q"/>
            </a:pPr>
            <a:r>
              <a:rPr sz="2400" dirty="0" err="1">
                <a:latin typeface="Microsoft JhengHei UI"/>
                <a:cs typeface="Microsoft JhengHei UI"/>
              </a:rPr>
              <a:t>学</a:t>
            </a:r>
            <a:r>
              <a:rPr sz="2400" spc="545" dirty="0" err="1">
                <a:latin typeface="Microsoft JhengHei UI"/>
                <a:cs typeface="Microsoft JhengHei UI"/>
              </a:rPr>
              <a:t>习</a:t>
            </a:r>
            <a:r>
              <a:rPr sz="2400" spc="240" dirty="0" err="1">
                <a:latin typeface="Cambria Math"/>
                <a:cs typeface="Cambria Math"/>
              </a:rPr>
              <a:t>F</a:t>
            </a:r>
            <a:r>
              <a:rPr sz="2400" spc="-5" dirty="0" err="1">
                <a:latin typeface="Cambria Math"/>
                <a:cs typeface="Cambria Math"/>
              </a:rPr>
              <a:t>′</a:t>
            </a:r>
            <a:r>
              <a:rPr sz="2625" spc="187" baseline="-15873" dirty="0" err="1">
                <a:latin typeface="Cambria Math"/>
                <a:cs typeface="Cambria Math"/>
              </a:rPr>
              <a:t>p</a:t>
            </a:r>
            <a:r>
              <a:rPr sz="2400" dirty="0" err="1">
                <a:latin typeface="Microsoft JhengHei UI"/>
                <a:cs typeface="Microsoft JhengHei UI"/>
              </a:rPr>
              <a:t>的过程中需要捕捉结构和节点特征信息</a:t>
            </a:r>
            <a:endParaRPr sz="2400"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79632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E100-3569-4125-55F8-D353C6E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第五章</a:t>
            </a:r>
            <a:br>
              <a:rPr lang="zh-CN" altLang="en-US" dirty="0"/>
            </a:br>
            <a:r>
              <a:rPr lang="zh-CN" altLang="en-US" dirty="0"/>
              <a:t>图神经网络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CCE89-5DEF-59A7-3F82-FD42B0519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altLang="zh-CN" dirty="0"/>
              <a:t>5</a:t>
            </a:r>
            <a:r>
              <a:rPr lang="en-US" dirty="0"/>
              <a:t>. Graph </a:t>
            </a:r>
            <a:r>
              <a:rPr lang="en-US" altLang="zh-CN" dirty="0"/>
              <a:t>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1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33BE-88C7-1C74-D9E6-2E1E496B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图傅立叶变换</a:t>
            </a:r>
            <a:r>
              <a:rPr lang="zh-CN" altLang="en-US" dirty="0"/>
              <a:t> （</a:t>
            </a:r>
            <a:r>
              <a:rPr lang="en-US" dirty="0"/>
              <a:t>GFT）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0727-4B67-9044-325D-4EAB91175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2083517"/>
            <a:ext cx="10983132" cy="647700"/>
          </a:xfrm>
        </p:spPr>
        <p:txBody>
          <a:bodyPr/>
          <a:lstStyle/>
          <a:p>
            <a:r>
              <a:rPr lang="en-CN" dirty="0"/>
              <a:t>推广到矩阵形式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FFD65-6262-399B-87D4-6C4ACF77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84" y="1435816"/>
            <a:ext cx="53721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75CD8-1A6D-DD78-4052-2F2A111C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64025"/>
            <a:ext cx="7772400" cy="20104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EB8E2E-4269-53DF-58CD-79FB1390249A}"/>
              </a:ext>
            </a:extLst>
          </p:cNvPr>
          <p:cNvSpPr txBox="1">
            <a:spLocks/>
          </p:cNvSpPr>
          <p:nvPr/>
        </p:nvSpPr>
        <p:spPr>
          <a:xfrm>
            <a:off x="604434" y="5098334"/>
            <a:ext cx="10983132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即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2C8B8-713A-3770-67E3-65488269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451" y="5033830"/>
            <a:ext cx="1727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7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4911-3820-72BA-1943-C2044E7A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图傅立叶变换（</a:t>
            </a:r>
            <a:r>
              <a:rPr lang="en-US" dirty="0"/>
              <a:t>GFT）</a:t>
            </a:r>
            <a:endParaRPr lang="en-C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CFB665-DB85-DE04-4A82-E56C629B87D6}"/>
              </a:ext>
            </a:extLst>
          </p:cNvPr>
          <p:cNvGrpSpPr/>
          <p:nvPr/>
        </p:nvGrpSpPr>
        <p:grpSpPr>
          <a:xfrm>
            <a:off x="660868" y="2728744"/>
            <a:ext cx="3186978" cy="2895881"/>
            <a:chOff x="660868" y="3962119"/>
            <a:chExt cx="3186978" cy="28958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E84C4B-EC45-9283-7192-0B9FD679E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868" y="3962119"/>
              <a:ext cx="3186978" cy="25788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9B936B-5F46-9632-DC86-AE8B7C98F2D8}"/>
                </a:ext>
              </a:extLst>
            </p:cNvPr>
            <p:cNvSpPr txBox="1"/>
            <p:nvPr/>
          </p:nvSpPr>
          <p:spPr>
            <a:xfrm>
              <a:off x="1260040" y="6488666"/>
              <a:ext cx="1336856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/>
                <a:t>空间域: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F2CEA4D-F0D4-215F-A5A6-10332905D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4357" y="6356314"/>
              <a:ext cx="394182" cy="501686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60C8BE-1572-3FA4-4624-8C39AEE907D1}"/>
              </a:ext>
            </a:extLst>
          </p:cNvPr>
          <p:cNvGrpSpPr/>
          <p:nvPr/>
        </p:nvGrpSpPr>
        <p:grpSpPr>
          <a:xfrm>
            <a:off x="8264573" y="2728744"/>
            <a:ext cx="3266559" cy="2948195"/>
            <a:chOff x="8264573" y="3962119"/>
            <a:chExt cx="3266559" cy="29481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740B3F-B1FE-714F-0C01-EFB8A269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4573" y="3962119"/>
              <a:ext cx="3266559" cy="25788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B4DBCB-ACC7-9D1A-72D4-ADCC816C466A}"/>
                </a:ext>
              </a:extLst>
            </p:cNvPr>
            <p:cNvSpPr txBox="1"/>
            <p:nvPr/>
          </p:nvSpPr>
          <p:spPr>
            <a:xfrm>
              <a:off x="9690694" y="6540981"/>
              <a:ext cx="1336856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/>
                <a:t>谱域: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5C0F24-C1F8-5239-75AB-F2BB6791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1468" y="6408351"/>
              <a:ext cx="338533" cy="50196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4D40F8-5F53-2E25-32D3-463A440471E4}"/>
              </a:ext>
            </a:extLst>
          </p:cNvPr>
          <p:cNvGrpSpPr/>
          <p:nvPr/>
        </p:nvGrpSpPr>
        <p:grpSpPr>
          <a:xfrm>
            <a:off x="4705413" y="3150252"/>
            <a:ext cx="2701592" cy="1635652"/>
            <a:chOff x="4705413" y="4383627"/>
            <a:chExt cx="2701592" cy="1635652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04278C4-5C74-F9BE-3186-79679C41A14E}"/>
                </a:ext>
              </a:extLst>
            </p:cNvPr>
            <p:cNvSpPr/>
            <p:nvPr/>
          </p:nvSpPr>
          <p:spPr>
            <a:xfrm>
              <a:off x="4705413" y="4932163"/>
              <a:ext cx="2701592" cy="6387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57EA1-6102-C145-B479-D5CC86F618C7}"/>
                </a:ext>
              </a:extLst>
            </p:cNvPr>
            <p:cNvSpPr txBox="1"/>
            <p:nvPr/>
          </p:nvSpPr>
          <p:spPr>
            <a:xfrm>
              <a:off x="5339909" y="5649947"/>
              <a:ext cx="1512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/>
                <a:t>分解图信号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B1F2668-91FE-EB71-3C4F-EDE162F31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7552" y="4383627"/>
              <a:ext cx="2286000" cy="66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05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5A81-CFEE-5D30-AC03-65C6B1FF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图傅立叶逆变换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2CB3A-64C9-9E00-A5DF-49D5BFFD4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893505"/>
          </a:xfrm>
        </p:spPr>
        <p:txBody>
          <a:bodyPr>
            <a:normAutofit/>
          </a:bodyPr>
          <a:lstStyle/>
          <a:p>
            <a:r>
              <a:rPr lang="en-CN" sz="2800" dirty="0"/>
              <a:t>传统傅立叶逆变换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52ADA-D132-311B-BBE9-78E1BD50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498" y="2076154"/>
            <a:ext cx="5283200" cy="74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E78935-756F-F90A-8D96-94138374B796}"/>
              </a:ext>
            </a:extLst>
          </p:cNvPr>
          <p:cNvSpPr txBox="1">
            <a:spLocks/>
          </p:cNvSpPr>
          <p:nvPr/>
        </p:nvSpPr>
        <p:spPr>
          <a:xfrm>
            <a:off x="604434" y="3054350"/>
            <a:ext cx="10983132" cy="74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图傅立叶逆变换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F1505-9CF3-2CFB-373C-FB04DA826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3527226"/>
            <a:ext cx="3848100" cy="749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DD5EDD-9AB9-8BD0-F13A-27CFA30CA937}"/>
              </a:ext>
            </a:extLst>
          </p:cNvPr>
          <p:cNvSpPr txBox="1">
            <a:spLocks/>
          </p:cNvSpPr>
          <p:nvPr/>
        </p:nvSpPr>
        <p:spPr>
          <a:xfrm>
            <a:off x="604434" y="4612770"/>
            <a:ext cx="10983132" cy="74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推广到矩阵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339B14-D0AF-72B4-3E39-613333B93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0" y="4940091"/>
            <a:ext cx="1384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82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4911-3820-72BA-1943-C2044E7A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图傅立叶逆变换</a:t>
            </a:r>
            <a:endParaRPr lang="en-C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CFB665-DB85-DE04-4A82-E56C629B87D6}"/>
              </a:ext>
            </a:extLst>
          </p:cNvPr>
          <p:cNvGrpSpPr/>
          <p:nvPr/>
        </p:nvGrpSpPr>
        <p:grpSpPr>
          <a:xfrm>
            <a:off x="660868" y="2303441"/>
            <a:ext cx="3186978" cy="2895881"/>
            <a:chOff x="660868" y="3962119"/>
            <a:chExt cx="3186978" cy="28958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E84C4B-EC45-9283-7192-0B9FD679E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868" y="3962119"/>
              <a:ext cx="3186978" cy="25788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9B936B-5F46-9632-DC86-AE8B7C98F2D8}"/>
                </a:ext>
              </a:extLst>
            </p:cNvPr>
            <p:cNvSpPr txBox="1"/>
            <p:nvPr/>
          </p:nvSpPr>
          <p:spPr>
            <a:xfrm>
              <a:off x="1260040" y="6488666"/>
              <a:ext cx="1336856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/>
                <a:t>空间域: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F2CEA4D-F0D4-215F-A5A6-10332905D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4357" y="6356314"/>
              <a:ext cx="394182" cy="501686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60C8BE-1572-3FA4-4624-8C39AEE907D1}"/>
              </a:ext>
            </a:extLst>
          </p:cNvPr>
          <p:cNvGrpSpPr/>
          <p:nvPr/>
        </p:nvGrpSpPr>
        <p:grpSpPr>
          <a:xfrm>
            <a:off x="8264573" y="2303441"/>
            <a:ext cx="3266559" cy="2948195"/>
            <a:chOff x="8264573" y="3962119"/>
            <a:chExt cx="3266559" cy="29481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740B3F-B1FE-714F-0C01-EFB8A269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4573" y="3962119"/>
              <a:ext cx="3266559" cy="25788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B4DBCB-ACC7-9D1A-72D4-ADCC816C466A}"/>
                </a:ext>
              </a:extLst>
            </p:cNvPr>
            <p:cNvSpPr txBox="1"/>
            <p:nvPr/>
          </p:nvSpPr>
          <p:spPr>
            <a:xfrm>
              <a:off x="9690694" y="6540981"/>
              <a:ext cx="1336856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/>
                <a:t>谱域: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5C0F24-C1F8-5239-75AB-F2BB6791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1468" y="6408351"/>
              <a:ext cx="338533" cy="501963"/>
            </a:xfrm>
            <a:prstGeom prst="rect">
              <a:avLst/>
            </a:prstGeom>
          </p:spPr>
        </p:pic>
      </p:grp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04278C4-5C74-F9BE-3186-79679C41A14E}"/>
              </a:ext>
            </a:extLst>
          </p:cNvPr>
          <p:cNvSpPr/>
          <p:nvPr/>
        </p:nvSpPr>
        <p:spPr>
          <a:xfrm rot="10800000">
            <a:off x="4705413" y="3273485"/>
            <a:ext cx="2701592" cy="63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57EA1-6102-C145-B479-D5CC86F618C7}"/>
              </a:ext>
            </a:extLst>
          </p:cNvPr>
          <p:cNvSpPr txBox="1"/>
          <p:nvPr/>
        </p:nvSpPr>
        <p:spPr>
          <a:xfrm>
            <a:off x="5339909" y="3991269"/>
            <a:ext cx="151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重建图信号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4E6C2-58B4-58B4-8CFF-1B7181133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752" y="2779459"/>
            <a:ext cx="162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31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dirty="0"/>
              <a:t>图神经网络简介</a:t>
            </a:r>
            <a:endParaRPr lang="en-US" altLang="zh-CN" dirty="0"/>
          </a:p>
          <a:p>
            <a:r>
              <a:rPr lang="zh-CN" altLang="en-US" dirty="0"/>
              <a:t>谱图论和图上的信号处理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图滤波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图池化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53115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两大类图滤波操作</a:t>
            </a:r>
            <a:endParaRPr lang="en-C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093E250-2150-02B2-D2E0-11E4B7F18913}"/>
              </a:ext>
            </a:extLst>
          </p:cNvPr>
          <p:cNvSpPr/>
          <p:nvPr/>
        </p:nvSpPr>
        <p:spPr>
          <a:xfrm>
            <a:off x="7201154" y="2908378"/>
            <a:ext cx="1952625" cy="1092835"/>
          </a:xfrm>
          <a:custGeom>
            <a:avLst/>
            <a:gdLst/>
            <a:ahLst/>
            <a:cxnLst/>
            <a:rect l="l" t="t" r="r" b="b"/>
            <a:pathLst>
              <a:path w="1952625" h="1092835">
                <a:moveTo>
                  <a:pt x="1769364" y="1092708"/>
                </a:moveTo>
                <a:lnTo>
                  <a:pt x="182879" y="1092708"/>
                </a:lnTo>
                <a:lnTo>
                  <a:pt x="134365" y="1086268"/>
                </a:lnTo>
                <a:lnTo>
                  <a:pt x="90776" y="1067971"/>
                </a:lnTo>
                <a:lnTo>
                  <a:pt x="53830" y="1039572"/>
                </a:lnTo>
                <a:lnTo>
                  <a:pt x="25241" y="1002831"/>
                </a:lnTo>
                <a:lnTo>
                  <a:pt x="6726" y="959505"/>
                </a:lnTo>
                <a:lnTo>
                  <a:pt x="0" y="911351"/>
                </a:lnTo>
                <a:lnTo>
                  <a:pt x="0" y="182880"/>
                </a:lnTo>
                <a:lnTo>
                  <a:pt x="6726" y="134164"/>
                </a:lnTo>
                <a:lnTo>
                  <a:pt x="25241" y="90455"/>
                </a:lnTo>
                <a:lnTo>
                  <a:pt x="53830" y="53468"/>
                </a:lnTo>
                <a:lnTo>
                  <a:pt x="90776" y="24920"/>
                </a:lnTo>
                <a:lnTo>
                  <a:pt x="134365" y="6525"/>
                </a:lnTo>
                <a:lnTo>
                  <a:pt x="182879" y="0"/>
                </a:lnTo>
                <a:lnTo>
                  <a:pt x="1769364" y="0"/>
                </a:lnTo>
                <a:lnTo>
                  <a:pt x="1817985" y="6525"/>
                </a:lnTo>
                <a:lnTo>
                  <a:pt x="1861639" y="24920"/>
                </a:lnTo>
                <a:lnTo>
                  <a:pt x="1898608" y="53468"/>
                </a:lnTo>
                <a:lnTo>
                  <a:pt x="1927177" y="90455"/>
                </a:lnTo>
                <a:lnTo>
                  <a:pt x="1945627" y="134164"/>
                </a:lnTo>
                <a:lnTo>
                  <a:pt x="1952244" y="182880"/>
                </a:lnTo>
                <a:lnTo>
                  <a:pt x="1952244" y="911351"/>
                </a:lnTo>
                <a:lnTo>
                  <a:pt x="1945627" y="959505"/>
                </a:lnTo>
                <a:lnTo>
                  <a:pt x="1927177" y="1002831"/>
                </a:lnTo>
                <a:lnTo>
                  <a:pt x="1898608" y="1039572"/>
                </a:lnTo>
                <a:lnTo>
                  <a:pt x="1861639" y="1067971"/>
                </a:lnTo>
                <a:lnTo>
                  <a:pt x="1817985" y="1086268"/>
                </a:lnTo>
                <a:lnTo>
                  <a:pt x="1769364" y="1092708"/>
                </a:ln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F3B367-49B8-1E26-876F-AFF1D5C085F1}"/>
              </a:ext>
            </a:extLst>
          </p:cNvPr>
          <p:cNvSpPr txBox="1"/>
          <p:nvPr/>
        </p:nvSpPr>
        <p:spPr>
          <a:xfrm>
            <a:off x="7402334" y="3067801"/>
            <a:ext cx="154940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400" dirty="0">
                <a:latin typeface="Microsoft JhengHei UI"/>
                <a:cs typeface="Microsoft JhengHei UI"/>
              </a:rPr>
              <a:t>基于空间的图滤波操作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CDFE35-4F34-70E9-F131-9279AB9B38A6}"/>
              </a:ext>
            </a:extLst>
          </p:cNvPr>
          <p:cNvSpPr/>
          <p:nvPr/>
        </p:nvSpPr>
        <p:spPr>
          <a:xfrm>
            <a:off x="3123148" y="2908378"/>
            <a:ext cx="1952625" cy="1092835"/>
          </a:xfrm>
          <a:custGeom>
            <a:avLst/>
            <a:gdLst/>
            <a:ahLst/>
            <a:cxnLst/>
            <a:rect l="l" t="t" r="r" b="b"/>
            <a:pathLst>
              <a:path w="1952625" h="1092835">
                <a:moveTo>
                  <a:pt x="1769363" y="1092708"/>
                </a:moveTo>
                <a:lnTo>
                  <a:pt x="182879" y="1092708"/>
                </a:lnTo>
                <a:lnTo>
                  <a:pt x="134317" y="1086268"/>
                </a:lnTo>
                <a:lnTo>
                  <a:pt x="90700" y="1067971"/>
                </a:lnTo>
                <a:lnTo>
                  <a:pt x="53744" y="1039572"/>
                </a:lnTo>
                <a:lnTo>
                  <a:pt x="25165" y="1002831"/>
                </a:lnTo>
                <a:lnTo>
                  <a:pt x="6678" y="959505"/>
                </a:lnTo>
                <a:lnTo>
                  <a:pt x="0" y="911351"/>
                </a:lnTo>
                <a:lnTo>
                  <a:pt x="0" y="182880"/>
                </a:lnTo>
                <a:lnTo>
                  <a:pt x="6678" y="134164"/>
                </a:lnTo>
                <a:lnTo>
                  <a:pt x="25165" y="90455"/>
                </a:lnTo>
                <a:lnTo>
                  <a:pt x="53744" y="53468"/>
                </a:lnTo>
                <a:lnTo>
                  <a:pt x="90700" y="24920"/>
                </a:lnTo>
                <a:lnTo>
                  <a:pt x="134317" y="6525"/>
                </a:lnTo>
                <a:lnTo>
                  <a:pt x="182879" y="0"/>
                </a:lnTo>
                <a:lnTo>
                  <a:pt x="1769363" y="0"/>
                </a:lnTo>
                <a:lnTo>
                  <a:pt x="1817942" y="6525"/>
                </a:lnTo>
                <a:lnTo>
                  <a:pt x="1861568" y="24920"/>
                </a:lnTo>
                <a:lnTo>
                  <a:pt x="1898527" y="53468"/>
                </a:lnTo>
                <a:lnTo>
                  <a:pt x="1927103" y="90455"/>
                </a:lnTo>
                <a:lnTo>
                  <a:pt x="1945580" y="134164"/>
                </a:lnTo>
                <a:lnTo>
                  <a:pt x="1952244" y="182880"/>
                </a:lnTo>
                <a:lnTo>
                  <a:pt x="1952244" y="911351"/>
                </a:lnTo>
                <a:lnTo>
                  <a:pt x="1945580" y="959505"/>
                </a:lnTo>
                <a:lnTo>
                  <a:pt x="1927103" y="1002831"/>
                </a:lnTo>
                <a:lnTo>
                  <a:pt x="1898527" y="1039572"/>
                </a:lnTo>
                <a:lnTo>
                  <a:pt x="1861568" y="1067971"/>
                </a:lnTo>
                <a:lnTo>
                  <a:pt x="1817942" y="1086268"/>
                </a:lnTo>
                <a:lnTo>
                  <a:pt x="1769363" y="109270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2F189CB-1B5B-FF50-43B4-65D3861F3A13}"/>
              </a:ext>
            </a:extLst>
          </p:cNvPr>
          <p:cNvSpPr txBox="1"/>
          <p:nvPr/>
        </p:nvSpPr>
        <p:spPr>
          <a:xfrm>
            <a:off x="3324225" y="3067801"/>
            <a:ext cx="154940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2400"/>
            <a:r>
              <a:rPr sz="2400" dirty="0">
                <a:latin typeface="Microsoft JhengHei UI"/>
                <a:cs typeface="Microsoft JhengHei UI"/>
              </a:rPr>
              <a:t>基于谱的图滤波操作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23EA43E-25DA-E399-19E6-9C9E2B752812}"/>
              </a:ext>
            </a:extLst>
          </p:cNvPr>
          <p:cNvSpPr txBox="1"/>
          <p:nvPr/>
        </p:nvSpPr>
        <p:spPr>
          <a:xfrm>
            <a:off x="7086600" y="4191000"/>
            <a:ext cx="2159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在空间域上设计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460D569-A3C2-BFC9-6FB8-3BCAAD399F57}"/>
              </a:ext>
            </a:extLst>
          </p:cNvPr>
          <p:cNvSpPr txBox="1"/>
          <p:nvPr/>
        </p:nvSpPr>
        <p:spPr>
          <a:xfrm>
            <a:off x="3155950" y="4191000"/>
            <a:ext cx="1854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在谱域上设计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EAE5CE7F-50A2-5CD7-E829-C901876690CF}"/>
              </a:ext>
            </a:extLst>
          </p:cNvPr>
          <p:cNvSpPr/>
          <p:nvPr/>
        </p:nvSpPr>
        <p:spPr>
          <a:xfrm>
            <a:off x="5824727" y="3296083"/>
            <a:ext cx="524510" cy="304800"/>
          </a:xfrm>
          <a:custGeom>
            <a:avLst/>
            <a:gdLst/>
            <a:ahLst/>
            <a:cxnLst/>
            <a:rect l="l" t="t" r="r" b="b"/>
            <a:pathLst>
              <a:path w="524510" h="304800">
                <a:moveTo>
                  <a:pt x="371855" y="304800"/>
                </a:moveTo>
                <a:lnTo>
                  <a:pt x="371855" y="228600"/>
                </a:lnTo>
                <a:lnTo>
                  <a:pt x="0" y="228600"/>
                </a:lnTo>
                <a:lnTo>
                  <a:pt x="0" y="76200"/>
                </a:lnTo>
                <a:lnTo>
                  <a:pt x="371855" y="76200"/>
                </a:lnTo>
                <a:lnTo>
                  <a:pt x="371855" y="0"/>
                </a:lnTo>
                <a:lnTo>
                  <a:pt x="524255" y="152400"/>
                </a:lnTo>
                <a:lnTo>
                  <a:pt x="371855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87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最早的图滤波操作</a:t>
            </a:r>
            <a:endParaRPr lang="en-CN" dirty="0"/>
          </a:p>
        </p:txBody>
      </p:sp>
      <p:sp>
        <p:nvSpPr>
          <p:cNvPr id="58" name="object 44">
            <a:extLst>
              <a:ext uri="{FF2B5EF4-FFF2-40B4-BE49-F238E27FC236}">
                <a16:creationId xmlns:a16="http://schemas.microsoft.com/office/drawing/2014/main" id="{D86F9F9F-AB8E-E8B0-717A-D9E197F759EE}"/>
              </a:ext>
            </a:extLst>
          </p:cNvPr>
          <p:cNvSpPr txBox="1"/>
          <p:nvPr/>
        </p:nvSpPr>
        <p:spPr>
          <a:xfrm>
            <a:off x="6666775" y="2234793"/>
            <a:ext cx="48673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/>
            <a:r>
              <a:rPr lang="zh-CN" altLang="en-US" sz="2400" dirty="0">
                <a:latin typeface="Microsoft JhengHei UI"/>
                <a:cs typeface="Microsoft JhengHei UI"/>
              </a:rPr>
              <a:t>：</a:t>
            </a:r>
            <a:r>
              <a:rPr sz="2400" dirty="0" err="1">
                <a:latin typeface="Microsoft JhengHei UI"/>
                <a:cs typeface="Microsoft JhengHei UI"/>
              </a:rPr>
              <a:t>图滤波操作的输入特征</a:t>
            </a:r>
            <a:endParaRPr sz="2400" dirty="0">
              <a:latin typeface="Microsoft JhengHei UI"/>
              <a:cs typeface="Microsoft JhengHei UI"/>
            </a:endParaRPr>
          </a:p>
        </p:txBody>
      </p:sp>
      <p:pic>
        <p:nvPicPr>
          <p:cNvPr id="7" name="图片 6" descr="\documentclass{article}&#10;\usepackage{amsmath}&#10;\pagestyle{empty}&#10;\begin{document}&#10;$\mathbf{F}_i$&#10;&#10;&#10;&#10;\end{document}" title="IguanaTex Bitmap Display">
            <a:extLst>
              <a:ext uri="{FF2B5EF4-FFF2-40B4-BE49-F238E27FC236}">
                <a16:creationId xmlns:a16="http://schemas.microsoft.com/office/drawing/2014/main" id="{7D840648-51F1-45CB-5A75-CB1B1B14FD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90" y="2251697"/>
            <a:ext cx="448563" cy="402261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$l_i$&#10;&#10;&#10;\end{document}" title="IguanaTex Bitmap Display">
            <a:extLst>
              <a:ext uri="{FF2B5EF4-FFF2-40B4-BE49-F238E27FC236}">
                <a16:creationId xmlns:a16="http://schemas.microsoft.com/office/drawing/2014/main" id="{3F86F5F5-79B0-AA98-0B9C-9CBFF86888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56" y="2842051"/>
            <a:ext cx="288479" cy="484232"/>
          </a:xfrm>
          <a:prstGeom prst="rect">
            <a:avLst/>
          </a:prstGeom>
        </p:spPr>
      </p:pic>
      <p:pic>
        <p:nvPicPr>
          <p:cNvPr id="11" name="图片 10" descr="\documentclass{article}&#10;\usepackage{amsmath}&#10;\pagestyle{empty}&#10;\begin{document}&#10;$\mathbf{F}_i^\prime$&#10;&#10;&#10;\end{document}" title="IguanaTex Bitmap Display">
            <a:extLst>
              <a:ext uri="{FF2B5EF4-FFF2-40B4-BE49-F238E27FC236}">
                <a16:creationId xmlns:a16="http://schemas.microsoft.com/office/drawing/2014/main" id="{9A5B4F33-4A70-0D87-3599-E0F73C70AA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31" y="3481069"/>
            <a:ext cx="453769" cy="494755"/>
          </a:xfrm>
          <a:prstGeom prst="rect">
            <a:avLst/>
          </a:prstGeom>
        </p:spPr>
      </p:pic>
      <p:sp>
        <p:nvSpPr>
          <p:cNvPr id="14" name="object 44">
            <a:extLst>
              <a:ext uri="{FF2B5EF4-FFF2-40B4-BE49-F238E27FC236}">
                <a16:creationId xmlns:a16="http://schemas.microsoft.com/office/drawing/2014/main" id="{65ED7413-F7C3-4A80-852D-65A915613A8A}"/>
              </a:ext>
            </a:extLst>
          </p:cNvPr>
          <p:cNvSpPr txBox="1"/>
          <p:nvPr/>
        </p:nvSpPr>
        <p:spPr>
          <a:xfrm>
            <a:off x="6626351" y="2842051"/>
            <a:ext cx="548019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>
              <a:spcBef>
                <a:spcPts val="1990"/>
              </a:spcBef>
              <a:tabLst>
                <a:tab pos="751840" algn="l"/>
              </a:tabLst>
            </a:pPr>
            <a:r>
              <a:rPr lang="zh-CN" altLang="en-US" sz="2400" dirty="0">
                <a:latin typeface="Microsoft JhengHei UI"/>
                <a:cs typeface="Microsoft JhengHei UI"/>
              </a:rPr>
              <a:t>：</a:t>
            </a:r>
            <a:r>
              <a:rPr lang="en-CN" sz="2400" dirty="0">
                <a:latin typeface="Microsoft JhengHei UI"/>
                <a:cs typeface="Microsoft JhengHei UI"/>
              </a:rPr>
              <a:t>初始</a:t>
            </a:r>
            <a:r>
              <a:rPr sz="2400" dirty="0" err="1">
                <a:latin typeface="Microsoft JhengHei UI"/>
                <a:cs typeface="Microsoft JhengHei UI"/>
              </a:rPr>
              <a:t>的节点信息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16" name="object 44">
            <a:extLst>
              <a:ext uri="{FF2B5EF4-FFF2-40B4-BE49-F238E27FC236}">
                <a16:creationId xmlns:a16="http://schemas.microsoft.com/office/drawing/2014/main" id="{E3867EF1-5802-50CF-4692-2BE580F72E44}"/>
              </a:ext>
            </a:extLst>
          </p:cNvPr>
          <p:cNvSpPr txBox="1"/>
          <p:nvPr/>
        </p:nvSpPr>
        <p:spPr>
          <a:xfrm>
            <a:off x="6624357" y="3538164"/>
            <a:ext cx="43738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955">
              <a:spcBef>
                <a:spcPts val="1990"/>
              </a:spcBef>
            </a:pPr>
            <a:r>
              <a:rPr lang="zh-CN" altLang="en-US" sz="2400" spc="45" dirty="0">
                <a:latin typeface="Microsoft JhengHei UI"/>
                <a:cs typeface="Microsoft JhengHei UI"/>
              </a:rPr>
              <a:t>：图滤波操作的输出特征</a:t>
            </a:r>
            <a:endParaRPr lang="zh-CN" altLang="en-US" sz="2400" dirty="0">
              <a:latin typeface="Microsoft JhengHei UI"/>
              <a:cs typeface="Microsoft JhengHei U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88DC70D-DEE3-4588-C2F4-F77AA7664BE8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5976DA97-2887-F1FC-1770-B54217AA1A4F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4">
            <a:extLst>
              <a:ext uri="{FF2B5EF4-FFF2-40B4-BE49-F238E27FC236}">
                <a16:creationId xmlns:a16="http://schemas.microsoft.com/office/drawing/2014/main" id="{E5E21B52-D50E-3A5C-40AD-BE0967B524A9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2244C630-4091-176E-8D57-646C6473AEEA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CB751771-6C05-F78B-F231-1B498A275A9C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9">
            <a:extLst>
              <a:ext uri="{FF2B5EF4-FFF2-40B4-BE49-F238E27FC236}">
                <a16:creationId xmlns:a16="http://schemas.microsoft.com/office/drawing/2014/main" id="{7575DA76-A285-3EDE-EFCA-E2FAB7C5DC2E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0">
            <a:extLst>
              <a:ext uri="{FF2B5EF4-FFF2-40B4-BE49-F238E27FC236}">
                <a16:creationId xmlns:a16="http://schemas.microsoft.com/office/drawing/2014/main" id="{313E0BC2-49B9-0807-1499-020E479EEC3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1">
            <a:extLst>
              <a:ext uri="{FF2B5EF4-FFF2-40B4-BE49-F238E27FC236}">
                <a16:creationId xmlns:a16="http://schemas.microsoft.com/office/drawing/2014/main" id="{B839CE8F-AEB5-9362-ED50-6B08C91650B0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2">
            <a:extLst>
              <a:ext uri="{FF2B5EF4-FFF2-40B4-BE49-F238E27FC236}">
                <a16:creationId xmlns:a16="http://schemas.microsoft.com/office/drawing/2014/main" id="{5FCA24CC-474F-FAD6-CD45-238D126B8D58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3">
            <a:extLst>
              <a:ext uri="{FF2B5EF4-FFF2-40B4-BE49-F238E27FC236}">
                <a16:creationId xmlns:a16="http://schemas.microsoft.com/office/drawing/2014/main" id="{21C0793C-0100-C521-BF7C-FA0DEAE3B32A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4">
            <a:extLst>
              <a:ext uri="{FF2B5EF4-FFF2-40B4-BE49-F238E27FC236}">
                <a16:creationId xmlns:a16="http://schemas.microsoft.com/office/drawing/2014/main" id="{B454C013-C767-D2FE-5DFF-5A0E92CA252D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15">
            <a:extLst>
              <a:ext uri="{FF2B5EF4-FFF2-40B4-BE49-F238E27FC236}">
                <a16:creationId xmlns:a16="http://schemas.microsoft.com/office/drawing/2014/main" id="{C31AF620-5F5A-6FE0-99B8-FCCC8B710F44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16">
            <a:extLst>
              <a:ext uri="{FF2B5EF4-FFF2-40B4-BE49-F238E27FC236}">
                <a16:creationId xmlns:a16="http://schemas.microsoft.com/office/drawing/2014/main" id="{F2876D9D-8361-E660-D6B4-46C197A4EDCD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7">
            <a:extLst>
              <a:ext uri="{FF2B5EF4-FFF2-40B4-BE49-F238E27FC236}">
                <a16:creationId xmlns:a16="http://schemas.microsoft.com/office/drawing/2014/main" id="{ADD9C7DB-A6B1-39DD-181E-DF1D279FEB10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8">
            <a:extLst>
              <a:ext uri="{FF2B5EF4-FFF2-40B4-BE49-F238E27FC236}">
                <a16:creationId xmlns:a16="http://schemas.microsoft.com/office/drawing/2014/main" id="{4366C7A2-48E8-9F4A-6CDA-9780EF9A48A4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9">
            <a:extLst>
              <a:ext uri="{FF2B5EF4-FFF2-40B4-BE49-F238E27FC236}">
                <a16:creationId xmlns:a16="http://schemas.microsoft.com/office/drawing/2014/main" id="{6B1F3295-5476-DAFE-9E53-84DA8B69FE3E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0">
            <a:extLst>
              <a:ext uri="{FF2B5EF4-FFF2-40B4-BE49-F238E27FC236}">
                <a16:creationId xmlns:a16="http://schemas.microsoft.com/office/drawing/2014/main" id="{17144E7B-21F1-884C-DA6E-C035B98C330A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1">
            <a:extLst>
              <a:ext uri="{FF2B5EF4-FFF2-40B4-BE49-F238E27FC236}">
                <a16:creationId xmlns:a16="http://schemas.microsoft.com/office/drawing/2014/main" id="{9B144EFC-92A7-C216-798E-71063DA3B08E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2">
            <a:extLst>
              <a:ext uri="{FF2B5EF4-FFF2-40B4-BE49-F238E27FC236}">
                <a16:creationId xmlns:a16="http://schemas.microsoft.com/office/drawing/2014/main" id="{54246A0A-F0BA-2B0E-2B07-FDE30C42ADC5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956A1-1C09-2AFE-5B8A-808141BC32DD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956A1-1C09-2AFE-5B8A-808141BC3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6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E7E406-68D7-71B0-EE11-B25C45464412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E7E406-68D7-71B0-EE11-B25C4546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586571" cy="276999"/>
              </a:xfrm>
              <a:prstGeom prst="rect">
                <a:avLst/>
              </a:prstGeom>
              <a:blipFill>
                <a:blip r:embed="rId27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A15BE0C-F110-56A2-40EE-EF4D34C1C05E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A15BE0C-F110-56A2-40EE-EF4D34C1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D79CB6-E574-0B32-6D36-28F78545B6E6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D79CB6-E574-0B32-6D36-28F78545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74C219B-F750-BC55-3732-0C1411773122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74C219B-F750-BC55-3732-0C1411773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30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32B2BEB-BEDC-CE2A-B0DD-1CC2CE27D48C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32B2BEB-BEDC-CE2A-B0DD-1CC2CE27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31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A6A1532-B0CE-F265-9847-0F81F0E5E5A3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A6A1532-B0CE-F265-9847-0F81F0E5E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E37B501-1457-EE54-8C7D-D5F5D0BFA125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E37B501-1457-EE54-8C7D-D5F5D0BFA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9D54183-9559-0722-D644-968A996CD34A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9D54183-9559-0722-D644-968A996CD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B7F7B2F-2D26-BE26-A967-700C44C19D8F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B7F7B2F-2D26-BE26-A967-700C44C19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586571" cy="276999"/>
              </a:xfrm>
              <a:prstGeom prst="rect">
                <a:avLst/>
              </a:prstGeom>
              <a:blipFill>
                <a:blip r:embed="rId35"/>
                <a:stretch>
                  <a:fillRect l="-8511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7E6C879-0FAF-828D-B010-4541A74414E0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7E6C879-0FAF-828D-B010-4541A7441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573747" cy="276999"/>
              </a:xfrm>
              <a:prstGeom prst="rect">
                <a:avLst/>
              </a:prstGeom>
              <a:blipFill>
                <a:blip r:embed="rId3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B40F3B8-6A7F-9CE7-E509-7FB6BA942E17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563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B40F3B8-6A7F-9CE7-E509-7FB6BA942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563103" cy="276999"/>
              </a:xfrm>
              <a:prstGeom prst="rect">
                <a:avLst/>
              </a:prstGeom>
              <a:blipFill>
                <a:blip r:embed="rId37"/>
                <a:stretch>
                  <a:fillRect l="-8889" r="-2222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CD5CBFC-82C2-47DA-DA81-C8C216F52E9A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CD5CBFC-82C2-47DA-DA81-C8C216F5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573747" cy="276999"/>
              </a:xfrm>
              <a:prstGeom prst="rect">
                <a:avLst/>
              </a:prstGeom>
              <a:blipFill>
                <a:blip r:embed="rId38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FA1259E-6128-022A-C882-2D0D451818B1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FA1259E-6128-022A-C882-2D0D45181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573747" cy="276999"/>
              </a:xfrm>
              <a:prstGeom prst="rect">
                <a:avLst/>
              </a:prstGeom>
              <a:blipFill>
                <a:blip r:embed="rId39"/>
                <a:stretch>
                  <a:fillRect l="-8696" r="-2174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D196B6A-D6EF-3987-AD13-C7B33FEB13B6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D196B6A-D6EF-3987-AD13-C7B33FEB1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586571" cy="276999"/>
              </a:xfrm>
              <a:prstGeom prst="rect">
                <a:avLst/>
              </a:prstGeom>
              <a:blipFill>
                <a:blip r:embed="rId40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821D40-9628-2E10-8FC9-AEF7170927D7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821D40-9628-2E10-8FC9-AEF717092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573747" cy="276999"/>
              </a:xfrm>
              <a:prstGeom prst="rect">
                <a:avLst/>
              </a:prstGeom>
              <a:blipFill>
                <a:blip r:embed="rId41"/>
                <a:stretch>
                  <a:fillRect l="-8696" r="-2174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A6C6FA-34F1-285F-3295-87EFA4FE0B86}"/>
              </a:ext>
            </a:extLst>
          </p:cNvPr>
          <p:cNvSpPr txBox="1"/>
          <p:nvPr/>
        </p:nvSpPr>
        <p:spPr>
          <a:xfrm>
            <a:off x="0" y="6529589"/>
            <a:ext cx="11158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Scarselli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Franco, et al. "The graph neural network model." IEEE transactions on neural networks 20.1 (2008): 61-80.</a:t>
            </a:r>
            <a:endParaRPr lang="en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66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最早的图滤波操作</a:t>
            </a:r>
            <a:endParaRPr lang="en-CN" dirty="0"/>
          </a:p>
        </p:txBody>
      </p:sp>
      <p:sp>
        <p:nvSpPr>
          <p:cNvPr id="58" name="object 44">
            <a:extLst>
              <a:ext uri="{FF2B5EF4-FFF2-40B4-BE49-F238E27FC236}">
                <a16:creationId xmlns:a16="http://schemas.microsoft.com/office/drawing/2014/main" id="{D86F9F9F-AB8E-E8B0-717A-D9E197F759EE}"/>
              </a:ext>
            </a:extLst>
          </p:cNvPr>
          <p:cNvSpPr txBox="1"/>
          <p:nvPr/>
        </p:nvSpPr>
        <p:spPr>
          <a:xfrm>
            <a:off x="6666775" y="2234793"/>
            <a:ext cx="48673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/>
            <a:r>
              <a:rPr lang="zh-CN" altLang="en-US" sz="2400" dirty="0">
                <a:latin typeface="Microsoft JhengHei UI"/>
                <a:cs typeface="Microsoft JhengHei UI"/>
              </a:rPr>
              <a:t>：</a:t>
            </a:r>
            <a:r>
              <a:rPr sz="2400" dirty="0" err="1">
                <a:latin typeface="Microsoft JhengHei UI"/>
                <a:cs typeface="Microsoft JhengHei UI"/>
              </a:rPr>
              <a:t>图滤波操作的输入特征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63" name="object 49">
            <a:extLst>
              <a:ext uri="{FF2B5EF4-FFF2-40B4-BE49-F238E27FC236}">
                <a16:creationId xmlns:a16="http://schemas.microsoft.com/office/drawing/2014/main" id="{60DBD1BB-29F8-885D-E965-6B7BB910465B}"/>
              </a:ext>
            </a:extLst>
          </p:cNvPr>
          <p:cNvSpPr/>
          <p:nvPr/>
        </p:nvSpPr>
        <p:spPr>
          <a:xfrm>
            <a:off x="6982966" y="1371600"/>
            <a:ext cx="3858463" cy="526734"/>
          </a:xfrm>
          <a:custGeom>
            <a:avLst/>
            <a:gdLst/>
            <a:ahLst/>
            <a:cxnLst/>
            <a:rect l="l" t="t" r="r" b="b"/>
            <a:pathLst>
              <a:path w="2854959" h="398144">
                <a:moveTo>
                  <a:pt x="2787396" y="397763"/>
                </a:moveTo>
                <a:lnTo>
                  <a:pt x="65532" y="397763"/>
                </a:lnTo>
                <a:lnTo>
                  <a:pt x="39894" y="392809"/>
                </a:lnTo>
                <a:lnTo>
                  <a:pt x="18954" y="378766"/>
                </a:lnTo>
                <a:lnTo>
                  <a:pt x="4920" y="357839"/>
                </a:lnTo>
                <a:lnTo>
                  <a:pt x="0" y="332231"/>
                </a:lnTo>
                <a:lnTo>
                  <a:pt x="0" y="67055"/>
                </a:lnTo>
                <a:lnTo>
                  <a:pt x="4920" y="41001"/>
                </a:lnTo>
                <a:lnTo>
                  <a:pt x="18954" y="19764"/>
                </a:lnTo>
                <a:lnTo>
                  <a:pt x="39894" y="5409"/>
                </a:lnTo>
                <a:lnTo>
                  <a:pt x="65532" y="0"/>
                </a:lnTo>
                <a:lnTo>
                  <a:pt x="2787396" y="0"/>
                </a:lnTo>
                <a:lnTo>
                  <a:pt x="2813605" y="5409"/>
                </a:lnTo>
                <a:lnTo>
                  <a:pt x="2834892" y="19764"/>
                </a:lnTo>
                <a:lnTo>
                  <a:pt x="2849194" y="41001"/>
                </a:lnTo>
                <a:lnTo>
                  <a:pt x="2854452" y="67055"/>
                </a:lnTo>
                <a:lnTo>
                  <a:pt x="2854452" y="332231"/>
                </a:lnTo>
                <a:lnTo>
                  <a:pt x="2849194" y="357839"/>
                </a:lnTo>
                <a:lnTo>
                  <a:pt x="2834892" y="378766"/>
                </a:lnTo>
                <a:lnTo>
                  <a:pt x="2813605" y="392809"/>
                </a:lnTo>
                <a:lnTo>
                  <a:pt x="2787396" y="397763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50">
            <a:extLst>
              <a:ext uri="{FF2B5EF4-FFF2-40B4-BE49-F238E27FC236}">
                <a16:creationId xmlns:a16="http://schemas.microsoft.com/office/drawing/2014/main" id="{6441F544-44C0-3525-BC3B-B55955C85FEF}"/>
              </a:ext>
            </a:extLst>
          </p:cNvPr>
          <p:cNvSpPr txBox="1"/>
          <p:nvPr/>
        </p:nvSpPr>
        <p:spPr>
          <a:xfrm>
            <a:off x="7139698" y="1537780"/>
            <a:ext cx="385846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 err="1">
                <a:latin typeface="Microsoft JhengHei UI"/>
                <a:cs typeface="Microsoft JhengHei UI"/>
              </a:rPr>
              <a:t>通常是上一个操作的输</a:t>
            </a:r>
            <a:r>
              <a:rPr lang="en-CN" sz="2400" spc="270" dirty="0">
                <a:latin typeface="Microsoft JhengHei UI"/>
                <a:cs typeface="Microsoft JhengHei UI"/>
              </a:rPr>
              <a:t>出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65" name="object 51">
            <a:extLst>
              <a:ext uri="{FF2B5EF4-FFF2-40B4-BE49-F238E27FC236}">
                <a16:creationId xmlns:a16="http://schemas.microsoft.com/office/drawing/2014/main" id="{DDFD1938-D29F-AA0D-E4B8-E596B780CE28}"/>
              </a:ext>
            </a:extLst>
          </p:cNvPr>
          <p:cNvSpPr/>
          <p:nvPr/>
        </p:nvSpPr>
        <p:spPr>
          <a:xfrm>
            <a:off x="7851648" y="1903476"/>
            <a:ext cx="245745" cy="356870"/>
          </a:xfrm>
          <a:custGeom>
            <a:avLst/>
            <a:gdLst/>
            <a:ahLst/>
            <a:cxnLst/>
            <a:rect l="l" t="t" r="r" b="b"/>
            <a:pathLst>
              <a:path w="245745" h="356869">
                <a:moveTo>
                  <a:pt x="99060" y="356616"/>
                </a:moveTo>
                <a:lnTo>
                  <a:pt x="0" y="316992"/>
                </a:lnTo>
                <a:lnTo>
                  <a:pt x="96012" y="79248"/>
                </a:lnTo>
                <a:lnTo>
                  <a:pt x="45719" y="59436"/>
                </a:lnTo>
                <a:lnTo>
                  <a:pt x="185927" y="0"/>
                </a:lnTo>
                <a:lnTo>
                  <a:pt x="236319" y="118872"/>
                </a:lnTo>
                <a:lnTo>
                  <a:pt x="195072" y="118872"/>
                </a:lnTo>
                <a:lnTo>
                  <a:pt x="99060" y="356616"/>
                </a:lnTo>
                <a:close/>
              </a:path>
              <a:path w="245745" h="356869">
                <a:moveTo>
                  <a:pt x="245363" y="140207"/>
                </a:moveTo>
                <a:lnTo>
                  <a:pt x="195072" y="118872"/>
                </a:lnTo>
                <a:lnTo>
                  <a:pt x="236319" y="118872"/>
                </a:lnTo>
                <a:lnTo>
                  <a:pt x="245363" y="140207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 descr="\documentclass{article}&#10;\usepackage{amsmath}&#10;\pagestyle{empty}&#10;\begin{document}&#10;$\mathbf{F}_i$&#10;&#10;&#10;&#10;\end{document}" title="IguanaTex Bitmap Display">
            <a:extLst>
              <a:ext uri="{FF2B5EF4-FFF2-40B4-BE49-F238E27FC236}">
                <a16:creationId xmlns:a16="http://schemas.microsoft.com/office/drawing/2014/main" id="{7D840648-51F1-45CB-5A75-CB1B1B14FD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90" y="2251697"/>
            <a:ext cx="448563" cy="402261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$l_i$&#10;&#10;&#10;\end{document}" title="IguanaTex Bitmap Display">
            <a:extLst>
              <a:ext uri="{FF2B5EF4-FFF2-40B4-BE49-F238E27FC236}">
                <a16:creationId xmlns:a16="http://schemas.microsoft.com/office/drawing/2014/main" id="{3F86F5F5-79B0-AA98-0B9C-9CBFF86888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56" y="2842051"/>
            <a:ext cx="288479" cy="484232"/>
          </a:xfrm>
          <a:prstGeom prst="rect">
            <a:avLst/>
          </a:prstGeom>
        </p:spPr>
      </p:pic>
      <p:pic>
        <p:nvPicPr>
          <p:cNvPr id="11" name="图片 10" descr="\documentclass{article}&#10;\usepackage{amsmath}&#10;\pagestyle{empty}&#10;\begin{document}&#10;$\mathbf{F}_i^\prime$&#10;&#10;&#10;\end{document}" title="IguanaTex Bitmap Display">
            <a:extLst>
              <a:ext uri="{FF2B5EF4-FFF2-40B4-BE49-F238E27FC236}">
                <a16:creationId xmlns:a16="http://schemas.microsoft.com/office/drawing/2014/main" id="{9A5B4F33-4A70-0D87-3599-E0F73C70AA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31" y="3481069"/>
            <a:ext cx="453769" cy="494755"/>
          </a:xfrm>
          <a:prstGeom prst="rect">
            <a:avLst/>
          </a:prstGeom>
        </p:spPr>
      </p:pic>
      <p:sp>
        <p:nvSpPr>
          <p:cNvPr id="14" name="object 44">
            <a:extLst>
              <a:ext uri="{FF2B5EF4-FFF2-40B4-BE49-F238E27FC236}">
                <a16:creationId xmlns:a16="http://schemas.microsoft.com/office/drawing/2014/main" id="{65ED7413-F7C3-4A80-852D-65A915613A8A}"/>
              </a:ext>
            </a:extLst>
          </p:cNvPr>
          <p:cNvSpPr txBox="1"/>
          <p:nvPr/>
        </p:nvSpPr>
        <p:spPr>
          <a:xfrm>
            <a:off x="6626351" y="2842051"/>
            <a:ext cx="548019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>
              <a:spcBef>
                <a:spcPts val="1990"/>
              </a:spcBef>
              <a:tabLst>
                <a:tab pos="751840" algn="l"/>
              </a:tabLst>
            </a:pPr>
            <a:r>
              <a:rPr lang="zh-CN" altLang="en-US" sz="2400" dirty="0">
                <a:latin typeface="Microsoft JhengHei UI"/>
                <a:cs typeface="Microsoft JhengHei UI"/>
              </a:rPr>
              <a:t>：</a:t>
            </a:r>
            <a:r>
              <a:rPr lang="en-CN" sz="2400" dirty="0">
                <a:latin typeface="Microsoft JhengHei UI"/>
                <a:cs typeface="Microsoft JhengHei UI"/>
              </a:rPr>
              <a:t>初始</a:t>
            </a:r>
            <a:r>
              <a:rPr sz="2400" dirty="0" err="1">
                <a:latin typeface="Microsoft JhengHei UI"/>
                <a:cs typeface="Microsoft JhengHei UI"/>
              </a:rPr>
              <a:t>的节点信息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16" name="object 44">
            <a:extLst>
              <a:ext uri="{FF2B5EF4-FFF2-40B4-BE49-F238E27FC236}">
                <a16:creationId xmlns:a16="http://schemas.microsoft.com/office/drawing/2014/main" id="{E3867EF1-5802-50CF-4692-2BE580F72E44}"/>
              </a:ext>
            </a:extLst>
          </p:cNvPr>
          <p:cNvSpPr txBox="1"/>
          <p:nvPr/>
        </p:nvSpPr>
        <p:spPr>
          <a:xfrm>
            <a:off x="6624357" y="3538164"/>
            <a:ext cx="43738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955">
              <a:spcBef>
                <a:spcPts val="1990"/>
              </a:spcBef>
            </a:pPr>
            <a:r>
              <a:rPr lang="zh-CN" altLang="en-US" sz="2400" spc="45" dirty="0">
                <a:latin typeface="Microsoft JhengHei UI"/>
                <a:cs typeface="Microsoft JhengHei UI"/>
              </a:rPr>
              <a:t>：图滤波操作的输出特征</a:t>
            </a:r>
            <a:endParaRPr lang="zh-CN" altLang="en-US" sz="2400" dirty="0">
              <a:latin typeface="Microsoft JhengHei UI"/>
              <a:cs typeface="Microsoft JhengHei U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88DC70D-DEE3-4588-C2F4-F77AA7664BE8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5976DA97-2887-F1FC-1770-B54217AA1A4F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4">
            <a:extLst>
              <a:ext uri="{FF2B5EF4-FFF2-40B4-BE49-F238E27FC236}">
                <a16:creationId xmlns:a16="http://schemas.microsoft.com/office/drawing/2014/main" id="{E5E21B52-D50E-3A5C-40AD-BE0967B524A9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2244C630-4091-176E-8D57-646C6473AEEA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CB751771-6C05-F78B-F231-1B498A275A9C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9">
            <a:extLst>
              <a:ext uri="{FF2B5EF4-FFF2-40B4-BE49-F238E27FC236}">
                <a16:creationId xmlns:a16="http://schemas.microsoft.com/office/drawing/2014/main" id="{7575DA76-A285-3EDE-EFCA-E2FAB7C5DC2E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0">
            <a:extLst>
              <a:ext uri="{FF2B5EF4-FFF2-40B4-BE49-F238E27FC236}">
                <a16:creationId xmlns:a16="http://schemas.microsoft.com/office/drawing/2014/main" id="{313E0BC2-49B9-0807-1499-020E479EEC3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1">
            <a:extLst>
              <a:ext uri="{FF2B5EF4-FFF2-40B4-BE49-F238E27FC236}">
                <a16:creationId xmlns:a16="http://schemas.microsoft.com/office/drawing/2014/main" id="{B839CE8F-AEB5-9362-ED50-6B08C91650B0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2">
            <a:extLst>
              <a:ext uri="{FF2B5EF4-FFF2-40B4-BE49-F238E27FC236}">
                <a16:creationId xmlns:a16="http://schemas.microsoft.com/office/drawing/2014/main" id="{5FCA24CC-474F-FAD6-CD45-238D126B8D58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3">
            <a:extLst>
              <a:ext uri="{FF2B5EF4-FFF2-40B4-BE49-F238E27FC236}">
                <a16:creationId xmlns:a16="http://schemas.microsoft.com/office/drawing/2014/main" id="{21C0793C-0100-C521-BF7C-FA0DEAE3B32A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4">
            <a:extLst>
              <a:ext uri="{FF2B5EF4-FFF2-40B4-BE49-F238E27FC236}">
                <a16:creationId xmlns:a16="http://schemas.microsoft.com/office/drawing/2014/main" id="{B454C013-C767-D2FE-5DFF-5A0E92CA252D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15">
            <a:extLst>
              <a:ext uri="{FF2B5EF4-FFF2-40B4-BE49-F238E27FC236}">
                <a16:creationId xmlns:a16="http://schemas.microsoft.com/office/drawing/2014/main" id="{C31AF620-5F5A-6FE0-99B8-FCCC8B710F44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16">
            <a:extLst>
              <a:ext uri="{FF2B5EF4-FFF2-40B4-BE49-F238E27FC236}">
                <a16:creationId xmlns:a16="http://schemas.microsoft.com/office/drawing/2014/main" id="{F2876D9D-8361-E660-D6B4-46C197A4EDCD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7">
            <a:extLst>
              <a:ext uri="{FF2B5EF4-FFF2-40B4-BE49-F238E27FC236}">
                <a16:creationId xmlns:a16="http://schemas.microsoft.com/office/drawing/2014/main" id="{ADD9C7DB-A6B1-39DD-181E-DF1D279FEB10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8">
            <a:extLst>
              <a:ext uri="{FF2B5EF4-FFF2-40B4-BE49-F238E27FC236}">
                <a16:creationId xmlns:a16="http://schemas.microsoft.com/office/drawing/2014/main" id="{4366C7A2-48E8-9F4A-6CDA-9780EF9A48A4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9">
            <a:extLst>
              <a:ext uri="{FF2B5EF4-FFF2-40B4-BE49-F238E27FC236}">
                <a16:creationId xmlns:a16="http://schemas.microsoft.com/office/drawing/2014/main" id="{6B1F3295-5476-DAFE-9E53-84DA8B69FE3E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0">
            <a:extLst>
              <a:ext uri="{FF2B5EF4-FFF2-40B4-BE49-F238E27FC236}">
                <a16:creationId xmlns:a16="http://schemas.microsoft.com/office/drawing/2014/main" id="{17144E7B-21F1-884C-DA6E-C035B98C330A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1">
            <a:extLst>
              <a:ext uri="{FF2B5EF4-FFF2-40B4-BE49-F238E27FC236}">
                <a16:creationId xmlns:a16="http://schemas.microsoft.com/office/drawing/2014/main" id="{9B144EFC-92A7-C216-798E-71063DA3B08E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2">
            <a:extLst>
              <a:ext uri="{FF2B5EF4-FFF2-40B4-BE49-F238E27FC236}">
                <a16:creationId xmlns:a16="http://schemas.microsoft.com/office/drawing/2014/main" id="{54246A0A-F0BA-2B0E-2B07-FDE30C42ADC5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956A1-1C09-2AFE-5B8A-808141BC32DD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956A1-1C09-2AFE-5B8A-808141BC3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6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E7E406-68D7-71B0-EE11-B25C45464412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E7E406-68D7-71B0-EE11-B25C4546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586571" cy="276999"/>
              </a:xfrm>
              <a:prstGeom prst="rect">
                <a:avLst/>
              </a:prstGeom>
              <a:blipFill>
                <a:blip r:embed="rId27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A15BE0C-F110-56A2-40EE-EF4D34C1C05E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A15BE0C-F110-56A2-40EE-EF4D34C1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D79CB6-E574-0B32-6D36-28F78545B6E6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D79CB6-E574-0B32-6D36-28F78545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74C219B-F750-BC55-3732-0C1411773122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74C219B-F750-BC55-3732-0C1411773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30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32B2BEB-BEDC-CE2A-B0DD-1CC2CE27D48C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32B2BEB-BEDC-CE2A-B0DD-1CC2CE27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31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A6A1532-B0CE-F265-9847-0F81F0E5E5A3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A6A1532-B0CE-F265-9847-0F81F0E5E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E37B501-1457-EE54-8C7D-D5F5D0BFA125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E37B501-1457-EE54-8C7D-D5F5D0BFA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9D54183-9559-0722-D644-968A996CD34A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9D54183-9559-0722-D644-968A996CD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B7F7B2F-2D26-BE26-A967-700C44C19D8F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B7F7B2F-2D26-BE26-A967-700C44C19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586571" cy="276999"/>
              </a:xfrm>
              <a:prstGeom prst="rect">
                <a:avLst/>
              </a:prstGeom>
              <a:blipFill>
                <a:blip r:embed="rId35"/>
                <a:stretch>
                  <a:fillRect l="-8511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7E6C879-0FAF-828D-B010-4541A74414E0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7E6C879-0FAF-828D-B010-4541A7441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573747" cy="276999"/>
              </a:xfrm>
              <a:prstGeom prst="rect">
                <a:avLst/>
              </a:prstGeom>
              <a:blipFill>
                <a:blip r:embed="rId3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B40F3B8-6A7F-9CE7-E509-7FB6BA942E17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563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B40F3B8-6A7F-9CE7-E509-7FB6BA942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563103" cy="276999"/>
              </a:xfrm>
              <a:prstGeom prst="rect">
                <a:avLst/>
              </a:prstGeom>
              <a:blipFill>
                <a:blip r:embed="rId37"/>
                <a:stretch>
                  <a:fillRect l="-8889" r="-2222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CD5CBFC-82C2-47DA-DA81-C8C216F52E9A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CD5CBFC-82C2-47DA-DA81-C8C216F5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573747" cy="276999"/>
              </a:xfrm>
              <a:prstGeom prst="rect">
                <a:avLst/>
              </a:prstGeom>
              <a:blipFill>
                <a:blip r:embed="rId38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FA1259E-6128-022A-C882-2D0D451818B1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FA1259E-6128-022A-C882-2D0D45181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573747" cy="276999"/>
              </a:xfrm>
              <a:prstGeom prst="rect">
                <a:avLst/>
              </a:prstGeom>
              <a:blipFill>
                <a:blip r:embed="rId39"/>
                <a:stretch>
                  <a:fillRect l="-8696" r="-2174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D196B6A-D6EF-3987-AD13-C7B33FEB13B6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D196B6A-D6EF-3987-AD13-C7B33FEB1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586571" cy="276999"/>
              </a:xfrm>
              <a:prstGeom prst="rect">
                <a:avLst/>
              </a:prstGeom>
              <a:blipFill>
                <a:blip r:embed="rId40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821D40-9628-2E10-8FC9-AEF7170927D7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821D40-9628-2E10-8FC9-AEF717092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573747" cy="276999"/>
              </a:xfrm>
              <a:prstGeom prst="rect">
                <a:avLst/>
              </a:prstGeom>
              <a:blipFill>
                <a:blip r:embed="rId41"/>
                <a:stretch>
                  <a:fillRect l="-8696" r="-2174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7546C4D-2C7A-FDE3-4620-698ACC6302E2}"/>
              </a:ext>
            </a:extLst>
          </p:cNvPr>
          <p:cNvSpPr txBox="1"/>
          <p:nvPr/>
        </p:nvSpPr>
        <p:spPr>
          <a:xfrm>
            <a:off x="0" y="6529589"/>
            <a:ext cx="11158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Scarselli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Franco, et al. "The graph neural network model." IEEE transactions on neural networks 20.1 (2008): 61-80.</a:t>
            </a:r>
            <a:endParaRPr lang="en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703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最早的图滤波操作</a:t>
            </a:r>
            <a:endParaRPr lang="en-CN" dirty="0"/>
          </a:p>
        </p:txBody>
      </p:sp>
      <p:sp>
        <p:nvSpPr>
          <p:cNvPr id="58" name="object 44">
            <a:extLst>
              <a:ext uri="{FF2B5EF4-FFF2-40B4-BE49-F238E27FC236}">
                <a16:creationId xmlns:a16="http://schemas.microsoft.com/office/drawing/2014/main" id="{D86F9F9F-AB8E-E8B0-717A-D9E197F759EE}"/>
              </a:ext>
            </a:extLst>
          </p:cNvPr>
          <p:cNvSpPr txBox="1"/>
          <p:nvPr/>
        </p:nvSpPr>
        <p:spPr>
          <a:xfrm>
            <a:off x="6666775" y="2234793"/>
            <a:ext cx="48673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/>
            <a:r>
              <a:rPr lang="zh-CN" altLang="en-US" sz="2400" dirty="0">
                <a:latin typeface="Microsoft JhengHei UI"/>
                <a:cs typeface="Microsoft JhengHei UI"/>
              </a:rPr>
              <a:t>：</a:t>
            </a:r>
            <a:r>
              <a:rPr sz="2400" dirty="0" err="1">
                <a:latin typeface="Microsoft JhengHei UI"/>
                <a:cs typeface="Microsoft JhengHei UI"/>
              </a:rPr>
              <a:t>图滤波操作的输入特征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63" name="object 49">
            <a:extLst>
              <a:ext uri="{FF2B5EF4-FFF2-40B4-BE49-F238E27FC236}">
                <a16:creationId xmlns:a16="http://schemas.microsoft.com/office/drawing/2014/main" id="{60DBD1BB-29F8-885D-E965-6B7BB910465B}"/>
              </a:ext>
            </a:extLst>
          </p:cNvPr>
          <p:cNvSpPr/>
          <p:nvPr/>
        </p:nvSpPr>
        <p:spPr>
          <a:xfrm>
            <a:off x="6982966" y="1371600"/>
            <a:ext cx="3858463" cy="526734"/>
          </a:xfrm>
          <a:custGeom>
            <a:avLst/>
            <a:gdLst/>
            <a:ahLst/>
            <a:cxnLst/>
            <a:rect l="l" t="t" r="r" b="b"/>
            <a:pathLst>
              <a:path w="2854959" h="398144">
                <a:moveTo>
                  <a:pt x="2787396" y="397763"/>
                </a:moveTo>
                <a:lnTo>
                  <a:pt x="65532" y="397763"/>
                </a:lnTo>
                <a:lnTo>
                  <a:pt x="39894" y="392809"/>
                </a:lnTo>
                <a:lnTo>
                  <a:pt x="18954" y="378766"/>
                </a:lnTo>
                <a:lnTo>
                  <a:pt x="4920" y="357839"/>
                </a:lnTo>
                <a:lnTo>
                  <a:pt x="0" y="332231"/>
                </a:lnTo>
                <a:lnTo>
                  <a:pt x="0" y="67055"/>
                </a:lnTo>
                <a:lnTo>
                  <a:pt x="4920" y="41001"/>
                </a:lnTo>
                <a:lnTo>
                  <a:pt x="18954" y="19764"/>
                </a:lnTo>
                <a:lnTo>
                  <a:pt x="39894" y="5409"/>
                </a:lnTo>
                <a:lnTo>
                  <a:pt x="65532" y="0"/>
                </a:lnTo>
                <a:lnTo>
                  <a:pt x="2787396" y="0"/>
                </a:lnTo>
                <a:lnTo>
                  <a:pt x="2813605" y="5409"/>
                </a:lnTo>
                <a:lnTo>
                  <a:pt x="2834892" y="19764"/>
                </a:lnTo>
                <a:lnTo>
                  <a:pt x="2849194" y="41001"/>
                </a:lnTo>
                <a:lnTo>
                  <a:pt x="2854452" y="67055"/>
                </a:lnTo>
                <a:lnTo>
                  <a:pt x="2854452" y="332231"/>
                </a:lnTo>
                <a:lnTo>
                  <a:pt x="2849194" y="357839"/>
                </a:lnTo>
                <a:lnTo>
                  <a:pt x="2834892" y="378766"/>
                </a:lnTo>
                <a:lnTo>
                  <a:pt x="2813605" y="392809"/>
                </a:lnTo>
                <a:lnTo>
                  <a:pt x="2787396" y="397763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50">
            <a:extLst>
              <a:ext uri="{FF2B5EF4-FFF2-40B4-BE49-F238E27FC236}">
                <a16:creationId xmlns:a16="http://schemas.microsoft.com/office/drawing/2014/main" id="{6441F544-44C0-3525-BC3B-B55955C85FEF}"/>
              </a:ext>
            </a:extLst>
          </p:cNvPr>
          <p:cNvSpPr txBox="1"/>
          <p:nvPr/>
        </p:nvSpPr>
        <p:spPr>
          <a:xfrm>
            <a:off x="7139698" y="1537780"/>
            <a:ext cx="385846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 err="1">
                <a:latin typeface="Microsoft JhengHei UI"/>
                <a:cs typeface="Microsoft JhengHei UI"/>
              </a:rPr>
              <a:t>通常是上一个操作的输</a:t>
            </a:r>
            <a:r>
              <a:rPr lang="en-CN" sz="2400" spc="270" dirty="0">
                <a:latin typeface="Microsoft JhengHei UI"/>
                <a:cs typeface="Microsoft JhengHei UI"/>
              </a:rPr>
              <a:t>出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65" name="object 51">
            <a:extLst>
              <a:ext uri="{FF2B5EF4-FFF2-40B4-BE49-F238E27FC236}">
                <a16:creationId xmlns:a16="http://schemas.microsoft.com/office/drawing/2014/main" id="{DDFD1938-D29F-AA0D-E4B8-E596B780CE28}"/>
              </a:ext>
            </a:extLst>
          </p:cNvPr>
          <p:cNvSpPr/>
          <p:nvPr/>
        </p:nvSpPr>
        <p:spPr>
          <a:xfrm>
            <a:off x="7851648" y="1903476"/>
            <a:ext cx="245745" cy="356870"/>
          </a:xfrm>
          <a:custGeom>
            <a:avLst/>
            <a:gdLst/>
            <a:ahLst/>
            <a:cxnLst/>
            <a:rect l="l" t="t" r="r" b="b"/>
            <a:pathLst>
              <a:path w="245745" h="356869">
                <a:moveTo>
                  <a:pt x="99060" y="356616"/>
                </a:moveTo>
                <a:lnTo>
                  <a:pt x="0" y="316992"/>
                </a:lnTo>
                <a:lnTo>
                  <a:pt x="96012" y="79248"/>
                </a:lnTo>
                <a:lnTo>
                  <a:pt x="45719" y="59436"/>
                </a:lnTo>
                <a:lnTo>
                  <a:pt x="185927" y="0"/>
                </a:lnTo>
                <a:lnTo>
                  <a:pt x="236319" y="118872"/>
                </a:lnTo>
                <a:lnTo>
                  <a:pt x="195072" y="118872"/>
                </a:lnTo>
                <a:lnTo>
                  <a:pt x="99060" y="356616"/>
                </a:lnTo>
                <a:close/>
              </a:path>
              <a:path w="245745" h="356869">
                <a:moveTo>
                  <a:pt x="245363" y="140207"/>
                </a:moveTo>
                <a:lnTo>
                  <a:pt x="195072" y="118872"/>
                </a:lnTo>
                <a:lnTo>
                  <a:pt x="236319" y="118872"/>
                </a:lnTo>
                <a:lnTo>
                  <a:pt x="245363" y="140207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 descr="\documentclass{article}&#10;\usepackage{amsmath}&#10;\pagestyle{empty}&#10;\begin{document}&#10;$\mathbf{F}_i$&#10;&#10;&#10;&#10;\end{document}" title="IguanaTex Bitmap Display">
            <a:extLst>
              <a:ext uri="{FF2B5EF4-FFF2-40B4-BE49-F238E27FC236}">
                <a16:creationId xmlns:a16="http://schemas.microsoft.com/office/drawing/2014/main" id="{7D840648-51F1-45CB-5A75-CB1B1B14FD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90" y="2251697"/>
            <a:ext cx="448563" cy="402261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$l_i$&#10;&#10;&#10;\end{document}" title="IguanaTex Bitmap Display">
            <a:extLst>
              <a:ext uri="{FF2B5EF4-FFF2-40B4-BE49-F238E27FC236}">
                <a16:creationId xmlns:a16="http://schemas.microsoft.com/office/drawing/2014/main" id="{3F86F5F5-79B0-AA98-0B9C-9CBFF86888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56" y="2842051"/>
            <a:ext cx="288479" cy="484232"/>
          </a:xfrm>
          <a:prstGeom prst="rect">
            <a:avLst/>
          </a:prstGeom>
        </p:spPr>
      </p:pic>
      <p:pic>
        <p:nvPicPr>
          <p:cNvPr id="11" name="图片 10" descr="\documentclass{article}&#10;\usepackage{amsmath}&#10;\pagestyle{empty}&#10;\begin{document}&#10;$\mathbf{F}_i^\prime$&#10;&#10;&#10;\end{document}" title="IguanaTex Bitmap Display">
            <a:extLst>
              <a:ext uri="{FF2B5EF4-FFF2-40B4-BE49-F238E27FC236}">
                <a16:creationId xmlns:a16="http://schemas.microsoft.com/office/drawing/2014/main" id="{9A5B4F33-4A70-0D87-3599-E0F73C70AA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31" y="3481069"/>
            <a:ext cx="453769" cy="494755"/>
          </a:xfrm>
          <a:prstGeom prst="rect">
            <a:avLst/>
          </a:prstGeom>
        </p:spPr>
      </p:pic>
      <p:pic>
        <p:nvPicPr>
          <p:cNvPr id="13" name="图片 12" descr="\documentclass{article}&#10;\usepackage{amsmath}&#10;\pagestyle{empty}&#10;\begin{document}&#10;$\mathbf{F}_i^\prime = \sum_{v_j \in N(v_i)} f(l_i, \mathbf{F}_j, l_j), \forall v_i \in \mathcal{V}$&#10;&#10;&#10;&#10;\end{document}" title="IguanaTex Bitmap Display">
            <a:extLst>
              <a:ext uri="{FF2B5EF4-FFF2-40B4-BE49-F238E27FC236}">
                <a16:creationId xmlns:a16="http://schemas.microsoft.com/office/drawing/2014/main" id="{EBA6A274-DBC9-DF23-5C6D-0EE449C86C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22" y="4705389"/>
            <a:ext cx="7302904" cy="592203"/>
          </a:xfrm>
          <a:prstGeom prst="rect">
            <a:avLst/>
          </a:prstGeom>
        </p:spPr>
      </p:pic>
      <p:sp>
        <p:nvSpPr>
          <p:cNvPr id="14" name="object 44">
            <a:extLst>
              <a:ext uri="{FF2B5EF4-FFF2-40B4-BE49-F238E27FC236}">
                <a16:creationId xmlns:a16="http://schemas.microsoft.com/office/drawing/2014/main" id="{65ED7413-F7C3-4A80-852D-65A915613A8A}"/>
              </a:ext>
            </a:extLst>
          </p:cNvPr>
          <p:cNvSpPr txBox="1"/>
          <p:nvPr/>
        </p:nvSpPr>
        <p:spPr>
          <a:xfrm>
            <a:off x="6626351" y="2842051"/>
            <a:ext cx="548019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>
              <a:spcBef>
                <a:spcPts val="1990"/>
              </a:spcBef>
              <a:tabLst>
                <a:tab pos="751840" algn="l"/>
              </a:tabLst>
            </a:pPr>
            <a:r>
              <a:rPr lang="zh-CN" altLang="en-US" sz="2400" dirty="0">
                <a:latin typeface="Microsoft JhengHei UI"/>
                <a:cs typeface="Microsoft JhengHei UI"/>
              </a:rPr>
              <a:t>：</a:t>
            </a:r>
            <a:r>
              <a:rPr lang="en-CN" sz="2400" dirty="0">
                <a:latin typeface="Microsoft JhengHei UI"/>
                <a:cs typeface="Microsoft JhengHei UI"/>
              </a:rPr>
              <a:t>初始</a:t>
            </a:r>
            <a:r>
              <a:rPr sz="2400" dirty="0" err="1">
                <a:latin typeface="Microsoft JhengHei UI"/>
                <a:cs typeface="Microsoft JhengHei UI"/>
              </a:rPr>
              <a:t>的节点信息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16" name="object 44">
            <a:extLst>
              <a:ext uri="{FF2B5EF4-FFF2-40B4-BE49-F238E27FC236}">
                <a16:creationId xmlns:a16="http://schemas.microsoft.com/office/drawing/2014/main" id="{E3867EF1-5802-50CF-4692-2BE580F72E44}"/>
              </a:ext>
            </a:extLst>
          </p:cNvPr>
          <p:cNvSpPr txBox="1"/>
          <p:nvPr/>
        </p:nvSpPr>
        <p:spPr>
          <a:xfrm>
            <a:off x="6624357" y="3538164"/>
            <a:ext cx="43738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955">
              <a:spcBef>
                <a:spcPts val="1990"/>
              </a:spcBef>
            </a:pPr>
            <a:r>
              <a:rPr lang="zh-CN" altLang="en-US" sz="2400" spc="45" dirty="0">
                <a:latin typeface="Microsoft JhengHei UI"/>
                <a:cs typeface="Microsoft JhengHei UI"/>
              </a:rPr>
              <a:t>：图滤波操作的输出特征</a:t>
            </a:r>
            <a:endParaRPr lang="zh-CN" altLang="en-US" sz="2400" dirty="0">
              <a:latin typeface="Microsoft JhengHei UI"/>
              <a:cs typeface="Microsoft JhengHei U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88DC70D-DEE3-4588-C2F4-F77AA7664BE8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5976DA97-2887-F1FC-1770-B54217AA1A4F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4">
            <a:extLst>
              <a:ext uri="{FF2B5EF4-FFF2-40B4-BE49-F238E27FC236}">
                <a16:creationId xmlns:a16="http://schemas.microsoft.com/office/drawing/2014/main" id="{E5E21B52-D50E-3A5C-40AD-BE0967B524A9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2244C630-4091-176E-8D57-646C6473AEEA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CB751771-6C05-F78B-F231-1B498A275A9C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9">
            <a:extLst>
              <a:ext uri="{FF2B5EF4-FFF2-40B4-BE49-F238E27FC236}">
                <a16:creationId xmlns:a16="http://schemas.microsoft.com/office/drawing/2014/main" id="{7575DA76-A285-3EDE-EFCA-E2FAB7C5DC2E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0">
            <a:extLst>
              <a:ext uri="{FF2B5EF4-FFF2-40B4-BE49-F238E27FC236}">
                <a16:creationId xmlns:a16="http://schemas.microsoft.com/office/drawing/2014/main" id="{313E0BC2-49B9-0807-1499-020E479EEC3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1">
            <a:extLst>
              <a:ext uri="{FF2B5EF4-FFF2-40B4-BE49-F238E27FC236}">
                <a16:creationId xmlns:a16="http://schemas.microsoft.com/office/drawing/2014/main" id="{B839CE8F-AEB5-9362-ED50-6B08C91650B0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2">
            <a:extLst>
              <a:ext uri="{FF2B5EF4-FFF2-40B4-BE49-F238E27FC236}">
                <a16:creationId xmlns:a16="http://schemas.microsoft.com/office/drawing/2014/main" id="{5FCA24CC-474F-FAD6-CD45-238D126B8D58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3">
            <a:extLst>
              <a:ext uri="{FF2B5EF4-FFF2-40B4-BE49-F238E27FC236}">
                <a16:creationId xmlns:a16="http://schemas.microsoft.com/office/drawing/2014/main" id="{21C0793C-0100-C521-BF7C-FA0DEAE3B32A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4">
            <a:extLst>
              <a:ext uri="{FF2B5EF4-FFF2-40B4-BE49-F238E27FC236}">
                <a16:creationId xmlns:a16="http://schemas.microsoft.com/office/drawing/2014/main" id="{B454C013-C767-D2FE-5DFF-5A0E92CA252D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15">
            <a:extLst>
              <a:ext uri="{FF2B5EF4-FFF2-40B4-BE49-F238E27FC236}">
                <a16:creationId xmlns:a16="http://schemas.microsoft.com/office/drawing/2014/main" id="{C31AF620-5F5A-6FE0-99B8-FCCC8B710F44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16">
            <a:extLst>
              <a:ext uri="{FF2B5EF4-FFF2-40B4-BE49-F238E27FC236}">
                <a16:creationId xmlns:a16="http://schemas.microsoft.com/office/drawing/2014/main" id="{F2876D9D-8361-E660-D6B4-46C197A4EDCD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7">
            <a:extLst>
              <a:ext uri="{FF2B5EF4-FFF2-40B4-BE49-F238E27FC236}">
                <a16:creationId xmlns:a16="http://schemas.microsoft.com/office/drawing/2014/main" id="{ADD9C7DB-A6B1-39DD-181E-DF1D279FEB10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8">
            <a:extLst>
              <a:ext uri="{FF2B5EF4-FFF2-40B4-BE49-F238E27FC236}">
                <a16:creationId xmlns:a16="http://schemas.microsoft.com/office/drawing/2014/main" id="{4366C7A2-48E8-9F4A-6CDA-9780EF9A48A4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9">
            <a:extLst>
              <a:ext uri="{FF2B5EF4-FFF2-40B4-BE49-F238E27FC236}">
                <a16:creationId xmlns:a16="http://schemas.microsoft.com/office/drawing/2014/main" id="{6B1F3295-5476-DAFE-9E53-84DA8B69FE3E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0">
            <a:extLst>
              <a:ext uri="{FF2B5EF4-FFF2-40B4-BE49-F238E27FC236}">
                <a16:creationId xmlns:a16="http://schemas.microsoft.com/office/drawing/2014/main" id="{17144E7B-21F1-884C-DA6E-C035B98C330A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1">
            <a:extLst>
              <a:ext uri="{FF2B5EF4-FFF2-40B4-BE49-F238E27FC236}">
                <a16:creationId xmlns:a16="http://schemas.microsoft.com/office/drawing/2014/main" id="{9B144EFC-92A7-C216-798E-71063DA3B08E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2">
            <a:extLst>
              <a:ext uri="{FF2B5EF4-FFF2-40B4-BE49-F238E27FC236}">
                <a16:creationId xmlns:a16="http://schemas.microsoft.com/office/drawing/2014/main" id="{54246A0A-F0BA-2B0E-2B07-FDE30C42ADC5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956A1-1C09-2AFE-5B8A-808141BC32DD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956A1-1C09-2AFE-5B8A-808141BC3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6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E7E406-68D7-71B0-EE11-B25C45464412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E7E406-68D7-71B0-EE11-B25C4546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586571" cy="276999"/>
              </a:xfrm>
              <a:prstGeom prst="rect">
                <a:avLst/>
              </a:prstGeom>
              <a:blipFill>
                <a:blip r:embed="rId27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A15BE0C-F110-56A2-40EE-EF4D34C1C05E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A15BE0C-F110-56A2-40EE-EF4D34C1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2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D79CB6-E574-0B32-6D36-28F78545B6E6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D79CB6-E574-0B32-6D36-28F78545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29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74C219B-F750-BC55-3732-0C1411773122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74C219B-F750-BC55-3732-0C1411773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30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32B2BEB-BEDC-CE2A-B0DD-1CC2CE27D48C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32B2BEB-BEDC-CE2A-B0DD-1CC2CE27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31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A6A1532-B0CE-F265-9847-0F81F0E5E5A3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A6A1532-B0CE-F265-9847-0F81F0E5E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E37B501-1457-EE54-8C7D-D5F5D0BFA125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E37B501-1457-EE54-8C7D-D5F5D0BFA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9D54183-9559-0722-D644-968A996CD34A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9D54183-9559-0722-D644-968A996CD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B7F7B2F-2D26-BE26-A967-700C44C19D8F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B7F7B2F-2D26-BE26-A967-700C44C19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586571" cy="276999"/>
              </a:xfrm>
              <a:prstGeom prst="rect">
                <a:avLst/>
              </a:prstGeom>
              <a:blipFill>
                <a:blip r:embed="rId35"/>
                <a:stretch>
                  <a:fillRect l="-8511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7E6C879-0FAF-828D-B010-4541A74414E0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7E6C879-0FAF-828D-B010-4541A7441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573747" cy="276999"/>
              </a:xfrm>
              <a:prstGeom prst="rect">
                <a:avLst/>
              </a:prstGeom>
              <a:blipFill>
                <a:blip r:embed="rId36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B40F3B8-6A7F-9CE7-E509-7FB6BA942E17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563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B40F3B8-6A7F-9CE7-E509-7FB6BA942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563103" cy="276999"/>
              </a:xfrm>
              <a:prstGeom prst="rect">
                <a:avLst/>
              </a:prstGeom>
              <a:blipFill>
                <a:blip r:embed="rId37"/>
                <a:stretch>
                  <a:fillRect l="-8889" r="-2222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CD5CBFC-82C2-47DA-DA81-C8C216F52E9A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CD5CBFC-82C2-47DA-DA81-C8C216F5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573747" cy="276999"/>
              </a:xfrm>
              <a:prstGeom prst="rect">
                <a:avLst/>
              </a:prstGeom>
              <a:blipFill>
                <a:blip r:embed="rId38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FA1259E-6128-022A-C882-2D0D451818B1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FA1259E-6128-022A-C882-2D0D45181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573747" cy="276999"/>
              </a:xfrm>
              <a:prstGeom prst="rect">
                <a:avLst/>
              </a:prstGeom>
              <a:blipFill>
                <a:blip r:embed="rId39"/>
                <a:stretch>
                  <a:fillRect l="-8696" r="-2174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D196B6A-D6EF-3987-AD13-C7B33FEB13B6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D196B6A-D6EF-3987-AD13-C7B33FEB1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586571" cy="276999"/>
              </a:xfrm>
              <a:prstGeom prst="rect">
                <a:avLst/>
              </a:prstGeom>
              <a:blipFill>
                <a:blip r:embed="rId40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821D40-9628-2E10-8FC9-AEF7170927D7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821D40-9628-2E10-8FC9-AEF717092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573747" cy="276999"/>
              </a:xfrm>
              <a:prstGeom prst="rect">
                <a:avLst/>
              </a:prstGeom>
              <a:blipFill>
                <a:blip r:embed="rId41"/>
                <a:stretch>
                  <a:fillRect l="-8696" r="-2174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8D53EAB-2266-2274-E8E3-17CFEFC87BF6}"/>
              </a:ext>
            </a:extLst>
          </p:cNvPr>
          <p:cNvSpPr txBox="1"/>
          <p:nvPr/>
        </p:nvSpPr>
        <p:spPr>
          <a:xfrm>
            <a:off x="0" y="6529589"/>
            <a:ext cx="11158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Scarselli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Franco, et al. "The graph neural network model." IEEE transactions on neural networks 20.1 (2008): 61-80.</a:t>
            </a:r>
            <a:endParaRPr lang="en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922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最早的图滤波操作</a:t>
            </a:r>
            <a:endParaRPr lang="en-CN" dirty="0"/>
          </a:p>
        </p:txBody>
      </p:sp>
      <p:sp>
        <p:nvSpPr>
          <p:cNvPr id="58" name="object 44">
            <a:extLst>
              <a:ext uri="{FF2B5EF4-FFF2-40B4-BE49-F238E27FC236}">
                <a16:creationId xmlns:a16="http://schemas.microsoft.com/office/drawing/2014/main" id="{D86F9F9F-AB8E-E8B0-717A-D9E197F759EE}"/>
              </a:ext>
            </a:extLst>
          </p:cNvPr>
          <p:cNvSpPr txBox="1"/>
          <p:nvPr/>
        </p:nvSpPr>
        <p:spPr>
          <a:xfrm>
            <a:off x="6666775" y="2234793"/>
            <a:ext cx="48673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/>
            <a:r>
              <a:rPr lang="zh-CN" altLang="en-US" sz="2400" dirty="0">
                <a:latin typeface="Microsoft JhengHei UI"/>
                <a:cs typeface="Microsoft JhengHei UI"/>
              </a:rPr>
              <a:t>：</a:t>
            </a:r>
            <a:r>
              <a:rPr sz="2400" dirty="0" err="1">
                <a:latin typeface="Microsoft JhengHei UI"/>
                <a:cs typeface="Microsoft JhengHei UI"/>
              </a:rPr>
              <a:t>图滤波操作的输入特征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59" name="object 45">
            <a:extLst>
              <a:ext uri="{FF2B5EF4-FFF2-40B4-BE49-F238E27FC236}">
                <a16:creationId xmlns:a16="http://schemas.microsoft.com/office/drawing/2014/main" id="{43487A38-BA41-1F80-F6A2-A9D2CAE9BB56}"/>
              </a:ext>
            </a:extLst>
          </p:cNvPr>
          <p:cNvSpPr/>
          <p:nvPr/>
        </p:nvSpPr>
        <p:spPr>
          <a:xfrm>
            <a:off x="7974520" y="4501451"/>
            <a:ext cx="2388680" cy="818769"/>
          </a:xfrm>
          <a:custGeom>
            <a:avLst/>
            <a:gdLst/>
            <a:ahLst/>
            <a:cxnLst/>
            <a:rect l="l" t="t" r="r" b="b"/>
            <a:pathLst>
              <a:path w="1201420" h="481964">
                <a:moveTo>
                  <a:pt x="1120139" y="481584"/>
                </a:moveTo>
                <a:lnTo>
                  <a:pt x="80771" y="481584"/>
                </a:lnTo>
                <a:lnTo>
                  <a:pt x="49261" y="474933"/>
                </a:lnTo>
                <a:lnTo>
                  <a:pt x="23607" y="457566"/>
                </a:lnTo>
                <a:lnTo>
                  <a:pt x="6343" y="432015"/>
                </a:lnTo>
                <a:lnTo>
                  <a:pt x="0" y="400812"/>
                </a:lnTo>
                <a:lnTo>
                  <a:pt x="0" y="79248"/>
                </a:lnTo>
                <a:lnTo>
                  <a:pt x="6343" y="48282"/>
                </a:lnTo>
                <a:lnTo>
                  <a:pt x="23607" y="22969"/>
                </a:lnTo>
                <a:lnTo>
                  <a:pt x="49261" y="5983"/>
                </a:lnTo>
                <a:lnTo>
                  <a:pt x="80771" y="0"/>
                </a:lnTo>
                <a:lnTo>
                  <a:pt x="1120139" y="0"/>
                </a:lnTo>
                <a:lnTo>
                  <a:pt x="1151521" y="5983"/>
                </a:lnTo>
                <a:lnTo>
                  <a:pt x="1177132" y="22969"/>
                </a:lnTo>
                <a:lnTo>
                  <a:pt x="1194440" y="48282"/>
                </a:lnTo>
                <a:lnTo>
                  <a:pt x="1200912" y="79248"/>
                </a:lnTo>
                <a:lnTo>
                  <a:pt x="1200912" y="400812"/>
                </a:lnTo>
                <a:lnTo>
                  <a:pt x="1194440" y="432015"/>
                </a:lnTo>
                <a:lnTo>
                  <a:pt x="1177132" y="457566"/>
                </a:lnTo>
                <a:lnTo>
                  <a:pt x="1151521" y="474933"/>
                </a:lnTo>
                <a:lnTo>
                  <a:pt x="1120139" y="48158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48">
            <a:extLst>
              <a:ext uri="{FF2B5EF4-FFF2-40B4-BE49-F238E27FC236}">
                <a16:creationId xmlns:a16="http://schemas.microsoft.com/office/drawing/2014/main" id="{25716375-EE2D-B70E-5A2B-D1BA7F3AE50B}"/>
              </a:ext>
            </a:extLst>
          </p:cNvPr>
          <p:cNvSpPr/>
          <p:nvPr/>
        </p:nvSpPr>
        <p:spPr>
          <a:xfrm>
            <a:off x="8811259" y="5379367"/>
            <a:ext cx="334010" cy="424180"/>
          </a:xfrm>
          <a:custGeom>
            <a:avLst/>
            <a:gdLst/>
            <a:ahLst/>
            <a:cxnLst/>
            <a:rect l="l" t="t" r="r" b="b"/>
            <a:pathLst>
              <a:path w="334010" h="424179">
                <a:moveTo>
                  <a:pt x="217122" y="268224"/>
                </a:moveTo>
                <a:lnTo>
                  <a:pt x="62484" y="268224"/>
                </a:lnTo>
                <a:lnTo>
                  <a:pt x="146303" y="96012"/>
                </a:lnTo>
                <a:lnTo>
                  <a:pt x="83819" y="65531"/>
                </a:lnTo>
                <a:lnTo>
                  <a:pt x="269748" y="0"/>
                </a:lnTo>
                <a:lnTo>
                  <a:pt x="323348" y="156972"/>
                </a:lnTo>
                <a:lnTo>
                  <a:pt x="271272" y="156972"/>
                </a:lnTo>
                <a:lnTo>
                  <a:pt x="217122" y="268224"/>
                </a:lnTo>
                <a:close/>
              </a:path>
              <a:path w="334010" h="424179">
                <a:moveTo>
                  <a:pt x="333755" y="187451"/>
                </a:moveTo>
                <a:lnTo>
                  <a:pt x="271272" y="156972"/>
                </a:lnTo>
                <a:lnTo>
                  <a:pt x="323348" y="156972"/>
                </a:lnTo>
                <a:lnTo>
                  <a:pt x="333755" y="187451"/>
                </a:lnTo>
                <a:close/>
              </a:path>
              <a:path w="334010" h="424179">
                <a:moveTo>
                  <a:pt x="64007" y="423672"/>
                </a:moveTo>
                <a:lnTo>
                  <a:pt x="0" y="237743"/>
                </a:lnTo>
                <a:lnTo>
                  <a:pt x="62484" y="268224"/>
                </a:lnTo>
                <a:lnTo>
                  <a:pt x="217122" y="268224"/>
                </a:lnTo>
                <a:lnTo>
                  <a:pt x="187451" y="329184"/>
                </a:lnTo>
                <a:lnTo>
                  <a:pt x="249936" y="359663"/>
                </a:lnTo>
                <a:lnTo>
                  <a:pt x="64007" y="423672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49">
            <a:extLst>
              <a:ext uri="{FF2B5EF4-FFF2-40B4-BE49-F238E27FC236}">
                <a16:creationId xmlns:a16="http://schemas.microsoft.com/office/drawing/2014/main" id="{60DBD1BB-29F8-885D-E965-6B7BB910465B}"/>
              </a:ext>
            </a:extLst>
          </p:cNvPr>
          <p:cNvSpPr/>
          <p:nvPr/>
        </p:nvSpPr>
        <p:spPr>
          <a:xfrm>
            <a:off x="6982966" y="1371600"/>
            <a:ext cx="3858463" cy="526734"/>
          </a:xfrm>
          <a:custGeom>
            <a:avLst/>
            <a:gdLst/>
            <a:ahLst/>
            <a:cxnLst/>
            <a:rect l="l" t="t" r="r" b="b"/>
            <a:pathLst>
              <a:path w="2854959" h="398144">
                <a:moveTo>
                  <a:pt x="2787396" y="397763"/>
                </a:moveTo>
                <a:lnTo>
                  <a:pt x="65532" y="397763"/>
                </a:lnTo>
                <a:lnTo>
                  <a:pt x="39894" y="392809"/>
                </a:lnTo>
                <a:lnTo>
                  <a:pt x="18954" y="378766"/>
                </a:lnTo>
                <a:lnTo>
                  <a:pt x="4920" y="357839"/>
                </a:lnTo>
                <a:lnTo>
                  <a:pt x="0" y="332231"/>
                </a:lnTo>
                <a:lnTo>
                  <a:pt x="0" y="67055"/>
                </a:lnTo>
                <a:lnTo>
                  <a:pt x="4920" y="41001"/>
                </a:lnTo>
                <a:lnTo>
                  <a:pt x="18954" y="19764"/>
                </a:lnTo>
                <a:lnTo>
                  <a:pt x="39894" y="5409"/>
                </a:lnTo>
                <a:lnTo>
                  <a:pt x="65532" y="0"/>
                </a:lnTo>
                <a:lnTo>
                  <a:pt x="2787396" y="0"/>
                </a:lnTo>
                <a:lnTo>
                  <a:pt x="2813605" y="5409"/>
                </a:lnTo>
                <a:lnTo>
                  <a:pt x="2834892" y="19764"/>
                </a:lnTo>
                <a:lnTo>
                  <a:pt x="2849194" y="41001"/>
                </a:lnTo>
                <a:lnTo>
                  <a:pt x="2854452" y="67055"/>
                </a:lnTo>
                <a:lnTo>
                  <a:pt x="2854452" y="332231"/>
                </a:lnTo>
                <a:lnTo>
                  <a:pt x="2849194" y="357839"/>
                </a:lnTo>
                <a:lnTo>
                  <a:pt x="2834892" y="378766"/>
                </a:lnTo>
                <a:lnTo>
                  <a:pt x="2813605" y="392809"/>
                </a:lnTo>
                <a:lnTo>
                  <a:pt x="2787396" y="397763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50">
            <a:extLst>
              <a:ext uri="{FF2B5EF4-FFF2-40B4-BE49-F238E27FC236}">
                <a16:creationId xmlns:a16="http://schemas.microsoft.com/office/drawing/2014/main" id="{6441F544-44C0-3525-BC3B-B55955C85FEF}"/>
              </a:ext>
            </a:extLst>
          </p:cNvPr>
          <p:cNvSpPr txBox="1"/>
          <p:nvPr/>
        </p:nvSpPr>
        <p:spPr>
          <a:xfrm>
            <a:off x="7139698" y="1537780"/>
            <a:ext cx="385846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 err="1">
                <a:latin typeface="Microsoft JhengHei UI"/>
                <a:cs typeface="Microsoft JhengHei UI"/>
              </a:rPr>
              <a:t>通常是上一个操作的输</a:t>
            </a:r>
            <a:r>
              <a:rPr lang="en-CN" sz="2400" spc="270" dirty="0">
                <a:latin typeface="Microsoft JhengHei UI"/>
                <a:cs typeface="Microsoft JhengHei UI"/>
              </a:rPr>
              <a:t>出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65" name="object 51">
            <a:extLst>
              <a:ext uri="{FF2B5EF4-FFF2-40B4-BE49-F238E27FC236}">
                <a16:creationId xmlns:a16="http://schemas.microsoft.com/office/drawing/2014/main" id="{DDFD1938-D29F-AA0D-E4B8-E596B780CE28}"/>
              </a:ext>
            </a:extLst>
          </p:cNvPr>
          <p:cNvSpPr/>
          <p:nvPr/>
        </p:nvSpPr>
        <p:spPr>
          <a:xfrm>
            <a:off x="7851648" y="1903476"/>
            <a:ext cx="245745" cy="356870"/>
          </a:xfrm>
          <a:custGeom>
            <a:avLst/>
            <a:gdLst/>
            <a:ahLst/>
            <a:cxnLst/>
            <a:rect l="l" t="t" r="r" b="b"/>
            <a:pathLst>
              <a:path w="245745" h="356869">
                <a:moveTo>
                  <a:pt x="99060" y="356616"/>
                </a:moveTo>
                <a:lnTo>
                  <a:pt x="0" y="316992"/>
                </a:lnTo>
                <a:lnTo>
                  <a:pt x="96012" y="79248"/>
                </a:lnTo>
                <a:lnTo>
                  <a:pt x="45719" y="59436"/>
                </a:lnTo>
                <a:lnTo>
                  <a:pt x="185927" y="0"/>
                </a:lnTo>
                <a:lnTo>
                  <a:pt x="236319" y="118872"/>
                </a:lnTo>
                <a:lnTo>
                  <a:pt x="195072" y="118872"/>
                </a:lnTo>
                <a:lnTo>
                  <a:pt x="99060" y="356616"/>
                </a:lnTo>
                <a:close/>
              </a:path>
              <a:path w="245745" h="356869">
                <a:moveTo>
                  <a:pt x="245363" y="140207"/>
                </a:moveTo>
                <a:lnTo>
                  <a:pt x="195072" y="118872"/>
                </a:lnTo>
                <a:lnTo>
                  <a:pt x="236319" y="118872"/>
                </a:lnTo>
                <a:lnTo>
                  <a:pt x="245363" y="140207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 descr="\documentclass{article}&#10;\usepackage{amsmath}&#10;\pagestyle{empty}&#10;\begin{document}&#10;$\mathbf{F}_i$&#10;&#10;&#10;&#10;\end{document}" title="IguanaTex Bitmap Display">
            <a:extLst>
              <a:ext uri="{FF2B5EF4-FFF2-40B4-BE49-F238E27FC236}">
                <a16:creationId xmlns:a16="http://schemas.microsoft.com/office/drawing/2014/main" id="{7D840648-51F1-45CB-5A75-CB1B1B14FD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90" y="2251697"/>
            <a:ext cx="448563" cy="402261"/>
          </a:xfrm>
          <a:prstGeom prst="rect">
            <a:avLst/>
          </a:prstGeom>
        </p:spPr>
      </p:pic>
      <p:pic>
        <p:nvPicPr>
          <p:cNvPr id="9" name="图片 8" descr="\documentclass{article}&#10;\usepackage{amsmath}&#10;\pagestyle{empty}&#10;\begin{document}&#10;$l_i$&#10;&#10;&#10;\end{document}" title="IguanaTex Bitmap Display">
            <a:extLst>
              <a:ext uri="{FF2B5EF4-FFF2-40B4-BE49-F238E27FC236}">
                <a16:creationId xmlns:a16="http://schemas.microsoft.com/office/drawing/2014/main" id="{3F86F5F5-79B0-AA98-0B9C-9CBFF86888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56" y="2842051"/>
            <a:ext cx="288479" cy="484232"/>
          </a:xfrm>
          <a:prstGeom prst="rect">
            <a:avLst/>
          </a:prstGeom>
        </p:spPr>
      </p:pic>
      <p:pic>
        <p:nvPicPr>
          <p:cNvPr id="11" name="图片 10" descr="\documentclass{article}&#10;\usepackage{amsmath}&#10;\pagestyle{empty}&#10;\begin{document}&#10;$\mathbf{F}_i^\prime$&#10;&#10;&#10;\end{document}" title="IguanaTex Bitmap Display">
            <a:extLst>
              <a:ext uri="{FF2B5EF4-FFF2-40B4-BE49-F238E27FC236}">
                <a16:creationId xmlns:a16="http://schemas.microsoft.com/office/drawing/2014/main" id="{9A5B4F33-4A70-0D87-3599-E0F73C70AA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31" y="3481069"/>
            <a:ext cx="453769" cy="494755"/>
          </a:xfrm>
          <a:prstGeom prst="rect">
            <a:avLst/>
          </a:prstGeom>
        </p:spPr>
      </p:pic>
      <p:pic>
        <p:nvPicPr>
          <p:cNvPr id="13" name="图片 12" descr="\documentclass{article}&#10;\usepackage{amsmath}&#10;\pagestyle{empty}&#10;\begin{document}&#10;$\mathbf{F}_i^\prime = \sum_{v_j \in N(v_i)} f(l_i, \mathbf{F}_j, l_j), \forall v_i \in \mathcal{V}$&#10;&#10;&#10;&#10;\end{document}" title="IguanaTex Bitmap Display">
            <a:extLst>
              <a:ext uri="{FF2B5EF4-FFF2-40B4-BE49-F238E27FC236}">
                <a16:creationId xmlns:a16="http://schemas.microsoft.com/office/drawing/2014/main" id="{EBA6A274-DBC9-DF23-5C6D-0EE449C86C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22" y="4705389"/>
            <a:ext cx="7302904" cy="59220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FDC81AD-DA93-7235-98D8-84BFEDA81BE8}"/>
              </a:ext>
            </a:extLst>
          </p:cNvPr>
          <p:cNvGrpSpPr/>
          <p:nvPr/>
        </p:nvGrpSpPr>
        <p:grpSpPr>
          <a:xfrm>
            <a:off x="7620000" y="5979306"/>
            <a:ext cx="4143826" cy="697013"/>
            <a:chOff x="3196105" y="4892901"/>
            <a:chExt cx="4143826" cy="697013"/>
          </a:xfrm>
        </p:grpSpPr>
        <p:sp>
          <p:nvSpPr>
            <p:cNvPr id="60" name="object 46">
              <a:extLst>
                <a:ext uri="{FF2B5EF4-FFF2-40B4-BE49-F238E27FC236}">
                  <a16:creationId xmlns:a16="http://schemas.microsoft.com/office/drawing/2014/main" id="{F22C8C3B-2A83-5FD6-9D4D-DDD81439A870}"/>
                </a:ext>
              </a:extLst>
            </p:cNvPr>
            <p:cNvSpPr txBox="1"/>
            <p:nvPr/>
          </p:nvSpPr>
          <p:spPr>
            <a:xfrm>
              <a:off x="4100707" y="5056741"/>
              <a:ext cx="3239224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dirty="0" err="1">
                  <a:latin typeface="Microsoft JhengHei UI"/>
                  <a:cs typeface="Microsoft JhengHei UI"/>
                </a:rPr>
                <a:t>通常是前馈神经网络</a:t>
              </a:r>
              <a:endParaRPr sz="2400" dirty="0">
                <a:latin typeface="Microsoft JhengHei UI"/>
                <a:cs typeface="Microsoft JhengHei UI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DB8D0E-1E62-DD71-D2E6-F40AA95A893D}"/>
                </a:ext>
              </a:extLst>
            </p:cNvPr>
            <p:cNvGrpSpPr/>
            <p:nvPr/>
          </p:nvGrpSpPr>
          <p:grpSpPr>
            <a:xfrm>
              <a:off x="3196105" y="4892901"/>
              <a:ext cx="3943593" cy="697013"/>
              <a:chOff x="3196105" y="4892901"/>
              <a:chExt cx="3943593" cy="697013"/>
            </a:xfrm>
          </p:grpSpPr>
          <p:sp>
            <p:nvSpPr>
              <p:cNvPr id="61" name="object 47">
                <a:extLst>
                  <a:ext uri="{FF2B5EF4-FFF2-40B4-BE49-F238E27FC236}">
                    <a16:creationId xmlns:a16="http://schemas.microsoft.com/office/drawing/2014/main" id="{2E3E1032-9950-1575-BDA0-CD855CF41A9A}"/>
                  </a:ext>
                </a:extLst>
              </p:cNvPr>
              <p:cNvSpPr/>
              <p:nvPr/>
            </p:nvSpPr>
            <p:spPr>
              <a:xfrm>
                <a:off x="3196105" y="4892901"/>
                <a:ext cx="3943593" cy="697013"/>
              </a:xfrm>
              <a:custGeom>
                <a:avLst/>
                <a:gdLst/>
                <a:ahLst/>
                <a:cxnLst/>
                <a:rect l="l" t="t" r="r" b="b"/>
                <a:pathLst>
                  <a:path w="2208529" h="337185">
                    <a:moveTo>
                      <a:pt x="2151888" y="336803"/>
                    </a:moveTo>
                    <a:lnTo>
                      <a:pt x="56387" y="336803"/>
                    </a:lnTo>
                    <a:lnTo>
                      <a:pt x="34834" y="332352"/>
                    </a:lnTo>
                    <a:lnTo>
                      <a:pt x="17054" y="320273"/>
                    </a:lnTo>
                    <a:lnTo>
                      <a:pt x="4844" y="302362"/>
                    </a:lnTo>
                    <a:lnTo>
                      <a:pt x="0" y="280415"/>
                    </a:lnTo>
                    <a:lnTo>
                      <a:pt x="0" y="54863"/>
                    </a:lnTo>
                    <a:lnTo>
                      <a:pt x="4844" y="33341"/>
                    </a:lnTo>
                    <a:lnTo>
                      <a:pt x="17054" y="15730"/>
                    </a:lnTo>
                    <a:lnTo>
                      <a:pt x="34834" y="3970"/>
                    </a:lnTo>
                    <a:lnTo>
                      <a:pt x="56387" y="0"/>
                    </a:lnTo>
                    <a:lnTo>
                      <a:pt x="2151888" y="0"/>
                    </a:lnTo>
                    <a:lnTo>
                      <a:pt x="2174155" y="3970"/>
                    </a:lnTo>
                    <a:lnTo>
                      <a:pt x="2192173" y="15730"/>
                    </a:lnTo>
                    <a:lnTo>
                      <a:pt x="2204146" y="33341"/>
                    </a:lnTo>
                    <a:lnTo>
                      <a:pt x="2208276" y="54863"/>
                    </a:lnTo>
                    <a:lnTo>
                      <a:pt x="2208276" y="280415"/>
                    </a:lnTo>
                    <a:lnTo>
                      <a:pt x="2204146" y="302362"/>
                    </a:lnTo>
                    <a:lnTo>
                      <a:pt x="2192173" y="320273"/>
                    </a:lnTo>
                    <a:lnTo>
                      <a:pt x="2174155" y="332352"/>
                    </a:lnTo>
                    <a:lnTo>
                      <a:pt x="2151888" y="336803"/>
                    </a:lnTo>
                    <a:close/>
                  </a:path>
                </a:pathLst>
              </a:custGeom>
              <a:solidFill>
                <a:srgbClr val="8063A1">
                  <a:alpha val="50199"/>
                </a:srgbClr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15" name="图片 14" descr="\documentclass{article}&#10;\usepackage{amsmath}&#10;\pagestyle{empty}&#10;\begin{document}&#10;$f(\cdot)$&#10;&#10;&#10;&#10;\end{document}" title="IguanaTex Bitmap Display">
                <a:extLst>
                  <a:ext uri="{FF2B5EF4-FFF2-40B4-BE49-F238E27FC236}">
                    <a16:creationId xmlns:a16="http://schemas.microsoft.com/office/drawing/2014/main" id="{E1502023-FDB6-03B5-F5EA-A80CA795616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4783" y="5058626"/>
                <a:ext cx="547246" cy="365562"/>
              </a:xfrm>
              <a:prstGeom prst="rect">
                <a:avLst/>
              </a:prstGeom>
            </p:spPr>
          </p:pic>
        </p:grpSp>
      </p:grpSp>
      <p:sp>
        <p:nvSpPr>
          <p:cNvPr id="14" name="object 44">
            <a:extLst>
              <a:ext uri="{FF2B5EF4-FFF2-40B4-BE49-F238E27FC236}">
                <a16:creationId xmlns:a16="http://schemas.microsoft.com/office/drawing/2014/main" id="{65ED7413-F7C3-4A80-852D-65A915613A8A}"/>
              </a:ext>
            </a:extLst>
          </p:cNvPr>
          <p:cNvSpPr txBox="1"/>
          <p:nvPr/>
        </p:nvSpPr>
        <p:spPr>
          <a:xfrm>
            <a:off x="6626351" y="2842051"/>
            <a:ext cx="548019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>
              <a:spcBef>
                <a:spcPts val="1990"/>
              </a:spcBef>
              <a:tabLst>
                <a:tab pos="751840" algn="l"/>
              </a:tabLst>
            </a:pPr>
            <a:r>
              <a:rPr lang="zh-CN" altLang="en-US" sz="2400" dirty="0">
                <a:latin typeface="Microsoft JhengHei UI"/>
                <a:cs typeface="Microsoft JhengHei UI"/>
              </a:rPr>
              <a:t>：</a:t>
            </a:r>
            <a:r>
              <a:rPr lang="en-CN" sz="2400" dirty="0">
                <a:latin typeface="Microsoft JhengHei UI"/>
                <a:cs typeface="Microsoft JhengHei UI"/>
              </a:rPr>
              <a:t>初始</a:t>
            </a:r>
            <a:r>
              <a:rPr sz="2400" dirty="0" err="1">
                <a:latin typeface="Microsoft JhengHei UI"/>
                <a:cs typeface="Microsoft JhengHei UI"/>
              </a:rPr>
              <a:t>的节点信息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16" name="object 44">
            <a:extLst>
              <a:ext uri="{FF2B5EF4-FFF2-40B4-BE49-F238E27FC236}">
                <a16:creationId xmlns:a16="http://schemas.microsoft.com/office/drawing/2014/main" id="{E3867EF1-5802-50CF-4692-2BE580F72E44}"/>
              </a:ext>
            </a:extLst>
          </p:cNvPr>
          <p:cNvSpPr txBox="1"/>
          <p:nvPr/>
        </p:nvSpPr>
        <p:spPr>
          <a:xfrm>
            <a:off x="6624357" y="3538164"/>
            <a:ext cx="43738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955">
              <a:spcBef>
                <a:spcPts val="1990"/>
              </a:spcBef>
            </a:pPr>
            <a:r>
              <a:rPr lang="zh-CN" altLang="en-US" sz="2400" spc="45" dirty="0">
                <a:latin typeface="Microsoft JhengHei UI"/>
                <a:cs typeface="Microsoft JhengHei UI"/>
              </a:rPr>
              <a:t>：图滤波操作的输出特征</a:t>
            </a:r>
            <a:endParaRPr lang="zh-CN" altLang="en-US" sz="2400" dirty="0">
              <a:latin typeface="Microsoft JhengHei UI"/>
              <a:cs typeface="Microsoft JhengHei U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88DC70D-DEE3-4588-C2F4-F77AA7664BE8}"/>
              </a:ext>
            </a:extLst>
          </p:cNvPr>
          <p:cNvSpPr/>
          <p:nvPr/>
        </p:nvSpPr>
        <p:spPr>
          <a:xfrm>
            <a:off x="1097833" y="2446191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3">
            <a:extLst>
              <a:ext uri="{FF2B5EF4-FFF2-40B4-BE49-F238E27FC236}">
                <a16:creationId xmlns:a16="http://schemas.microsoft.com/office/drawing/2014/main" id="{5976DA97-2887-F1FC-1770-B54217AA1A4F}"/>
              </a:ext>
            </a:extLst>
          </p:cNvPr>
          <p:cNvSpPr/>
          <p:nvPr/>
        </p:nvSpPr>
        <p:spPr>
          <a:xfrm>
            <a:off x="1752600" y="2990881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4">
            <a:extLst>
              <a:ext uri="{FF2B5EF4-FFF2-40B4-BE49-F238E27FC236}">
                <a16:creationId xmlns:a16="http://schemas.microsoft.com/office/drawing/2014/main" id="{E5E21B52-D50E-3A5C-40AD-BE0967B524A9}"/>
              </a:ext>
            </a:extLst>
          </p:cNvPr>
          <p:cNvSpPr/>
          <p:nvPr/>
        </p:nvSpPr>
        <p:spPr>
          <a:xfrm>
            <a:off x="1878952" y="3699826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2244C630-4091-176E-8D57-646C6473AEEA}"/>
              </a:ext>
            </a:extLst>
          </p:cNvPr>
          <p:cNvSpPr/>
          <p:nvPr/>
        </p:nvSpPr>
        <p:spPr>
          <a:xfrm>
            <a:off x="2260535" y="3552431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CB751771-6C05-F78B-F231-1B498A275A9C}"/>
              </a:ext>
            </a:extLst>
          </p:cNvPr>
          <p:cNvSpPr/>
          <p:nvPr/>
        </p:nvSpPr>
        <p:spPr>
          <a:xfrm>
            <a:off x="1888934" y="3312985"/>
            <a:ext cx="400176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9">
            <a:extLst>
              <a:ext uri="{FF2B5EF4-FFF2-40B4-BE49-F238E27FC236}">
                <a16:creationId xmlns:a16="http://schemas.microsoft.com/office/drawing/2014/main" id="{7575DA76-A285-3EDE-EFCA-E2FAB7C5DC2E}"/>
              </a:ext>
            </a:extLst>
          </p:cNvPr>
          <p:cNvSpPr/>
          <p:nvPr/>
        </p:nvSpPr>
        <p:spPr>
          <a:xfrm>
            <a:off x="1677428" y="4064571"/>
            <a:ext cx="400177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0">
            <a:extLst>
              <a:ext uri="{FF2B5EF4-FFF2-40B4-BE49-F238E27FC236}">
                <a16:creationId xmlns:a16="http://schemas.microsoft.com/office/drawing/2014/main" id="{313E0BC2-49B9-0807-1499-020E479EEC3B}"/>
              </a:ext>
            </a:extLst>
          </p:cNvPr>
          <p:cNvSpPr/>
          <p:nvPr/>
        </p:nvSpPr>
        <p:spPr>
          <a:xfrm>
            <a:off x="2794863" y="3725786"/>
            <a:ext cx="400176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1">
            <a:extLst>
              <a:ext uri="{FF2B5EF4-FFF2-40B4-BE49-F238E27FC236}">
                <a16:creationId xmlns:a16="http://schemas.microsoft.com/office/drawing/2014/main" id="{B839CE8F-AEB5-9362-ED50-6B08C91650B0}"/>
              </a:ext>
            </a:extLst>
          </p:cNvPr>
          <p:cNvSpPr/>
          <p:nvPr/>
        </p:nvSpPr>
        <p:spPr>
          <a:xfrm>
            <a:off x="2139975" y="3552431"/>
            <a:ext cx="804024" cy="3280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2">
            <a:extLst>
              <a:ext uri="{FF2B5EF4-FFF2-40B4-BE49-F238E27FC236}">
                <a16:creationId xmlns:a16="http://schemas.microsoft.com/office/drawing/2014/main" id="{5FCA24CC-474F-FAD6-CD45-238D126B8D58}"/>
              </a:ext>
            </a:extLst>
          </p:cNvPr>
          <p:cNvSpPr/>
          <p:nvPr/>
        </p:nvSpPr>
        <p:spPr>
          <a:xfrm>
            <a:off x="1817027" y="3602177"/>
            <a:ext cx="332486" cy="56739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3">
            <a:extLst>
              <a:ext uri="{FF2B5EF4-FFF2-40B4-BE49-F238E27FC236}">
                <a16:creationId xmlns:a16="http://schemas.microsoft.com/office/drawing/2014/main" id="{21C0793C-0100-C521-BF7C-FA0DEAE3B32A}"/>
              </a:ext>
            </a:extLst>
          </p:cNvPr>
          <p:cNvSpPr/>
          <p:nvPr/>
        </p:nvSpPr>
        <p:spPr>
          <a:xfrm>
            <a:off x="2802267" y="2774912"/>
            <a:ext cx="400176" cy="400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4">
            <a:extLst>
              <a:ext uri="{FF2B5EF4-FFF2-40B4-BE49-F238E27FC236}">
                <a16:creationId xmlns:a16="http://schemas.microsoft.com/office/drawing/2014/main" id="{B454C013-C767-D2FE-5DFF-5A0E92CA252D}"/>
              </a:ext>
            </a:extLst>
          </p:cNvPr>
          <p:cNvSpPr/>
          <p:nvPr/>
        </p:nvSpPr>
        <p:spPr>
          <a:xfrm>
            <a:off x="1414703" y="2658491"/>
            <a:ext cx="400177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15">
            <a:extLst>
              <a:ext uri="{FF2B5EF4-FFF2-40B4-BE49-F238E27FC236}">
                <a16:creationId xmlns:a16="http://schemas.microsoft.com/office/drawing/2014/main" id="{C31AF620-5F5A-6FE0-99B8-FCCC8B710F44}"/>
              </a:ext>
            </a:extLst>
          </p:cNvPr>
          <p:cNvSpPr/>
          <p:nvPr/>
        </p:nvSpPr>
        <p:spPr>
          <a:xfrm>
            <a:off x="1670431" y="2903613"/>
            <a:ext cx="386969" cy="5584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16">
            <a:extLst>
              <a:ext uri="{FF2B5EF4-FFF2-40B4-BE49-F238E27FC236}">
                <a16:creationId xmlns:a16="http://schemas.microsoft.com/office/drawing/2014/main" id="{F2876D9D-8361-E660-D6B4-46C197A4EDCD}"/>
              </a:ext>
            </a:extLst>
          </p:cNvPr>
          <p:cNvSpPr/>
          <p:nvPr/>
        </p:nvSpPr>
        <p:spPr>
          <a:xfrm>
            <a:off x="900315" y="4081310"/>
            <a:ext cx="881710" cy="2418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7">
            <a:extLst>
              <a:ext uri="{FF2B5EF4-FFF2-40B4-BE49-F238E27FC236}">
                <a16:creationId xmlns:a16="http://schemas.microsoft.com/office/drawing/2014/main" id="{ADD9C7DB-A6B1-39DD-181E-DF1D279FEB10}"/>
              </a:ext>
            </a:extLst>
          </p:cNvPr>
          <p:cNvSpPr/>
          <p:nvPr/>
        </p:nvSpPr>
        <p:spPr>
          <a:xfrm>
            <a:off x="2940812" y="3067685"/>
            <a:ext cx="219176" cy="8023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8">
            <a:extLst>
              <a:ext uri="{FF2B5EF4-FFF2-40B4-BE49-F238E27FC236}">
                <a16:creationId xmlns:a16="http://schemas.microsoft.com/office/drawing/2014/main" id="{4366C7A2-48E8-9F4A-6CDA-9780EF9A48A4}"/>
              </a:ext>
            </a:extLst>
          </p:cNvPr>
          <p:cNvSpPr/>
          <p:nvPr/>
        </p:nvSpPr>
        <p:spPr>
          <a:xfrm>
            <a:off x="604735" y="3945737"/>
            <a:ext cx="400177" cy="4001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9">
            <a:extLst>
              <a:ext uri="{FF2B5EF4-FFF2-40B4-BE49-F238E27FC236}">
                <a16:creationId xmlns:a16="http://schemas.microsoft.com/office/drawing/2014/main" id="{6B1F3295-5476-DAFE-9E53-84DA8B69FE3E}"/>
              </a:ext>
            </a:extLst>
          </p:cNvPr>
          <p:cNvSpPr/>
          <p:nvPr/>
        </p:nvSpPr>
        <p:spPr>
          <a:xfrm>
            <a:off x="2579852" y="4012806"/>
            <a:ext cx="474319" cy="6014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0">
            <a:extLst>
              <a:ext uri="{FF2B5EF4-FFF2-40B4-BE49-F238E27FC236}">
                <a16:creationId xmlns:a16="http://schemas.microsoft.com/office/drawing/2014/main" id="{17144E7B-21F1-884C-DA6E-C035B98C330A}"/>
              </a:ext>
            </a:extLst>
          </p:cNvPr>
          <p:cNvSpPr/>
          <p:nvPr/>
        </p:nvSpPr>
        <p:spPr>
          <a:xfrm>
            <a:off x="2335491" y="4464240"/>
            <a:ext cx="400176" cy="4001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1">
            <a:extLst>
              <a:ext uri="{FF2B5EF4-FFF2-40B4-BE49-F238E27FC236}">
                <a16:creationId xmlns:a16="http://schemas.microsoft.com/office/drawing/2014/main" id="{9B144EFC-92A7-C216-798E-71063DA3B08E}"/>
              </a:ext>
            </a:extLst>
          </p:cNvPr>
          <p:cNvSpPr/>
          <p:nvPr/>
        </p:nvSpPr>
        <p:spPr>
          <a:xfrm>
            <a:off x="3085096" y="3863492"/>
            <a:ext cx="694918" cy="5249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2">
            <a:extLst>
              <a:ext uri="{FF2B5EF4-FFF2-40B4-BE49-F238E27FC236}">
                <a16:creationId xmlns:a16="http://schemas.microsoft.com/office/drawing/2014/main" id="{54246A0A-F0BA-2B0E-2B07-FDE30C42ADC5}"/>
              </a:ext>
            </a:extLst>
          </p:cNvPr>
          <p:cNvSpPr/>
          <p:nvPr/>
        </p:nvSpPr>
        <p:spPr>
          <a:xfrm>
            <a:off x="3627196" y="4235424"/>
            <a:ext cx="400176" cy="4001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956A1-1C09-2AFE-5B8A-808141BC32DD}"/>
                  </a:ext>
                </a:extLst>
              </p:cNvPr>
              <p:cNvSpPr txBox="1"/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07956A1-1C09-2AFE-5B8A-808141BC3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39" y="3329971"/>
                <a:ext cx="277705" cy="276999"/>
              </a:xfrm>
              <a:prstGeom prst="rect">
                <a:avLst/>
              </a:prstGeom>
              <a:blipFill>
                <a:blip r:embed="rId28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E7E406-68D7-71B0-EE11-B25C45464412}"/>
                  </a:ext>
                </a:extLst>
              </p:cNvPr>
              <p:cNvSpPr txBox="1"/>
              <p:nvPr/>
            </p:nvSpPr>
            <p:spPr>
              <a:xfrm>
                <a:off x="3222338" y="2765113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E7E406-68D7-71B0-EE11-B25C4546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38" y="2765113"/>
                <a:ext cx="586571" cy="276999"/>
              </a:xfrm>
              <a:prstGeom prst="rect">
                <a:avLst/>
              </a:prstGeom>
              <a:blipFill>
                <a:blip r:embed="rId29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A15BE0C-F110-56A2-40EE-EF4D34C1C05E}"/>
                  </a:ext>
                </a:extLst>
              </p:cNvPr>
              <p:cNvSpPr txBox="1"/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A15BE0C-F110-56A2-40EE-EF4D34C1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38" y="2678099"/>
                <a:ext cx="283026" cy="276999"/>
              </a:xfrm>
              <a:prstGeom prst="rect">
                <a:avLst/>
              </a:prstGeom>
              <a:blipFill>
                <a:blip r:embed="rId3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D79CB6-E574-0B32-6D36-28F78545B6E6}"/>
                  </a:ext>
                </a:extLst>
              </p:cNvPr>
              <p:cNvSpPr txBox="1"/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D79CB6-E574-0B32-6D36-28F78545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" y="3962400"/>
                <a:ext cx="283026" cy="276999"/>
              </a:xfrm>
              <a:prstGeom prst="rect">
                <a:avLst/>
              </a:prstGeom>
              <a:blipFill>
                <a:blip r:embed="rId31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74C219B-F750-BC55-3732-0C1411773122}"/>
                  </a:ext>
                </a:extLst>
              </p:cNvPr>
              <p:cNvSpPr txBox="1"/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74C219B-F750-BC55-3732-0C1411773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18" y="2782843"/>
                <a:ext cx="273152" cy="276999"/>
              </a:xfrm>
              <a:prstGeom prst="rect">
                <a:avLst/>
              </a:prstGeom>
              <a:blipFill>
                <a:blip r:embed="rId32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32B2BEB-BEDC-CE2A-B0DD-1CC2CE27D48C}"/>
                  </a:ext>
                </a:extLst>
              </p:cNvPr>
              <p:cNvSpPr txBox="1"/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32B2BEB-BEDC-CE2A-B0DD-1CC2CE27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331" y="3741229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A6A1532-B0CE-F265-9847-0F81F0E5E5A3}"/>
                  </a:ext>
                </a:extLst>
              </p:cNvPr>
              <p:cNvSpPr txBox="1"/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A6A1532-B0CE-F265-9847-0F81F0E5E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85" y="4482489"/>
                <a:ext cx="283026" cy="276999"/>
              </a:xfrm>
              <a:prstGeom prst="rect">
                <a:avLst/>
              </a:prstGeom>
              <a:blipFill>
                <a:blip r:embed="rId34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E37B501-1457-EE54-8C7D-D5F5D0BFA125}"/>
                  </a:ext>
                </a:extLst>
              </p:cNvPr>
              <p:cNvSpPr txBox="1"/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E37B501-1457-EE54-8C7D-D5F5D0BFA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74" y="4255901"/>
                <a:ext cx="283026" cy="276999"/>
              </a:xfrm>
              <a:prstGeom prst="rect">
                <a:avLst/>
              </a:prstGeom>
              <a:blipFill>
                <a:blip r:embed="rId35"/>
                <a:stretch>
                  <a:fillRect l="-13043" r="-8696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9D54183-9559-0722-D644-968A996CD34A}"/>
                  </a:ext>
                </a:extLst>
              </p:cNvPr>
              <p:cNvSpPr txBox="1"/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9D54183-9559-0722-D644-968A996CD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73" y="4084070"/>
                <a:ext cx="283026" cy="276999"/>
              </a:xfrm>
              <a:prstGeom prst="rect">
                <a:avLst/>
              </a:prstGeom>
              <a:blipFill>
                <a:blip r:embed="rId3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B7F7B2F-2D26-BE26-A967-700C44C19D8F}"/>
                  </a:ext>
                </a:extLst>
              </p:cNvPr>
              <p:cNvSpPr txBox="1"/>
              <p:nvPr/>
            </p:nvSpPr>
            <p:spPr>
              <a:xfrm>
                <a:off x="1735077" y="2466429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B7F7B2F-2D26-BE26-A967-700C44C19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7" y="2466429"/>
                <a:ext cx="586571" cy="276999"/>
              </a:xfrm>
              <a:prstGeom prst="rect">
                <a:avLst/>
              </a:prstGeom>
              <a:blipFill>
                <a:blip r:embed="rId37"/>
                <a:stretch>
                  <a:fillRect l="-8511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7E6C879-0FAF-828D-B010-4541A74414E0}"/>
                  </a:ext>
                </a:extLst>
              </p:cNvPr>
              <p:cNvSpPr txBox="1"/>
              <p:nvPr/>
            </p:nvSpPr>
            <p:spPr>
              <a:xfrm>
                <a:off x="884312" y="3685401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7E6C879-0FAF-828D-B010-4541A7441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2" y="3685401"/>
                <a:ext cx="573747" cy="276999"/>
              </a:xfrm>
              <a:prstGeom prst="rect">
                <a:avLst/>
              </a:prstGeom>
              <a:blipFill>
                <a:blip r:embed="rId38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B40F3B8-6A7F-9CE7-E509-7FB6BA942E17}"/>
                  </a:ext>
                </a:extLst>
              </p:cNvPr>
              <p:cNvSpPr txBox="1"/>
              <p:nvPr/>
            </p:nvSpPr>
            <p:spPr>
              <a:xfrm>
                <a:off x="2098870" y="3012741"/>
                <a:ext cx="563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B40F3B8-6A7F-9CE7-E509-7FB6BA942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70" y="3012741"/>
                <a:ext cx="563103" cy="276999"/>
              </a:xfrm>
              <a:prstGeom prst="rect">
                <a:avLst/>
              </a:prstGeom>
              <a:blipFill>
                <a:blip r:embed="rId39"/>
                <a:stretch>
                  <a:fillRect l="-8889" r="-2222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CD5CBFC-82C2-47DA-DA81-C8C216F52E9A}"/>
                  </a:ext>
                </a:extLst>
              </p:cNvPr>
              <p:cNvSpPr txBox="1"/>
              <p:nvPr/>
            </p:nvSpPr>
            <p:spPr>
              <a:xfrm>
                <a:off x="2170825" y="4119968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CD5CBFC-82C2-47DA-DA81-C8C216F5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25" y="4119968"/>
                <a:ext cx="573747" cy="276999"/>
              </a:xfrm>
              <a:prstGeom prst="rect">
                <a:avLst/>
              </a:prstGeom>
              <a:blipFill>
                <a:blip r:embed="rId40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FA1259E-6128-022A-C882-2D0D451818B1}"/>
                  </a:ext>
                </a:extLst>
              </p:cNvPr>
              <p:cNvSpPr txBox="1"/>
              <p:nvPr/>
            </p:nvSpPr>
            <p:spPr>
              <a:xfrm>
                <a:off x="2647813" y="4715966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FA1259E-6128-022A-C882-2D0D45181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813" y="4715966"/>
                <a:ext cx="573747" cy="276999"/>
              </a:xfrm>
              <a:prstGeom prst="rect">
                <a:avLst/>
              </a:prstGeom>
              <a:blipFill>
                <a:blip r:embed="rId41"/>
                <a:stretch>
                  <a:fillRect l="-8696" r="-2174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D196B6A-D6EF-3987-AD13-C7B33FEB13B6}"/>
                  </a:ext>
                </a:extLst>
              </p:cNvPr>
              <p:cNvSpPr txBox="1"/>
              <p:nvPr/>
            </p:nvSpPr>
            <p:spPr>
              <a:xfrm>
                <a:off x="3968046" y="4081310"/>
                <a:ext cx="5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D196B6A-D6EF-3987-AD13-C7B33FEB1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46" y="4081310"/>
                <a:ext cx="586571" cy="276999"/>
              </a:xfrm>
              <a:prstGeom prst="rect">
                <a:avLst/>
              </a:prstGeom>
              <a:blipFill>
                <a:blip r:embed="rId42"/>
                <a:stretch>
                  <a:fillRect l="-6383" r="-212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821D40-9628-2E10-8FC9-AEF7170927D7}"/>
                  </a:ext>
                </a:extLst>
              </p:cNvPr>
              <p:cNvSpPr txBox="1"/>
              <p:nvPr/>
            </p:nvSpPr>
            <p:spPr>
              <a:xfrm>
                <a:off x="3205057" y="3630497"/>
                <a:ext cx="57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821D40-9628-2E10-8FC9-AEF717092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57" y="3630497"/>
                <a:ext cx="573747" cy="276999"/>
              </a:xfrm>
              <a:prstGeom prst="rect">
                <a:avLst/>
              </a:prstGeom>
              <a:blipFill>
                <a:blip r:embed="rId43"/>
                <a:stretch>
                  <a:fillRect l="-8696" r="-2174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DD87C1-D9B6-3796-6B70-6E84E3F955A2}"/>
              </a:ext>
            </a:extLst>
          </p:cNvPr>
          <p:cNvSpPr txBox="1"/>
          <p:nvPr/>
        </p:nvSpPr>
        <p:spPr>
          <a:xfrm>
            <a:off x="0" y="6529589"/>
            <a:ext cx="11158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Scarselli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Franco, et al. "The graph neural network model." IEEE transactions on neural networks 20.1 (2008): 61-80.</a:t>
            </a:r>
            <a:endParaRPr lang="en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8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图神经网络简介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谱图论和图上的信号处理</a:t>
            </a:r>
            <a:endParaRPr lang="en-US" altLang="zh-CN" dirty="0"/>
          </a:p>
          <a:p>
            <a:r>
              <a:rPr lang="zh-CN" altLang="en-US" dirty="0"/>
              <a:t>图滤波</a:t>
            </a:r>
            <a:endParaRPr lang="en-US" altLang="zh-CN" dirty="0"/>
          </a:p>
          <a:p>
            <a:r>
              <a:rPr lang="zh-CN" altLang="en-US" dirty="0"/>
              <a:t>图池化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6183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8956-1CFA-4AD3-6E55-723526EF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三个视角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F1E7-B58B-EB19-1FBB-8540D554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238207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平滑</a:t>
            </a:r>
            <a:endParaRPr lang="en-US" altLang="zh-CN" b="0" i="0" u="none" strike="noStrike" dirty="0">
              <a:solidFill>
                <a:srgbClr val="C00000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滤波</a:t>
            </a:r>
            <a:endParaRPr lang="en-US" altLang="zh-CN" b="0" i="0" u="none" strike="noStrike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去噪</a:t>
            </a:r>
            <a:endParaRPr lang="en-US" altLang="zh-CN" b="0" i="0" u="none" strike="noStrike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zh-CN" altLang="en-US" dirty="0"/>
            </a:b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1C57E6-2CF3-FEBC-66C0-B48D73704AFC}"/>
              </a:ext>
            </a:extLst>
          </p:cNvPr>
          <p:cNvSpPr/>
          <p:nvPr/>
        </p:nvSpPr>
        <p:spPr>
          <a:xfrm>
            <a:off x="604435" y="4495800"/>
            <a:ext cx="10215965" cy="1371600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滤波，强调于让需要的频率分量尽可能留下，不需要的频率分量尽可能抑制。</a:t>
            </a:r>
          </a:p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平滑，强调于让输出曲线、输出图像变得平滑。</a:t>
            </a:r>
          </a:p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去噪，强调于去掉噪声，也就是去掉不是自己输入进来的成分。</a:t>
            </a:r>
          </a:p>
        </p:txBody>
      </p:sp>
    </p:spTree>
    <p:extLst>
      <p:ext uri="{BB962C8B-B14F-4D97-AF65-F5344CB8AC3E}">
        <p14:creationId xmlns:p14="http://schemas.microsoft.com/office/powerpoint/2010/main" val="1094278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CD88-91D5-66DD-039D-8C77C218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C6DB-7776-7B36-FE6A-01D47FE9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1077122"/>
          </a:xfrm>
        </p:spPr>
        <p:txBody>
          <a:bodyPr/>
          <a:lstStyle/>
          <a:p>
            <a:r>
              <a:rPr lang="en-US" sz="2400" dirty="0"/>
              <a:t>Convolutional neural network (CNN) gains great success on Euclidean data, e.g., image, text, audio, and video</a:t>
            </a:r>
          </a:p>
          <a:p>
            <a:pPr lvl="1"/>
            <a:r>
              <a:rPr lang="en-US" sz="2000" dirty="0"/>
              <a:t>Image classification, object detection, machine translation</a:t>
            </a:r>
            <a:endParaRPr lang="en-C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0A051-78D7-0830-8F6D-CA6455095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96" y="2573994"/>
            <a:ext cx="9837208" cy="21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CD88-91D5-66DD-039D-8C77C218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C6DB-7776-7B36-FE6A-01D47FE9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1077122"/>
          </a:xfrm>
        </p:spPr>
        <p:txBody>
          <a:bodyPr/>
          <a:lstStyle/>
          <a:p>
            <a:r>
              <a:rPr lang="en-US" sz="2400" dirty="0"/>
              <a:t>Convolutional neural network (CNN) gains great success on Euclidean data, e.g., image, text, audio, and video</a:t>
            </a:r>
          </a:p>
          <a:p>
            <a:pPr lvl="1"/>
            <a:r>
              <a:rPr lang="en-US" sz="2000" dirty="0"/>
              <a:t>Image classification, object detection, machine translation</a:t>
            </a:r>
            <a:endParaRPr lang="en-CN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4EF569-D844-7CFB-A17E-7351C78AF8F7}"/>
              </a:ext>
            </a:extLst>
          </p:cNvPr>
          <p:cNvSpPr txBox="1">
            <a:spLocks/>
          </p:cNvSpPr>
          <p:nvPr/>
        </p:nvSpPr>
        <p:spPr>
          <a:xfrm>
            <a:off x="604435" y="4919869"/>
            <a:ext cx="10983132" cy="125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24726"/>
              </a:buClr>
              <a:buFont typeface="Wingdings" pitchFamily="2" charset="2"/>
              <a:buChar char="q"/>
              <a:defRPr sz="21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24726"/>
              </a:buClr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5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power of CNN lies in</a:t>
            </a:r>
          </a:p>
          <a:p>
            <a:pPr lvl="1"/>
            <a:r>
              <a:rPr lang="en-US" sz="2000" dirty="0"/>
              <a:t>its ability to learn </a:t>
            </a:r>
            <a:r>
              <a:rPr lang="en-US" sz="2000" dirty="0">
                <a:solidFill>
                  <a:srgbClr val="C00000"/>
                </a:solidFill>
              </a:rPr>
              <a:t>local stationary structures</a:t>
            </a:r>
            <a:r>
              <a:rPr lang="en-US" sz="2000" dirty="0"/>
              <a:t>, via </a:t>
            </a:r>
            <a:r>
              <a:rPr lang="en-US" sz="2000" dirty="0">
                <a:solidFill>
                  <a:srgbClr val="C00000"/>
                </a:solidFill>
              </a:rPr>
              <a:t>localized convolution filter</a:t>
            </a:r>
            <a:r>
              <a:rPr lang="en-US" sz="2000" dirty="0"/>
              <a:t>, and compose them to form </a:t>
            </a:r>
            <a:r>
              <a:rPr lang="en-US" sz="2000" dirty="0">
                <a:solidFill>
                  <a:srgbClr val="C00000"/>
                </a:solidFill>
              </a:rPr>
              <a:t>multi-scale hierarchical patterns</a:t>
            </a:r>
            <a:endParaRPr lang="en-CN" sz="20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EE670-E88B-6253-AA26-2DFA56EE3CF7}"/>
              </a:ext>
            </a:extLst>
          </p:cNvPr>
          <p:cNvSpPr txBox="1"/>
          <p:nvPr/>
        </p:nvSpPr>
        <p:spPr>
          <a:xfrm>
            <a:off x="491657" y="6019800"/>
            <a:ext cx="1059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M. M. Bronstein, J. Bruna, Y. LeCun, A. Szlam, P. Vandergheynst. Geometric deep learning: going beyond Euclidean data. IEEE Signal Processing Magazine, 18-42, 2017.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0A051-78D7-0830-8F6D-CA6455095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96" y="2573994"/>
            <a:ext cx="9837208" cy="21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92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1077122"/>
          </a:xfrm>
        </p:spPr>
        <p:txBody>
          <a:bodyPr/>
          <a:lstStyle/>
          <a:p>
            <a:r>
              <a:rPr lang="en-US" sz="2400" dirty="0"/>
              <a:t>Localized convolutional filters are </a:t>
            </a:r>
            <a:r>
              <a:rPr lang="en-US" sz="2400" dirty="0">
                <a:solidFill>
                  <a:srgbClr val="C00000"/>
                </a:solidFill>
              </a:rPr>
              <a:t>translation- or shift- invariant</a:t>
            </a:r>
          </a:p>
          <a:p>
            <a:pPr lvl="1"/>
            <a:r>
              <a:rPr lang="en-US" sz="2000" dirty="0"/>
              <a:t>Which are able to recognize identical features independently of their spatial locations</a:t>
            </a:r>
            <a:endParaRPr lang="en-C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65AB4-1401-FBC6-913B-950021EF22DC}"/>
              </a:ext>
            </a:extLst>
          </p:cNvPr>
          <p:cNvSpPr txBox="1"/>
          <p:nvPr/>
        </p:nvSpPr>
        <p:spPr>
          <a:xfrm>
            <a:off x="610530" y="6476475"/>
            <a:ext cx="975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LeCun, Y., Bengio, Y., and Hinton, G. Deep learning. Nature, 521(7553):436,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280073-E62D-1A93-C4EE-8C09A973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95058"/>
            <a:ext cx="3023433" cy="2010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A9D8D-D5E6-AF95-9BBF-C58B1004E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235" y="2422341"/>
            <a:ext cx="5111896" cy="200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90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1077122"/>
          </a:xfrm>
        </p:spPr>
        <p:txBody>
          <a:bodyPr/>
          <a:lstStyle/>
          <a:p>
            <a:r>
              <a:rPr lang="en-US" sz="2400" dirty="0"/>
              <a:t>Localized convolutional filters are </a:t>
            </a:r>
            <a:r>
              <a:rPr lang="en-US" sz="2400" dirty="0">
                <a:solidFill>
                  <a:srgbClr val="C00000"/>
                </a:solidFill>
              </a:rPr>
              <a:t>translation- or shift- invariant</a:t>
            </a:r>
          </a:p>
          <a:p>
            <a:pPr lvl="1"/>
            <a:r>
              <a:rPr lang="en-US" sz="2000" dirty="0"/>
              <a:t>Which are able to recognize identical features independently of their spatial locations</a:t>
            </a:r>
            <a:endParaRPr lang="en-CN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1AE4DF-2226-935C-DBB5-E310A568D56B}"/>
              </a:ext>
            </a:extLst>
          </p:cNvPr>
          <p:cNvSpPr txBox="1">
            <a:spLocks/>
          </p:cNvSpPr>
          <p:nvPr/>
        </p:nvSpPr>
        <p:spPr>
          <a:xfrm>
            <a:off x="604434" y="4572000"/>
            <a:ext cx="10983132" cy="1077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24726"/>
              </a:buClr>
              <a:buFont typeface="Wingdings" pitchFamily="2" charset="2"/>
              <a:buChar char="q"/>
              <a:defRPr sz="21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24726"/>
              </a:buClr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5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One interesting problem is </a:t>
            </a:r>
            <a:r>
              <a:rPr lang="en-US" sz="2400" dirty="0">
                <a:solidFill>
                  <a:srgbClr val="C00000"/>
                </a:solidFill>
              </a:rPr>
              <a:t>how to generalize convolution to non-Euclidean domain</a:t>
            </a:r>
            <a:r>
              <a:rPr lang="en-US" sz="2400" dirty="0"/>
              <a:t>, e.g., graph?</a:t>
            </a:r>
          </a:p>
          <a:p>
            <a:pPr lvl="1"/>
            <a:r>
              <a:rPr lang="en-US" sz="2000" dirty="0"/>
              <a:t>Irregular structure of graph poses challenges for defining convolution for graph data</a:t>
            </a:r>
            <a:endParaRPr lang="en-C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65AB4-1401-FBC6-913B-950021EF22DC}"/>
              </a:ext>
            </a:extLst>
          </p:cNvPr>
          <p:cNvSpPr txBox="1"/>
          <p:nvPr/>
        </p:nvSpPr>
        <p:spPr>
          <a:xfrm>
            <a:off x="610530" y="6476475"/>
            <a:ext cx="975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LeCun, Y., Bengio, Y., and Hinton, G. Deep learning. Nature, 521(7553):436,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280073-E62D-1A93-C4EE-8C09A973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95058"/>
            <a:ext cx="3023433" cy="2010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A9D8D-D5E6-AF95-9BBF-C58B1004E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235" y="2422341"/>
            <a:ext cx="5111896" cy="200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29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CNN to graph CNN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1315275"/>
          </a:xfrm>
        </p:spPr>
        <p:txBody>
          <a:bodyPr>
            <a:normAutofit/>
          </a:bodyPr>
          <a:lstStyle/>
          <a:p>
            <a:r>
              <a:rPr lang="en-US" sz="2400" dirty="0"/>
              <a:t>Convolution is well defined in Euclidean data, grid-like network</a:t>
            </a:r>
          </a:p>
          <a:p>
            <a:r>
              <a:rPr lang="en-US" sz="2400" dirty="0"/>
              <a:t>Not straightforward to define convolution on irregular network, widely observed in real world</a:t>
            </a:r>
            <a:endParaRPr lang="en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4B7CF-FD3A-10F0-5CDB-4A3EA7E8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67000"/>
            <a:ext cx="2679700" cy="260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255F7B-12B8-3DD1-871C-6FBEA943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832100"/>
            <a:ext cx="3657600" cy="227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D5B5B6-3C68-C5D7-4BD1-569E09831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1" y="3826511"/>
            <a:ext cx="1066799" cy="728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FBA6DB-F88F-6FE3-081B-6D811DE7BD9D}"/>
              </a:ext>
            </a:extLst>
          </p:cNvPr>
          <p:cNvSpPr txBox="1"/>
          <p:nvPr/>
        </p:nvSpPr>
        <p:spPr>
          <a:xfrm>
            <a:off x="1446530" y="5638800"/>
            <a:ext cx="252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b="1" dirty="0"/>
              <a:t>Grid-like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AE5A2-3D20-D8D8-3FE0-BA658CB8BB25}"/>
              </a:ext>
            </a:extLst>
          </p:cNvPr>
          <p:cNvSpPr txBox="1"/>
          <p:nvPr/>
        </p:nvSpPr>
        <p:spPr>
          <a:xfrm>
            <a:off x="8001000" y="5638800"/>
            <a:ext cx="252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Irregular networks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2060322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1BBB-8469-B9A3-E5DC-10D82C97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637F-7A2B-7E59-ADB2-92C009EC7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1728287"/>
          </a:xfrm>
        </p:spPr>
        <p:txBody>
          <a:bodyPr/>
          <a:lstStyle/>
          <a:p>
            <a:r>
              <a:rPr lang="en-US" sz="2400" dirty="0"/>
              <a:t>Convolution is a mathematical operation on two functions, 𝒇 and 𝒈, to produce a third function 𝒉.</a:t>
            </a:r>
          </a:p>
          <a:p>
            <a:pPr lvl="1"/>
            <a:r>
              <a:rPr lang="en-US" sz="2000" dirty="0"/>
              <a:t>Defined as the </a:t>
            </a:r>
            <a:r>
              <a:rPr lang="en-US" sz="2000" dirty="0">
                <a:solidFill>
                  <a:srgbClr val="C00000"/>
                </a:solidFill>
              </a:rPr>
              <a:t>integral</a:t>
            </a:r>
            <a:r>
              <a:rPr lang="en-US" sz="2000" dirty="0"/>
              <a:t>, in continuous case, or </a:t>
            </a:r>
            <a:r>
              <a:rPr lang="en-US" sz="2000" dirty="0">
                <a:solidFill>
                  <a:srgbClr val="C00000"/>
                </a:solidFill>
              </a:rPr>
              <a:t>sum</a:t>
            </a:r>
            <a:r>
              <a:rPr lang="en-US" sz="2000" dirty="0"/>
              <a:t>, in discrete case, of the </a:t>
            </a:r>
            <a:r>
              <a:rPr lang="en-US" sz="2000" dirty="0">
                <a:solidFill>
                  <a:srgbClr val="C00000"/>
                </a:solidFill>
              </a:rPr>
              <a:t>product</a:t>
            </a:r>
            <a:r>
              <a:rPr lang="en-US" sz="2000" dirty="0"/>
              <a:t> of the two functions after one is reversed and shifted.</a:t>
            </a:r>
            <a:endParaRPr lang="en-C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956EA-92E6-127B-E28D-8AE13BDD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966" y="2895600"/>
            <a:ext cx="4931048" cy="144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7411F2-EB11-C16B-7CB8-4B4EB606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3" y="2895600"/>
            <a:ext cx="18796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6217B6-F441-B9C3-DBAB-32374BEFB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79" y="3492574"/>
            <a:ext cx="5848750" cy="4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50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1BBB-8469-B9A3-E5DC-10D82C97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637F-7A2B-7E59-ADB2-92C009EC7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1728287"/>
          </a:xfrm>
        </p:spPr>
        <p:txBody>
          <a:bodyPr/>
          <a:lstStyle/>
          <a:p>
            <a:r>
              <a:rPr lang="en-US" sz="2400" dirty="0"/>
              <a:t>Convolution is a mathematical operation on two functions, 𝒇 and 𝒈, to produce a third function 𝒉.</a:t>
            </a:r>
          </a:p>
          <a:p>
            <a:pPr lvl="1"/>
            <a:r>
              <a:rPr lang="en-US" sz="2000" dirty="0"/>
              <a:t>Defined as the </a:t>
            </a:r>
            <a:r>
              <a:rPr lang="en-US" sz="2000" dirty="0">
                <a:solidFill>
                  <a:srgbClr val="C00000"/>
                </a:solidFill>
              </a:rPr>
              <a:t>integral</a:t>
            </a:r>
            <a:r>
              <a:rPr lang="en-US" sz="2000" dirty="0"/>
              <a:t>, in continuous case, or </a:t>
            </a:r>
            <a:r>
              <a:rPr lang="en-US" sz="2000" dirty="0">
                <a:solidFill>
                  <a:srgbClr val="C00000"/>
                </a:solidFill>
              </a:rPr>
              <a:t>sum</a:t>
            </a:r>
            <a:r>
              <a:rPr lang="en-US" sz="2000" dirty="0"/>
              <a:t>, in discrete case, of the </a:t>
            </a:r>
            <a:r>
              <a:rPr lang="en-US" sz="2000" dirty="0">
                <a:solidFill>
                  <a:srgbClr val="C00000"/>
                </a:solidFill>
              </a:rPr>
              <a:t>product</a:t>
            </a:r>
            <a:r>
              <a:rPr lang="en-US" sz="2000" dirty="0"/>
              <a:t> of the two functions after one is reversed and shifted.</a:t>
            </a:r>
            <a:endParaRPr lang="en-C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956EA-92E6-127B-E28D-8AE13BDD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966" y="2895600"/>
            <a:ext cx="4931048" cy="144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7411F2-EB11-C16B-7CB8-4B4EB606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3" y="2895600"/>
            <a:ext cx="18796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128847-9EC3-78AE-06BF-EA3D15C72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53" y="4114800"/>
            <a:ext cx="18288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8339D-225A-7D76-10C9-099C103C4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923" y="4548259"/>
            <a:ext cx="6397077" cy="2309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6217B6-F441-B9C3-DBAB-32374BEFB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79" y="3492574"/>
            <a:ext cx="5848750" cy="465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8666EB-72ED-FC53-0E2D-58028C0C3F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53" y="5176553"/>
            <a:ext cx="5044955" cy="14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2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methods to define convolution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Spectral methods: define convolution in spectral domain</a:t>
            </a:r>
          </a:p>
          <a:p>
            <a:pPr lvl="1"/>
            <a:r>
              <a:rPr lang="en-US" sz="2000" dirty="0"/>
              <a:t>Convolution is defined via graph Fourier transform and convolution theorem.</a:t>
            </a:r>
          </a:p>
          <a:p>
            <a:pPr lvl="1"/>
            <a:r>
              <a:rPr lang="en-US" sz="2000" dirty="0"/>
              <a:t>The main challenge is that </a:t>
            </a:r>
            <a:r>
              <a:rPr lang="en-US" sz="2000" dirty="0">
                <a:solidFill>
                  <a:srgbClr val="C00000"/>
                </a:solidFill>
              </a:rPr>
              <a:t>convolution filter </a:t>
            </a:r>
            <a:r>
              <a:rPr lang="en-US" sz="2000" dirty="0"/>
              <a:t>defined in spectral domain </a:t>
            </a:r>
            <a:r>
              <a:rPr lang="en-US" sz="2000" dirty="0">
                <a:solidFill>
                  <a:srgbClr val="C00000"/>
                </a:solidFill>
              </a:rPr>
              <a:t>is not localized in vertex domain.</a:t>
            </a:r>
          </a:p>
          <a:p>
            <a:pPr lvl="1"/>
            <a:endParaRPr lang="en-US" sz="2000" dirty="0"/>
          </a:p>
          <a:p>
            <a:r>
              <a:rPr lang="en-US" sz="2400" dirty="0"/>
              <a:t>Spatial methods: define convolution in the vertex domain</a:t>
            </a:r>
          </a:p>
          <a:p>
            <a:pPr lvl="1"/>
            <a:r>
              <a:rPr lang="en-US" sz="2000" dirty="0"/>
              <a:t>Convolution is defined as a weighted average function over all vertices located in the neighborhood of target vertex.</a:t>
            </a:r>
          </a:p>
          <a:p>
            <a:pPr lvl="1"/>
            <a:r>
              <a:rPr lang="en-US" sz="2000" dirty="0"/>
              <a:t>The main challenge is that </a:t>
            </a:r>
            <a:r>
              <a:rPr lang="en-US" sz="2000" dirty="0">
                <a:solidFill>
                  <a:srgbClr val="C00000"/>
                </a:solidFill>
              </a:rPr>
              <a:t>the size of neighborhood varies remarkably across nodes</a:t>
            </a:r>
            <a:r>
              <a:rPr lang="en-US" sz="2000" dirty="0"/>
              <a:t>, e.g., power-law degree distribution.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2722126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2743199"/>
            <a:ext cx="10983132" cy="1524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C00000"/>
                </a:solidFill>
              </a:rPr>
              <a:t>Spectral methods </a:t>
            </a:r>
            <a:r>
              <a:rPr lang="en-US" sz="4800" dirty="0"/>
              <a:t>for</a:t>
            </a:r>
            <a:r>
              <a:rPr lang="zh-CN" altLang="en-US" sz="4800" dirty="0"/>
              <a:t> </a:t>
            </a:r>
            <a:r>
              <a:rPr lang="en-US" sz="4800" dirty="0"/>
              <a:t>graph convolutional neural networks</a:t>
            </a:r>
            <a:endParaRPr lang="en-CN" sz="4800" dirty="0"/>
          </a:p>
        </p:txBody>
      </p:sp>
    </p:spTree>
    <p:extLst>
      <p:ext uri="{BB962C8B-B14F-4D97-AF65-F5344CB8AC3E}">
        <p14:creationId xmlns:p14="http://schemas.microsoft.com/office/powerpoint/2010/main" val="401175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64E7-69F8-0D61-E847-821DF4F9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图表示的学习</a:t>
            </a:r>
            <a:endParaRPr lang="en-CN" dirty="0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B846734B-5C30-9355-C2E1-849898D9CA1E}"/>
              </a:ext>
            </a:extLst>
          </p:cNvPr>
          <p:cNvSpPr/>
          <p:nvPr/>
        </p:nvSpPr>
        <p:spPr>
          <a:xfrm>
            <a:off x="2187913" y="1919495"/>
            <a:ext cx="2082164" cy="478790"/>
          </a:xfrm>
          <a:custGeom>
            <a:avLst/>
            <a:gdLst/>
            <a:ahLst/>
            <a:cxnLst/>
            <a:rect l="l" t="t" r="r" b="b"/>
            <a:pathLst>
              <a:path w="2082164" h="478789">
                <a:moveTo>
                  <a:pt x="2002536" y="478535"/>
                </a:moveTo>
                <a:lnTo>
                  <a:pt x="79248" y="478535"/>
                </a:lnTo>
                <a:lnTo>
                  <a:pt x="48379" y="472398"/>
                </a:lnTo>
                <a:lnTo>
                  <a:pt x="23140" y="455404"/>
                </a:lnTo>
                <a:lnTo>
                  <a:pt x="6144" y="430163"/>
                </a:lnTo>
                <a:lnTo>
                  <a:pt x="0" y="399287"/>
                </a:lnTo>
                <a:lnTo>
                  <a:pt x="0" y="80771"/>
                </a:lnTo>
                <a:lnTo>
                  <a:pt x="6144" y="49343"/>
                </a:lnTo>
                <a:lnTo>
                  <a:pt x="23140" y="23760"/>
                </a:lnTo>
                <a:lnTo>
                  <a:pt x="48379" y="6489"/>
                </a:lnTo>
                <a:lnTo>
                  <a:pt x="79248" y="0"/>
                </a:lnTo>
                <a:lnTo>
                  <a:pt x="2002536" y="0"/>
                </a:lnTo>
                <a:lnTo>
                  <a:pt x="2033290" y="6489"/>
                </a:lnTo>
                <a:lnTo>
                  <a:pt x="2058490" y="23760"/>
                </a:lnTo>
                <a:lnTo>
                  <a:pt x="2075525" y="49343"/>
                </a:lnTo>
                <a:lnTo>
                  <a:pt x="2081784" y="80771"/>
                </a:lnTo>
                <a:lnTo>
                  <a:pt x="2081784" y="399287"/>
                </a:lnTo>
                <a:lnTo>
                  <a:pt x="2075525" y="430163"/>
                </a:lnTo>
                <a:lnTo>
                  <a:pt x="2058490" y="455404"/>
                </a:lnTo>
                <a:lnTo>
                  <a:pt x="2033290" y="472398"/>
                </a:lnTo>
                <a:lnTo>
                  <a:pt x="2002536" y="47853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870401CC-8534-751F-0445-B6A4CF7221DB}"/>
              </a:ext>
            </a:extLst>
          </p:cNvPr>
          <p:cNvSpPr txBox="1"/>
          <p:nvPr/>
        </p:nvSpPr>
        <p:spPr>
          <a:xfrm>
            <a:off x="2758436" y="2008623"/>
            <a:ext cx="9398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宋体"/>
                <a:cs typeface="宋体"/>
              </a:rPr>
              <a:t>数据降维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3" name="object 5">
            <a:extLst>
              <a:ext uri="{FF2B5EF4-FFF2-40B4-BE49-F238E27FC236}">
                <a16:creationId xmlns:a16="http://schemas.microsoft.com/office/drawing/2014/main" id="{EB4E8F3D-4B60-D2B5-8635-B9EC97167C04}"/>
              </a:ext>
            </a:extLst>
          </p:cNvPr>
          <p:cNvSpPr/>
          <p:nvPr/>
        </p:nvSpPr>
        <p:spPr>
          <a:xfrm>
            <a:off x="5002741" y="1919495"/>
            <a:ext cx="2082164" cy="478790"/>
          </a:xfrm>
          <a:custGeom>
            <a:avLst/>
            <a:gdLst/>
            <a:ahLst/>
            <a:cxnLst/>
            <a:rect l="l" t="t" r="r" b="b"/>
            <a:pathLst>
              <a:path w="2082164" h="478789">
                <a:moveTo>
                  <a:pt x="2002536" y="478535"/>
                </a:moveTo>
                <a:lnTo>
                  <a:pt x="79248" y="478535"/>
                </a:lnTo>
                <a:lnTo>
                  <a:pt x="48436" y="472398"/>
                </a:lnTo>
                <a:lnTo>
                  <a:pt x="23217" y="455404"/>
                </a:lnTo>
                <a:lnTo>
                  <a:pt x="6201" y="430163"/>
                </a:lnTo>
                <a:lnTo>
                  <a:pt x="0" y="399287"/>
                </a:lnTo>
                <a:lnTo>
                  <a:pt x="0" y="80771"/>
                </a:lnTo>
                <a:lnTo>
                  <a:pt x="6201" y="49343"/>
                </a:lnTo>
                <a:lnTo>
                  <a:pt x="23217" y="23760"/>
                </a:lnTo>
                <a:lnTo>
                  <a:pt x="48436" y="6489"/>
                </a:lnTo>
                <a:lnTo>
                  <a:pt x="79248" y="0"/>
                </a:lnTo>
                <a:lnTo>
                  <a:pt x="2002536" y="0"/>
                </a:lnTo>
                <a:lnTo>
                  <a:pt x="2033347" y="6489"/>
                </a:lnTo>
                <a:lnTo>
                  <a:pt x="2058566" y="23760"/>
                </a:lnTo>
                <a:lnTo>
                  <a:pt x="2075582" y="49343"/>
                </a:lnTo>
                <a:lnTo>
                  <a:pt x="2081784" y="80771"/>
                </a:lnTo>
                <a:lnTo>
                  <a:pt x="2081784" y="399287"/>
                </a:lnTo>
                <a:lnTo>
                  <a:pt x="2075582" y="430163"/>
                </a:lnTo>
                <a:lnTo>
                  <a:pt x="2058566" y="455404"/>
                </a:lnTo>
                <a:lnTo>
                  <a:pt x="2033347" y="472398"/>
                </a:lnTo>
                <a:lnTo>
                  <a:pt x="2002536" y="47853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1713175C-9ADF-AC36-96EB-77C7FC56BC1B}"/>
              </a:ext>
            </a:extLst>
          </p:cNvPr>
          <p:cNvSpPr txBox="1"/>
          <p:nvPr/>
        </p:nvSpPr>
        <p:spPr>
          <a:xfrm>
            <a:off x="5573365" y="2008623"/>
            <a:ext cx="9398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宋体"/>
                <a:cs typeface="宋体"/>
              </a:rPr>
              <a:t>网络嵌入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5" name="object 7">
            <a:extLst>
              <a:ext uri="{FF2B5EF4-FFF2-40B4-BE49-F238E27FC236}">
                <a16:creationId xmlns:a16="http://schemas.microsoft.com/office/drawing/2014/main" id="{0B7B030D-93DB-4B6B-616F-761A59B2D570}"/>
              </a:ext>
            </a:extLst>
          </p:cNvPr>
          <p:cNvSpPr/>
          <p:nvPr/>
        </p:nvSpPr>
        <p:spPr>
          <a:xfrm>
            <a:off x="7817570" y="1919495"/>
            <a:ext cx="2082164" cy="478790"/>
          </a:xfrm>
          <a:custGeom>
            <a:avLst/>
            <a:gdLst/>
            <a:ahLst/>
            <a:cxnLst/>
            <a:rect l="l" t="t" r="r" b="b"/>
            <a:pathLst>
              <a:path w="2082165" h="478789">
                <a:moveTo>
                  <a:pt x="2002535" y="478535"/>
                </a:moveTo>
                <a:lnTo>
                  <a:pt x="79248" y="478535"/>
                </a:lnTo>
                <a:lnTo>
                  <a:pt x="48493" y="472398"/>
                </a:lnTo>
                <a:lnTo>
                  <a:pt x="23293" y="455404"/>
                </a:lnTo>
                <a:lnTo>
                  <a:pt x="6258" y="430163"/>
                </a:lnTo>
                <a:lnTo>
                  <a:pt x="0" y="399287"/>
                </a:lnTo>
                <a:lnTo>
                  <a:pt x="0" y="80771"/>
                </a:lnTo>
                <a:lnTo>
                  <a:pt x="6258" y="49338"/>
                </a:lnTo>
                <a:lnTo>
                  <a:pt x="23293" y="23755"/>
                </a:lnTo>
                <a:lnTo>
                  <a:pt x="48493" y="6487"/>
                </a:lnTo>
                <a:lnTo>
                  <a:pt x="79248" y="0"/>
                </a:lnTo>
                <a:lnTo>
                  <a:pt x="2002535" y="0"/>
                </a:lnTo>
                <a:lnTo>
                  <a:pt x="2033404" y="6487"/>
                </a:lnTo>
                <a:lnTo>
                  <a:pt x="2058643" y="23755"/>
                </a:lnTo>
                <a:lnTo>
                  <a:pt x="2075639" y="49338"/>
                </a:lnTo>
                <a:lnTo>
                  <a:pt x="2081783" y="80771"/>
                </a:lnTo>
                <a:lnTo>
                  <a:pt x="2081783" y="399287"/>
                </a:lnTo>
                <a:lnTo>
                  <a:pt x="2075639" y="430163"/>
                </a:lnTo>
                <a:lnTo>
                  <a:pt x="2058643" y="455404"/>
                </a:lnTo>
                <a:lnTo>
                  <a:pt x="2033404" y="472398"/>
                </a:lnTo>
                <a:lnTo>
                  <a:pt x="2002535" y="47853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73646347-3B60-F5E4-560F-0310E1882414}"/>
              </a:ext>
            </a:extLst>
          </p:cNvPr>
          <p:cNvSpPr txBox="1"/>
          <p:nvPr/>
        </p:nvSpPr>
        <p:spPr>
          <a:xfrm>
            <a:off x="8273994" y="2008610"/>
            <a:ext cx="11684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宋体"/>
                <a:cs typeface="宋体"/>
              </a:rPr>
              <a:t>图深度学习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33947901-3626-637B-4917-97D7848838CE}"/>
              </a:ext>
            </a:extLst>
          </p:cNvPr>
          <p:cNvSpPr/>
          <p:nvPr/>
        </p:nvSpPr>
        <p:spPr>
          <a:xfrm>
            <a:off x="2126953" y="3288046"/>
            <a:ext cx="4451604" cy="173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0">
            <a:extLst>
              <a:ext uri="{FF2B5EF4-FFF2-40B4-BE49-F238E27FC236}">
                <a16:creationId xmlns:a16="http://schemas.microsoft.com/office/drawing/2014/main" id="{AF4E8F88-0073-4776-5438-74AE79ABD057}"/>
              </a:ext>
            </a:extLst>
          </p:cNvPr>
          <p:cNvSpPr/>
          <p:nvPr/>
        </p:nvSpPr>
        <p:spPr>
          <a:xfrm>
            <a:off x="1955503" y="2719595"/>
            <a:ext cx="8414385" cy="2872740"/>
          </a:xfrm>
          <a:custGeom>
            <a:avLst/>
            <a:gdLst/>
            <a:ahLst/>
            <a:cxnLst/>
            <a:rect l="l" t="t" r="r" b="b"/>
            <a:pathLst>
              <a:path w="8414385" h="2872740">
                <a:moveTo>
                  <a:pt x="19050" y="2853690"/>
                </a:moveTo>
                <a:lnTo>
                  <a:pt x="0" y="2853690"/>
                </a:lnTo>
                <a:lnTo>
                  <a:pt x="0" y="2739390"/>
                </a:lnTo>
                <a:lnTo>
                  <a:pt x="38100" y="2739390"/>
                </a:lnTo>
                <a:lnTo>
                  <a:pt x="38100" y="2834640"/>
                </a:lnTo>
                <a:lnTo>
                  <a:pt x="19050" y="2834640"/>
                </a:lnTo>
                <a:lnTo>
                  <a:pt x="19050" y="2853690"/>
                </a:lnTo>
                <a:close/>
              </a:path>
              <a:path w="8414385" h="2872740">
                <a:moveTo>
                  <a:pt x="37337" y="2872740"/>
                </a:moveTo>
                <a:lnTo>
                  <a:pt x="19050" y="2872740"/>
                </a:lnTo>
                <a:lnTo>
                  <a:pt x="19050" y="2834640"/>
                </a:lnTo>
                <a:lnTo>
                  <a:pt x="37337" y="2834640"/>
                </a:lnTo>
                <a:lnTo>
                  <a:pt x="37337" y="2872740"/>
                </a:lnTo>
                <a:close/>
              </a:path>
              <a:path w="8414385" h="2872740">
                <a:moveTo>
                  <a:pt x="38100" y="2853690"/>
                </a:moveTo>
                <a:lnTo>
                  <a:pt x="37337" y="2853690"/>
                </a:lnTo>
                <a:lnTo>
                  <a:pt x="37337" y="2834640"/>
                </a:lnTo>
                <a:lnTo>
                  <a:pt x="38100" y="2834640"/>
                </a:lnTo>
                <a:lnTo>
                  <a:pt x="38100" y="2853690"/>
                </a:lnTo>
                <a:close/>
              </a:path>
              <a:path w="8414385" h="2872740">
                <a:moveTo>
                  <a:pt x="38100" y="2701290"/>
                </a:moveTo>
                <a:lnTo>
                  <a:pt x="0" y="2701290"/>
                </a:lnTo>
                <a:lnTo>
                  <a:pt x="0" y="2586990"/>
                </a:lnTo>
                <a:lnTo>
                  <a:pt x="38100" y="2586990"/>
                </a:lnTo>
                <a:lnTo>
                  <a:pt x="38100" y="2701290"/>
                </a:lnTo>
                <a:close/>
              </a:path>
              <a:path w="8414385" h="2872740">
                <a:moveTo>
                  <a:pt x="38100" y="2548890"/>
                </a:moveTo>
                <a:lnTo>
                  <a:pt x="0" y="2548890"/>
                </a:lnTo>
                <a:lnTo>
                  <a:pt x="0" y="2434590"/>
                </a:lnTo>
                <a:lnTo>
                  <a:pt x="38100" y="2434590"/>
                </a:lnTo>
                <a:lnTo>
                  <a:pt x="38100" y="2548890"/>
                </a:lnTo>
                <a:close/>
              </a:path>
              <a:path w="8414385" h="2872740">
                <a:moveTo>
                  <a:pt x="38100" y="2396490"/>
                </a:moveTo>
                <a:lnTo>
                  <a:pt x="0" y="2396490"/>
                </a:lnTo>
                <a:lnTo>
                  <a:pt x="0" y="2282190"/>
                </a:lnTo>
                <a:lnTo>
                  <a:pt x="38100" y="2282190"/>
                </a:lnTo>
                <a:lnTo>
                  <a:pt x="38100" y="2396490"/>
                </a:lnTo>
                <a:close/>
              </a:path>
              <a:path w="8414385" h="2872740">
                <a:moveTo>
                  <a:pt x="38100" y="2244090"/>
                </a:moveTo>
                <a:lnTo>
                  <a:pt x="0" y="2244090"/>
                </a:lnTo>
                <a:lnTo>
                  <a:pt x="0" y="2129790"/>
                </a:lnTo>
                <a:lnTo>
                  <a:pt x="38100" y="2129790"/>
                </a:lnTo>
                <a:lnTo>
                  <a:pt x="38100" y="2244090"/>
                </a:lnTo>
                <a:close/>
              </a:path>
              <a:path w="8414385" h="2872740">
                <a:moveTo>
                  <a:pt x="38100" y="2091689"/>
                </a:moveTo>
                <a:lnTo>
                  <a:pt x="0" y="2091689"/>
                </a:lnTo>
                <a:lnTo>
                  <a:pt x="0" y="1977389"/>
                </a:lnTo>
                <a:lnTo>
                  <a:pt x="38100" y="1977389"/>
                </a:lnTo>
                <a:lnTo>
                  <a:pt x="38100" y="2091689"/>
                </a:lnTo>
                <a:close/>
              </a:path>
              <a:path w="8414385" h="2872740">
                <a:moveTo>
                  <a:pt x="38100" y="1939289"/>
                </a:moveTo>
                <a:lnTo>
                  <a:pt x="0" y="1939289"/>
                </a:lnTo>
                <a:lnTo>
                  <a:pt x="0" y="1824989"/>
                </a:lnTo>
                <a:lnTo>
                  <a:pt x="38100" y="1824989"/>
                </a:lnTo>
                <a:lnTo>
                  <a:pt x="38100" y="1939289"/>
                </a:lnTo>
                <a:close/>
              </a:path>
              <a:path w="8414385" h="2872740">
                <a:moveTo>
                  <a:pt x="38100" y="1786889"/>
                </a:moveTo>
                <a:lnTo>
                  <a:pt x="0" y="1786889"/>
                </a:lnTo>
                <a:lnTo>
                  <a:pt x="0" y="1672589"/>
                </a:lnTo>
                <a:lnTo>
                  <a:pt x="38100" y="1672589"/>
                </a:lnTo>
                <a:lnTo>
                  <a:pt x="38100" y="1786889"/>
                </a:lnTo>
                <a:close/>
              </a:path>
              <a:path w="8414385" h="2872740">
                <a:moveTo>
                  <a:pt x="38100" y="1634489"/>
                </a:moveTo>
                <a:lnTo>
                  <a:pt x="0" y="1634489"/>
                </a:lnTo>
                <a:lnTo>
                  <a:pt x="0" y="1520189"/>
                </a:lnTo>
                <a:lnTo>
                  <a:pt x="38100" y="1520189"/>
                </a:lnTo>
                <a:lnTo>
                  <a:pt x="38100" y="1634489"/>
                </a:lnTo>
                <a:close/>
              </a:path>
              <a:path w="8414385" h="2872740">
                <a:moveTo>
                  <a:pt x="38100" y="1482089"/>
                </a:moveTo>
                <a:lnTo>
                  <a:pt x="0" y="1482089"/>
                </a:lnTo>
                <a:lnTo>
                  <a:pt x="0" y="1367789"/>
                </a:lnTo>
                <a:lnTo>
                  <a:pt x="38100" y="1367789"/>
                </a:lnTo>
                <a:lnTo>
                  <a:pt x="38100" y="1482089"/>
                </a:lnTo>
                <a:close/>
              </a:path>
              <a:path w="8414385" h="2872740">
                <a:moveTo>
                  <a:pt x="38100" y="1329689"/>
                </a:moveTo>
                <a:lnTo>
                  <a:pt x="0" y="1329689"/>
                </a:lnTo>
                <a:lnTo>
                  <a:pt x="0" y="1215389"/>
                </a:lnTo>
                <a:lnTo>
                  <a:pt x="38100" y="1215389"/>
                </a:lnTo>
                <a:lnTo>
                  <a:pt x="38100" y="1329689"/>
                </a:lnTo>
                <a:close/>
              </a:path>
              <a:path w="8414385" h="2872740">
                <a:moveTo>
                  <a:pt x="38100" y="1177289"/>
                </a:moveTo>
                <a:lnTo>
                  <a:pt x="0" y="1177289"/>
                </a:lnTo>
                <a:lnTo>
                  <a:pt x="0" y="1062989"/>
                </a:lnTo>
                <a:lnTo>
                  <a:pt x="38100" y="1062989"/>
                </a:lnTo>
                <a:lnTo>
                  <a:pt x="38100" y="1177289"/>
                </a:lnTo>
                <a:close/>
              </a:path>
              <a:path w="8414385" h="2872740">
                <a:moveTo>
                  <a:pt x="38100" y="1024889"/>
                </a:moveTo>
                <a:lnTo>
                  <a:pt x="0" y="1024889"/>
                </a:lnTo>
                <a:lnTo>
                  <a:pt x="0" y="910589"/>
                </a:lnTo>
                <a:lnTo>
                  <a:pt x="38100" y="910589"/>
                </a:lnTo>
                <a:lnTo>
                  <a:pt x="38100" y="1024889"/>
                </a:lnTo>
                <a:close/>
              </a:path>
              <a:path w="8414385" h="2872740">
                <a:moveTo>
                  <a:pt x="38100" y="872489"/>
                </a:moveTo>
                <a:lnTo>
                  <a:pt x="0" y="872489"/>
                </a:lnTo>
                <a:lnTo>
                  <a:pt x="0" y="758189"/>
                </a:lnTo>
                <a:lnTo>
                  <a:pt x="38100" y="758189"/>
                </a:lnTo>
                <a:lnTo>
                  <a:pt x="38100" y="872489"/>
                </a:lnTo>
                <a:close/>
              </a:path>
              <a:path w="8414385" h="2872740">
                <a:moveTo>
                  <a:pt x="38100" y="720089"/>
                </a:moveTo>
                <a:lnTo>
                  <a:pt x="0" y="720089"/>
                </a:lnTo>
                <a:lnTo>
                  <a:pt x="0" y="605789"/>
                </a:lnTo>
                <a:lnTo>
                  <a:pt x="38100" y="605789"/>
                </a:lnTo>
                <a:lnTo>
                  <a:pt x="38100" y="720089"/>
                </a:lnTo>
                <a:close/>
              </a:path>
              <a:path w="8414385" h="2872740">
                <a:moveTo>
                  <a:pt x="38100" y="567689"/>
                </a:moveTo>
                <a:lnTo>
                  <a:pt x="0" y="567689"/>
                </a:lnTo>
                <a:lnTo>
                  <a:pt x="0" y="453389"/>
                </a:lnTo>
                <a:lnTo>
                  <a:pt x="38100" y="453389"/>
                </a:lnTo>
                <a:lnTo>
                  <a:pt x="38100" y="567689"/>
                </a:lnTo>
                <a:close/>
              </a:path>
              <a:path w="8414385" h="2872740">
                <a:moveTo>
                  <a:pt x="38100" y="415289"/>
                </a:moveTo>
                <a:lnTo>
                  <a:pt x="0" y="415289"/>
                </a:lnTo>
                <a:lnTo>
                  <a:pt x="0" y="300989"/>
                </a:lnTo>
                <a:lnTo>
                  <a:pt x="38100" y="300989"/>
                </a:lnTo>
                <a:lnTo>
                  <a:pt x="38100" y="415289"/>
                </a:lnTo>
                <a:close/>
              </a:path>
              <a:path w="8414385" h="2872740">
                <a:moveTo>
                  <a:pt x="38100" y="262889"/>
                </a:moveTo>
                <a:lnTo>
                  <a:pt x="0" y="262889"/>
                </a:lnTo>
                <a:lnTo>
                  <a:pt x="0" y="148589"/>
                </a:lnTo>
                <a:lnTo>
                  <a:pt x="38100" y="148589"/>
                </a:lnTo>
                <a:lnTo>
                  <a:pt x="38100" y="262889"/>
                </a:lnTo>
                <a:close/>
              </a:path>
              <a:path w="8414385" h="2872740">
                <a:moveTo>
                  <a:pt x="38100" y="110489"/>
                </a:moveTo>
                <a:lnTo>
                  <a:pt x="0" y="110489"/>
                </a:lnTo>
                <a:lnTo>
                  <a:pt x="0" y="19049"/>
                </a:lnTo>
                <a:lnTo>
                  <a:pt x="19050" y="0"/>
                </a:lnTo>
                <a:lnTo>
                  <a:pt x="41910" y="0"/>
                </a:lnTo>
                <a:lnTo>
                  <a:pt x="41910" y="19049"/>
                </a:lnTo>
                <a:lnTo>
                  <a:pt x="38100" y="19049"/>
                </a:lnTo>
                <a:lnTo>
                  <a:pt x="19050" y="38099"/>
                </a:lnTo>
                <a:lnTo>
                  <a:pt x="38100" y="38099"/>
                </a:lnTo>
                <a:lnTo>
                  <a:pt x="38100" y="110489"/>
                </a:lnTo>
                <a:close/>
              </a:path>
              <a:path w="8414385" h="2872740">
                <a:moveTo>
                  <a:pt x="38100" y="38099"/>
                </a:moveTo>
                <a:lnTo>
                  <a:pt x="19050" y="38099"/>
                </a:lnTo>
                <a:lnTo>
                  <a:pt x="38100" y="19049"/>
                </a:lnTo>
                <a:lnTo>
                  <a:pt x="38100" y="38099"/>
                </a:lnTo>
                <a:close/>
              </a:path>
              <a:path w="8414385" h="2872740">
                <a:moveTo>
                  <a:pt x="41910" y="38099"/>
                </a:moveTo>
                <a:lnTo>
                  <a:pt x="38100" y="38099"/>
                </a:lnTo>
                <a:lnTo>
                  <a:pt x="38100" y="19049"/>
                </a:lnTo>
                <a:lnTo>
                  <a:pt x="41910" y="19049"/>
                </a:lnTo>
                <a:lnTo>
                  <a:pt x="41910" y="38099"/>
                </a:lnTo>
                <a:close/>
              </a:path>
              <a:path w="8414385" h="2872740">
                <a:moveTo>
                  <a:pt x="194310" y="38099"/>
                </a:moveTo>
                <a:lnTo>
                  <a:pt x="80010" y="38099"/>
                </a:lnTo>
                <a:lnTo>
                  <a:pt x="80010" y="0"/>
                </a:lnTo>
                <a:lnTo>
                  <a:pt x="194310" y="0"/>
                </a:lnTo>
                <a:lnTo>
                  <a:pt x="194310" y="38099"/>
                </a:lnTo>
                <a:close/>
              </a:path>
              <a:path w="8414385" h="2872740">
                <a:moveTo>
                  <a:pt x="346710" y="38099"/>
                </a:moveTo>
                <a:lnTo>
                  <a:pt x="232410" y="38099"/>
                </a:lnTo>
                <a:lnTo>
                  <a:pt x="232410" y="0"/>
                </a:lnTo>
                <a:lnTo>
                  <a:pt x="346710" y="0"/>
                </a:lnTo>
                <a:lnTo>
                  <a:pt x="346710" y="38099"/>
                </a:lnTo>
                <a:close/>
              </a:path>
              <a:path w="8414385" h="2872740">
                <a:moveTo>
                  <a:pt x="499109" y="38099"/>
                </a:moveTo>
                <a:lnTo>
                  <a:pt x="384810" y="38099"/>
                </a:lnTo>
                <a:lnTo>
                  <a:pt x="384810" y="0"/>
                </a:lnTo>
                <a:lnTo>
                  <a:pt x="499109" y="0"/>
                </a:lnTo>
                <a:lnTo>
                  <a:pt x="499109" y="38099"/>
                </a:lnTo>
                <a:close/>
              </a:path>
              <a:path w="8414385" h="2872740">
                <a:moveTo>
                  <a:pt x="651510" y="38099"/>
                </a:moveTo>
                <a:lnTo>
                  <a:pt x="537210" y="38099"/>
                </a:lnTo>
                <a:lnTo>
                  <a:pt x="537210" y="0"/>
                </a:lnTo>
                <a:lnTo>
                  <a:pt x="651510" y="0"/>
                </a:lnTo>
                <a:lnTo>
                  <a:pt x="651510" y="38099"/>
                </a:lnTo>
                <a:close/>
              </a:path>
              <a:path w="8414385" h="2872740">
                <a:moveTo>
                  <a:pt x="803910" y="38099"/>
                </a:moveTo>
                <a:lnTo>
                  <a:pt x="689610" y="38099"/>
                </a:lnTo>
                <a:lnTo>
                  <a:pt x="689610" y="0"/>
                </a:lnTo>
                <a:lnTo>
                  <a:pt x="803910" y="0"/>
                </a:lnTo>
                <a:lnTo>
                  <a:pt x="803910" y="38099"/>
                </a:lnTo>
                <a:close/>
              </a:path>
              <a:path w="8414385" h="2872740">
                <a:moveTo>
                  <a:pt x="956310" y="38099"/>
                </a:moveTo>
                <a:lnTo>
                  <a:pt x="842010" y="38099"/>
                </a:lnTo>
                <a:lnTo>
                  <a:pt x="842010" y="0"/>
                </a:lnTo>
                <a:lnTo>
                  <a:pt x="956310" y="0"/>
                </a:lnTo>
                <a:lnTo>
                  <a:pt x="956310" y="38099"/>
                </a:lnTo>
                <a:close/>
              </a:path>
              <a:path w="8414385" h="2872740">
                <a:moveTo>
                  <a:pt x="1108710" y="38099"/>
                </a:moveTo>
                <a:lnTo>
                  <a:pt x="994410" y="38099"/>
                </a:lnTo>
                <a:lnTo>
                  <a:pt x="994410" y="0"/>
                </a:lnTo>
                <a:lnTo>
                  <a:pt x="1108710" y="0"/>
                </a:lnTo>
                <a:lnTo>
                  <a:pt x="1108710" y="38099"/>
                </a:lnTo>
                <a:close/>
              </a:path>
              <a:path w="8414385" h="2872740">
                <a:moveTo>
                  <a:pt x="1261110" y="38099"/>
                </a:moveTo>
                <a:lnTo>
                  <a:pt x="1146810" y="38099"/>
                </a:lnTo>
                <a:lnTo>
                  <a:pt x="1146810" y="0"/>
                </a:lnTo>
                <a:lnTo>
                  <a:pt x="1261110" y="0"/>
                </a:lnTo>
                <a:lnTo>
                  <a:pt x="1261110" y="38099"/>
                </a:lnTo>
                <a:close/>
              </a:path>
              <a:path w="8414385" h="2872740">
                <a:moveTo>
                  <a:pt x="1413510" y="38099"/>
                </a:moveTo>
                <a:lnTo>
                  <a:pt x="1299210" y="38099"/>
                </a:lnTo>
                <a:lnTo>
                  <a:pt x="1299210" y="0"/>
                </a:lnTo>
                <a:lnTo>
                  <a:pt x="1413510" y="0"/>
                </a:lnTo>
                <a:lnTo>
                  <a:pt x="1413510" y="38099"/>
                </a:lnTo>
                <a:close/>
              </a:path>
              <a:path w="8414385" h="2872740">
                <a:moveTo>
                  <a:pt x="1565910" y="38099"/>
                </a:moveTo>
                <a:lnTo>
                  <a:pt x="1451610" y="38099"/>
                </a:lnTo>
                <a:lnTo>
                  <a:pt x="1451610" y="0"/>
                </a:lnTo>
                <a:lnTo>
                  <a:pt x="1565910" y="0"/>
                </a:lnTo>
                <a:lnTo>
                  <a:pt x="1565910" y="38099"/>
                </a:lnTo>
                <a:close/>
              </a:path>
              <a:path w="8414385" h="2872740">
                <a:moveTo>
                  <a:pt x="1718309" y="38099"/>
                </a:moveTo>
                <a:lnTo>
                  <a:pt x="1604010" y="38099"/>
                </a:lnTo>
                <a:lnTo>
                  <a:pt x="1604010" y="0"/>
                </a:lnTo>
                <a:lnTo>
                  <a:pt x="1718309" y="0"/>
                </a:lnTo>
                <a:lnTo>
                  <a:pt x="1718309" y="38099"/>
                </a:lnTo>
                <a:close/>
              </a:path>
              <a:path w="8414385" h="2872740">
                <a:moveTo>
                  <a:pt x="1870709" y="38099"/>
                </a:moveTo>
                <a:lnTo>
                  <a:pt x="1756409" y="38099"/>
                </a:lnTo>
                <a:lnTo>
                  <a:pt x="1756409" y="0"/>
                </a:lnTo>
                <a:lnTo>
                  <a:pt x="1870709" y="0"/>
                </a:lnTo>
                <a:lnTo>
                  <a:pt x="1870709" y="38099"/>
                </a:lnTo>
                <a:close/>
              </a:path>
              <a:path w="8414385" h="2872740">
                <a:moveTo>
                  <a:pt x="2023109" y="38099"/>
                </a:moveTo>
                <a:lnTo>
                  <a:pt x="1908809" y="38099"/>
                </a:lnTo>
                <a:lnTo>
                  <a:pt x="1908809" y="0"/>
                </a:lnTo>
                <a:lnTo>
                  <a:pt x="2023109" y="0"/>
                </a:lnTo>
                <a:lnTo>
                  <a:pt x="2023109" y="38099"/>
                </a:lnTo>
                <a:close/>
              </a:path>
              <a:path w="8414385" h="2872740">
                <a:moveTo>
                  <a:pt x="2175510" y="38099"/>
                </a:moveTo>
                <a:lnTo>
                  <a:pt x="2061209" y="38099"/>
                </a:lnTo>
                <a:lnTo>
                  <a:pt x="2061209" y="0"/>
                </a:lnTo>
                <a:lnTo>
                  <a:pt x="2175510" y="0"/>
                </a:lnTo>
                <a:lnTo>
                  <a:pt x="2175510" y="38099"/>
                </a:lnTo>
                <a:close/>
              </a:path>
              <a:path w="8414385" h="2872740">
                <a:moveTo>
                  <a:pt x="2327910" y="38099"/>
                </a:moveTo>
                <a:lnTo>
                  <a:pt x="2213610" y="38099"/>
                </a:lnTo>
                <a:lnTo>
                  <a:pt x="2213610" y="0"/>
                </a:lnTo>
                <a:lnTo>
                  <a:pt x="2327910" y="0"/>
                </a:lnTo>
                <a:lnTo>
                  <a:pt x="2327910" y="38099"/>
                </a:lnTo>
                <a:close/>
              </a:path>
              <a:path w="8414385" h="2872740">
                <a:moveTo>
                  <a:pt x="2480310" y="38099"/>
                </a:moveTo>
                <a:lnTo>
                  <a:pt x="2366010" y="38099"/>
                </a:lnTo>
                <a:lnTo>
                  <a:pt x="2366010" y="0"/>
                </a:lnTo>
                <a:lnTo>
                  <a:pt x="2480310" y="0"/>
                </a:lnTo>
                <a:lnTo>
                  <a:pt x="2480310" y="38099"/>
                </a:lnTo>
                <a:close/>
              </a:path>
              <a:path w="8414385" h="2872740">
                <a:moveTo>
                  <a:pt x="2632710" y="38099"/>
                </a:moveTo>
                <a:lnTo>
                  <a:pt x="2518410" y="38099"/>
                </a:lnTo>
                <a:lnTo>
                  <a:pt x="2518410" y="0"/>
                </a:lnTo>
                <a:lnTo>
                  <a:pt x="2632710" y="0"/>
                </a:lnTo>
                <a:lnTo>
                  <a:pt x="2632710" y="38099"/>
                </a:lnTo>
                <a:close/>
              </a:path>
              <a:path w="8414385" h="2872740">
                <a:moveTo>
                  <a:pt x="2785110" y="38099"/>
                </a:moveTo>
                <a:lnTo>
                  <a:pt x="2670810" y="38099"/>
                </a:lnTo>
                <a:lnTo>
                  <a:pt x="2670810" y="0"/>
                </a:lnTo>
                <a:lnTo>
                  <a:pt x="2785110" y="0"/>
                </a:lnTo>
                <a:lnTo>
                  <a:pt x="2785110" y="38099"/>
                </a:lnTo>
                <a:close/>
              </a:path>
              <a:path w="8414385" h="2872740">
                <a:moveTo>
                  <a:pt x="2937510" y="38099"/>
                </a:moveTo>
                <a:lnTo>
                  <a:pt x="2823210" y="38099"/>
                </a:lnTo>
                <a:lnTo>
                  <a:pt x="2823210" y="0"/>
                </a:lnTo>
                <a:lnTo>
                  <a:pt x="2937510" y="0"/>
                </a:lnTo>
                <a:lnTo>
                  <a:pt x="2937510" y="38099"/>
                </a:lnTo>
                <a:close/>
              </a:path>
              <a:path w="8414385" h="2872740">
                <a:moveTo>
                  <a:pt x="3089910" y="38099"/>
                </a:moveTo>
                <a:lnTo>
                  <a:pt x="2975610" y="38099"/>
                </a:lnTo>
                <a:lnTo>
                  <a:pt x="2975610" y="0"/>
                </a:lnTo>
                <a:lnTo>
                  <a:pt x="3089910" y="0"/>
                </a:lnTo>
                <a:lnTo>
                  <a:pt x="3089910" y="38099"/>
                </a:lnTo>
                <a:close/>
              </a:path>
              <a:path w="8414385" h="2872740">
                <a:moveTo>
                  <a:pt x="3242310" y="38099"/>
                </a:moveTo>
                <a:lnTo>
                  <a:pt x="3128010" y="38099"/>
                </a:lnTo>
                <a:lnTo>
                  <a:pt x="3128010" y="0"/>
                </a:lnTo>
                <a:lnTo>
                  <a:pt x="3242310" y="0"/>
                </a:lnTo>
                <a:lnTo>
                  <a:pt x="3242310" y="38099"/>
                </a:lnTo>
                <a:close/>
              </a:path>
              <a:path w="8414385" h="2872740">
                <a:moveTo>
                  <a:pt x="3394710" y="38099"/>
                </a:moveTo>
                <a:lnTo>
                  <a:pt x="3280410" y="38099"/>
                </a:lnTo>
                <a:lnTo>
                  <a:pt x="3280410" y="0"/>
                </a:lnTo>
                <a:lnTo>
                  <a:pt x="3394710" y="0"/>
                </a:lnTo>
                <a:lnTo>
                  <a:pt x="3394710" y="38099"/>
                </a:lnTo>
                <a:close/>
              </a:path>
              <a:path w="8414385" h="2872740">
                <a:moveTo>
                  <a:pt x="3547110" y="38099"/>
                </a:moveTo>
                <a:lnTo>
                  <a:pt x="3432810" y="38099"/>
                </a:lnTo>
                <a:lnTo>
                  <a:pt x="3432810" y="0"/>
                </a:lnTo>
                <a:lnTo>
                  <a:pt x="3547110" y="0"/>
                </a:lnTo>
                <a:lnTo>
                  <a:pt x="3547110" y="38099"/>
                </a:lnTo>
                <a:close/>
              </a:path>
              <a:path w="8414385" h="2872740">
                <a:moveTo>
                  <a:pt x="3699510" y="38099"/>
                </a:moveTo>
                <a:lnTo>
                  <a:pt x="3585210" y="38099"/>
                </a:lnTo>
                <a:lnTo>
                  <a:pt x="3585210" y="0"/>
                </a:lnTo>
                <a:lnTo>
                  <a:pt x="3699510" y="0"/>
                </a:lnTo>
                <a:lnTo>
                  <a:pt x="3699510" y="38099"/>
                </a:lnTo>
                <a:close/>
              </a:path>
              <a:path w="8414385" h="2872740">
                <a:moveTo>
                  <a:pt x="3851910" y="38099"/>
                </a:moveTo>
                <a:lnTo>
                  <a:pt x="3737610" y="38099"/>
                </a:lnTo>
                <a:lnTo>
                  <a:pt x="3737610" y="0"/>
                </a:lnTo>
                <a:lnTo>
                  <a:pt x="3851910" y="0"/>
                </a:lnTo>
                <a:lnTo>
                  <a:pt x="3851910" y="38099"/>
                </a:lnTo>
                <a:close/>
              </a:path>
              <a:path w="8414385" h="2872740">
                <a:moveTo>
                  <a:pt x="4004310" y="38099"/>
                </a:moveTo>
                <a:lnTo>
                  <a:pt x="3890010" y="38099"/>
                </a:lnTo>
                <a:lnTo>
                  <a:pt x="3890010" y="0"/>
                </a:lnTo>
                <a:lnTo>
                  <a:pt x="4004310" y="0"/>
                </a:lnTo>
                <a:lnTo>
                  <a:pt x="4004310" y="38099"/>
                </a:lnTo>
                <a:close/>
              </a:path>
              <a:path w="8414385" h="2872740">
                <a:moveTo>
                  <a:pt x="4156710" y="38099"/>
                </a:moveTo>
                <a:lnTo>
                  <a:pt x="4042410" y="38099"/>
                </a:lnTo>
                <a:lnTo>
                  <a:pt x="4042410" y="0"/>
                </a:lnTo>
                <a:lnTo>
                  <a:pt x="4156710" y="0"/>
                </a:lnTo>
                <a:lnTo>
                  <a:pt x="4156710" y="38099"/>
                </a:lnTo>
                <a:close/>
              </a:path>
              <a:path w="8414385" h="2872740">
                <a:moveTo>
                  <a:pt x="4309110" y="38099"/>
                </a:moveTo>
                <a:lnTo>
                  <a:pt x="4194810" y="38099"/>
                </a:lnTo>
                <a:lnTo>
                  <a:pt x="4194810" y="0"/>
                </a:lnTo>
                <a:lnTo>
                  <a:pt x="4309110" y="0"/>
                </a:lnTo>
                <a:lnTo>
                  <a:pt x="4309110" y="38099"/>
                </a:lnTo>
                <a:close/>
              </a:path>
              <a:path w="8414385" h="2872740">
                <a:moveTo>
                  <a:pt x="4461510" y="38099"/>
                </a:moveTo>
                <a:lnTo>
                  <a:pt x="4347210" y="38099"/>
                </a:lnTo>
                <a:lnTo>
                  <a:pt x="4347210" y="0"/>
                </a:lnTo>
                <a:lnTo>
                  <a:pt x="4461510" y="0"/>
                </a:lnTo>
                <a:lnTo>
                  <a:pt x="4461510" y="38099"/>
                </a:lnTo>
                <a:close/>
              </a:path>
              <a:path w="8414385" h="2872740">
                <a:moveTo>
                  <a:pt x="4613910" y="38099"/>
                </a:moveTo>
                <a:lnTo>
                  <a:pt x="4499610" y="38099"/>
                </a:lnTo>
                <a:lnTo>
                  <a:pt x="4499610" y="0"/>
                </a:lnTo>
                <a:lnTo>
                  <a:pt x="4613910" y="0"/>
                </a:lnTo>
                <a:lnTo>
                  <a:pt x="4613910" y="38099"/>
                </a:lnTo>
                <a:close/>
              </a:path>
              <a:path w="8414385" h="2872740">
                <a:moveTo>
                  <a:pt x="4766310" y="38099"/>
                </a:moveTo>
                <a:lnTo>
                  <a:pt x="4652010" y="38099"/>
                </a:lnTo>
                <a:lnTo>
                  <a:pt x="4652010" y="0"/>
                </a:lnTo>
                <a:lnTo>
                  <a:pt x="4766310" y="0"/>
                </a:lnTo>
                <a:lnTo>
                  <a:pt x="4766310" y="38099"/>
                </a:lnTo>
                <a:close/>
              </a:path>
              <a:path w="8414385" h="2872740">
                <a:moveTo>
                  <a:pt x="4918710" y="38099"/>
                </a:moveTo>
                <a:lnTo>
                  <a:pt x="4804410" y="38099"/>
                </a:lnTo>
                <a:lnTo>
                  <a:pt x="4804410" y="0"/>
                </a:lnTo>
                <a:lnTo>
                  <a:pt x="4918710" y="0"/>
                </a:lnTo>
                <a:lnTo>
                  <a:pt x="4918710" y="38099"/>
                </a:lnTo>
                <a:close/>
              </a:path>
              <a:path w="8414385" h="2872740">
                <a:moveTo>
                  <a:pt x="5071110" y="38099"/>
                </a:moveTo>
                <a:lnTo>
                  <a:pt x="4956810" y="38099"/>
                </a:lnTo>
                <a:lnTo>
                  <a:pt x="4956810" y="0"/>
                </a:lnTo>
                <a:lnTo>
                  <a:pt x="5071110" y="0"/>
                </a:lnTo>
                <a:lnTo>
                  <a:pt x="5071110" y="38099"/>
                </a:lnTo>
                <a:close/>
              </a:path>
              <a:path w="8414385" h="2872740">
                <a:moveTo>
                  <a:pt x="5223510" y="38099"/>
                </a:moveTo>
                <a:lnTo>
                  <a:pt x="5109210" y="38099"/>
                </a:lnTo>
                <a:lnTo>
                  <a:pt x="5109210" y="0"/>
                </a:lnTo>
                <a:lnTo>
                  <a:pt x="5223510" y="0"/>
                </a:lnTo>
                <a:lnTo>
                  <a:pt x="5223510" y="38099"/>
                </a:lnTo>
                <a:close/>
              </a:path>
              <a:path w="8414385" h="2872740">
                <a:moveTo>
                  <a:pt x="5375910" y="38099"/>
                </a:moveTo>
                <a:lnTo>
                  <a:pt x="5261610" y="38099"/>
                </a:lnTo>
                <a:lnTo>
                  <a:pt x="5261610" y="0"/>
                </a:lnTo>
                <a:lnTo>
                  <a:pt x="5375910" y="0"/>
                </a:lnTo>
                <a:lnTo>
                  <a:pt x="5375910" y="38099"/>
                </a:lnTo>
                <a:close/>
              </a:path>
              <a:path w="8414385" h="2872740">
                <a:moveTo>
                  <a:pt x="5528310" y="38099"/>
                </a:moveTo>
                <a:lnTo>
                  <a:pt x="5414010" y="38099"/>
                </a:lnTo>
                <a:lnTo>
                  <a:pt x="5414010" y="0"/>
                </a:lnTo>
                <a:lnTo>
                  <a:pt x="5528310" y="0"/>
                </a:lnTo>
                <a:lnTo>
                  <a:pt x="5528310" y="38099"/>
                </a:lnTo>
                <a:close/>
              </a:path>
              <a:path w="8414385" h="2872740">
                <a:moveTo>
                  <a:pt x="5680710" y="38099"/>
                </a:moveTo>
                <a:lnTo>
                  <a:pt x="5566410" y="38099"/>
                </a:lnTo>
                <a:lnTo>
                  <a:pt x="5566410" y="0"/>
                </a:lnTo>
                <a:lnTo>
                  <a:pt x="5680710" y="0"/>
                </a:lnTo>
                <a:lnTo>
                  <a:pt x="5680710" y="38099"/>
                </a:lnTo>
                <a:close/>
              </a:path>
              <a:path w="8414385" h="2872740">
                <a:moveTo>
                  <a:pt x="5833110" y="38099"/>
                </a:moveTo>
                <a:lnTo>
                  <a:pt x="5718810" y="38099"/>
                </a:lnTo>
                <a:lnTo>
                  <a:pt x="5718810" y="0"/>
                </a:lnTo>
                <a:lnTo>
                  <a:pt x="5833110" y="0"/>
                </a:lnTo>
                <a:lnTo>
                  <a:pt x="5833110" y="38099"/>
                </a:lnTo>
                <a:close/>
              </a:path>
              <a:path w="8414385" h="2872740">
                <a:moveTo>
                  <a:pt x="5985510" y="38099"/>
                </a:moveTo>
                <a:lnTo>
                  <a:pt x="5871210" y="38099"/>
                </a:lnTo>
                <a:lnTo>
                  <a:pt x="5871210" y="0"/>
                </a:lnTo>
                <a:lnTo>
                  <a:pt x="5985510" y="0"/>
                </a:lnTo>
                <a:lnTo>
                  <a:pt x="5985510" y="38099"/>
                </a:lnTo>
                <a:close/>
              </a:path>
              <a:path w="8414385" h="2872740">
                <a:moveTo>
                  <a:pt x="6137910" y="38099"/>
                </a:moveTo>
                <a:lnTo>
                  <a:pt x="6023610" y="38099"/>
                </a:lnTo>
                <a:lnTo>
                  <a:pt x="6023610" y="0"/>
                </a:lnTo>
                <a:lnTo>
                  <a:pt x="6137910" y="0"/>
                </a:lnTo>
                <a:lnTo>
                  <a:pt x="6137910" y="38099"/>
                </a:lnTo>
                <a:close/>
              </a:path>
              <a:path w="8414385" h="2872740">
                <a:moveTo>
                  <a:pt x="6290310" y="38099"/>
                </a:moveTo>
                <a:lnTo>
                  <a:pt x="6176010" y="38099"/>
                </a:lnTo>
                <a:lnTo>
                  <a:pt x="6176010" y="0"/>
                </a:lnTo>
                <a:lnTo>
                  <a:pt x="6290310" y="0"/>
                </a:lnTo>
                <a:lnTo>
                  <a:pt x="6290310" y="38099"/>
                </a:lnTo>
                <a:close/>
              </a:path>
              <a:path w="8414385" h="2872740">
                <a:moveTo>
                  <a:pt x="6442710" y="38099"/>
                </a:moveTo>
                <a:lnTo>
                  <a:pt x="6328410" y="38099"/>
                </a:lnTo>
                <a:lnTo>
                  <a:pt x="6328410" y="0"/>
                </a:lnTo>
                <a:lnTo>
                  <a:pt x="6442710" y="0"/>
                </a:lnTo>
                <a:lnTo>
                  <a:pt x="6442710" y="38099"/>
                </a:lnTo>
                <a:close/>
              </a:path>
              <a:path w="8414385" h="2872740">
                <a:moveTo>
                  <a:pt x="6595110" y="38099"/>
                </a:moveTo>
                <a:lnTo>
                  <a:pt x="6480810" y="38099"/>
                </a:lnTo>
                <a:lnTo>
                  <a:pt x="6480810" y="0"/>
                </a:lnTo>
                <a:lnTo>
                  <a:pt x="6595110" y="0"/>
                </a:lnTo>
                <a:lnTo>
                  <a:pt x="6595110" y="38099"/>
                </a:lnTo>
                <a:close/>
              </a:path>
              <a:path w="8414385" h="2872740">
                <a:moveTo>
                  <a:pt x="6747510" y="38099"/>
                </a:moveTo>
                <a:lnTo>
                  <a:pt x="6633210" y="38099"/>
                </a:lnTo>
                <a:lnTo>
                  <a:pt x="6633210" y="0"/>
                </a:lnTo>
                <a:lnTo>
                  <a:pt x="6747510" y="0"/>
                </a:lnTo>
                <a:lnTo>
                  <a:pt x="6747510" y="38099"/>
                </a:lnTo>
                <a:close/>
              </a:path>
              <a:path w="8414385" h="2872740">
                <a:moveTo>
                  <a:pt x="6899910" y="38099"/>
                </a:moveTo>
                <a:lnTo>
                  <a:pt x="6785610" y="38099"/>
                </a:lnTo>
                <a:lnTo>
                  <a:pt x="6785610" y="0"/>
                </a:lnTo>
                <a:lnTo>
                  <a:pt x="6899910" y="0"/>
                </a:lnTo>
                <a:lnTo>
                  <a:pt x="6899910" y="38099"/>
                </a:lnTo>
                <a:close/>
              </a:path>
              <a:path w="8414385" h="2872740">
                <a:moveTo>
                  <a:pt x="7052310" y="38099"/>
                </a:moveTo>
                <a:lnTo>
                  <a:pt x="6938010" y="38099"/>
                </a:lnTo>
                <a:lnTo>
                  <a:pt x="6938010" y="0"/>
                </a:lnTo>
                <a:lnTo>
                  <a:pt x="7052310" y="0"/>
                </a:lnTo>
                <a:lnTo>
                  <a:pt x="7052310" y="38099"/>
                </a:lnTo>
                <a:close/>
              </a:path>
              <a:path w="8414385" h="2872740">
                <a:moveTo>
                  <a:pt x="7204710" y="38099"/>
                </a:moveTo>
                <a:lnTo>
                  <a:pt x="7090410" y="38099"/>
                </a:lnTo>
                <a:lnTo>
                  <a:pt x="7090410" y="0"/>
                </a:lnTo>
                <a:lnTo>
                  <a:pt x="7204710" y="0"/>
                </a:lnTo>
                <a:lnTo>
                  <a:pt x="7204710" y="38099"/>
                </a:lnTo>
                <a:close/>
              </a:path>
              <a:path w="8414385" h="2872740">
                <a:moveTo>
                  <a:pt x="7357110" y="38099"/>
                </a:moveTo>
                <a:lnTo>
                  <a:pt x="7242810" y="38099"/>
                </a:lnTo>
                <a:lnTo>
                  <a:pt x="7242810" y="0"/>
                </a:lnTo>
                <a:lnTo>
                  <a:pt x="7357110" y="0"/>
                </a:lnTo>
                <a:lnTo>
                  <a:pt x="7357110" y="38099"/>
                </a:lnTo>
                <a:close/>
              </a:path>
              <a:path w="8414385" h="2872740">
                <a:moveTo>
                  <a:pt x="7509510" y="38099"/>
                </a:moveTo>
                <a:lnTo>
                  <a:pt x="7395210" y="38099"/>
                </a:lnTo>
                <a:lnTo>
                  <a:pt x="7395210" y="0"/>
                </a:lnTo>
                <a:lnTo>
                  <a:pt x="7509510" y="0"/>
                </a:lnTo>
                <a:lnTo>
                  <a:pt x="7509510" y="38099"/>
                </a:lnTo>
                <a:close/>
              </a:path>
              <a:path w="8414385" h="2872740">
                <a:moveTo>
                  <a:pt x="7661910" y="38099"/>
                </a:moveTo>
                <a:lnTo>
                  <a:pt x="7547610" y="38099"/>
                </a:lnTo>
                <a:lnTo>
                  <a:pt x="7547610" y="0"/>
                </a:lnTo>
                <a:lnTo>
                  <a:pt x="7661910" y="0"/>
                </a:lnTo>
                <a:lnTo>
                  <a:pt x="7661910" y="38099"/>
                </a:lnTo>
                <a:close/>
              </a:path>
              <a:path w="8414385" h="2872740">
                <a:moveTo>
                  <a:pt x="7814310" y="38099"/>
                </a:moveTo>
                <a:lnTo>
                  <a:pt x="7700010" y="38099"/>
                </a:lnTo>
                <a:lnTo>
                  <a:pt x="7700010" y="0"/>
                </a:lnTo>
                <a:lnTo>
                  <a:pt x="7814310" y="0"/>
                </a:lnTo>
                <a:lnTo>
                  <a:pt x="7814310" y="38099"/>
                </a:lnTo>
                <a:close/>
              </a:path>
              <a:path w="8414385" h="2872740">
                <a:moveTo>
                  <a:pt x="7966710" y="38099"/>
                </a:moveTo>
                <a:lnTo>
                  <a:pt x="7852410" y="38099"/>
                </a:lnTo>
                <a:lnTo>
                  <a:pt x="7852410" y="0"/>
                </a:lnTo>
                <a:lnTo>
                  <a:pt x="7966710" y="0"/>
                </a:lnTo>
                <a:lnTo>
                  <a:pt x="7966710" y="38099"/>
                </a:lnTo>
                <a:close/>
              </a:path>
              <a:path w="8414385" h="2872740">
                <a:moveTo>
                  <a:pt x="8119110" y="38099"/>
                </a:moveTo>
                <a:lnTo>
                  <a:pt x="8004810" y="38099"/>
                </a:lnTo>
                <a:lnTo>
                  <a:pt x="8004810" y="0"/>
                </a:lnTo>
                <a:lnTo>
                  <a:pt x="8119110" y="0"/>
                </a:lnTo>
                <a:lnTo>
                  <a:pt x="8119110" y="38099"/>
                </a:lnTo>
                <a:close/>
              </a:path>
              <a:path w="8414385" h="2872740">
                <a:moveTo>
                  <a:pt x="8271510" y="38099"/>
                </a:moveTo>
                <a:lnTo>
                  <a:pt x="8157210" y="38099"/>
                </a:lnTo>
                <a:lnTo>
                  <a:pt x="8157210" y="0"/>
                </a:lnTo>
                <a:lnTo>
                  <a:pt x="8271510" y="0"/>
                </a:lnTo>
                <a:lnTo>
                  <a:pt x="8271510" y="38099"/>
                </a:lnTo>
                <a:close/>
              </a:path>
              <a:path w="8414385" h="2872740">
                <a:moveTo>
                  <a:pt x="8375904" y="38099"/>
                </a:moveTo>
                <a:lnTo>
                  <a:pt x="8309610" y="38099"/>
                </a:lnTo>
                <a:lnTo>
                  <a:pt x="8309610" y="0"/>
                </a:lnTo>
                <a:lnTo>
                  <a:pt x="8394954" y="0"/>
                </a:lnTo>
                <a:lnTo>
                  <a:pt x="8398256" y="292"/>
                </a:lnTo>
                <a:lnTo>
                  <a:pt x="8414004" y="19049"/>
                </a:lnTo>
                <a:lnTo>
                  <a:pt x="8375904" y="19049"/>
                </a:lnTo>
                <a:lnTo>
                  <a:pt x="8375904" y="38099"/>
                </a:lnTo>
                <a:close/>
              </a:path>
              <a:path w="8414385" h="2872740">
                <a:moveTo>
                  <a:pt x="8414004" y="48005"/>
                </a:moveTo>
                <a:lnTo>
                  <a:pt x="8375904" y="48005"/>
                </a:lnTo>
                <a:lnTo>
                  <a:pt x="8375904" y="19049"/>
                </a:lnTo>
                <a:lnTo>
                  <a:pt x="8394954" y="38099"/>
                </a:lnTo>
                <a:lnTo>
                  <a:pt x="8414004" y="38099"/>
                </a:lnTo>
                <a:lnTo>
                  <a:pt x="8414004" y="48005"/>
                </a:lnTo>
                <a:close/>
              </a:path>
              <a:path w="8414385" h="2872740">
                <a:moveTo>
                  <a:pt x="8414004" y="38099"/>
                </a:moveTo>
                <a:lnTo>
                  <a:pt x="8394954" y="38099"/>
                </a:lnTo>
                <a:lnTo>
                  <a:pt x="8375904" y="19049"/>
                </a:lnTo>
                <a:lnTo>
                  <a:pt x="8414004" y="19049"/>
                </a:lnTo>
                <a:lnTo>
                  <a:pt x="8414004" y="38099"/>
                </a:lnTo>
                <a:close/>
              </a:path>
              <a:path w="8414385" h="2872740">
                <a:moveTo>
                  <a:pt x="8414004" y="200405"/>
                </a:moveTo>
                <a:lnTo>
                  <a:pt x="8375904" y="200405"/>
                </a:lnTo>
                <a:lnTo>
                  <a:pt x="8375904" y="86105"/>
                </a:lnTo>
                <a:lnTo>
                  <a:pt x="8414004" y="86105"/>
                </a:lnTo>
                <a:lnTo>
                  <a:pt x="8414004" y="200405"/>
                </a:lnTo>
                <a:close/>
              </a:path>
              <a:path w="8414385" h="2872740">
                <a:moveTo>
                  <a:pt x="8414004" y="352805"/>
                </a:moveTo>
                <a:lnTo>
                  <a:pt x="8375904" y="352805"/>
                </a:lnTo>
                <a:lnTo>
                  <a:pt x="8375904" y="238505"/>
                </a:lnTo>
                <a:lnTo>
                  <a:pt x="8414004" y="238505"/>
                </a:lnTo>
                <a:lnTo>
                  <a:pt x="8414004" y="352805"/>
                </a:lnTo>
                <a:close/>
              </a:path>
              <a:path w="8414385" h="2872740">
                <a:moveTo>
                  <a:pt x="8414004" y="505205"/>
                </a:moveTo>
                <a:lnTo>
                  <a:pt x="8375904" y="505205"/>
                </a:lnTo>
                <a:lnTo>
                  <a:pt x="8375904" y="390905"/>
                </a:lnTo>
                <a:lnTo>
                  <a:pt x="8414004" y="390905"/>
                </a:lnTo>
                <a:lnTo>
                  <a:pt x="8414004" y="505205"/>
                </a:lnTo>
                <a:close/>
              </a:path>
              <a:path w="8414385" h="2872740">
                <a:moveTo>
                  <a:pt x="8414004" y="657605"/>
                </a:moveTo>
                <a:lnTo>
                  <a:pt x="8375904" y="657605"/>
                </a:lnTo>
                <a:lnTo>
                  <a:pt x="8375904" y="543305"/>
                </a:lnTo>
                <a:lnTo>
                  <a:pt x="8414004" y="543305"/>
                </a:lnTo>
                <a:lnTo>
                  <a:pt x="8414004" y="657605"/>
                </a:lnTo>
                <a:close/>
              </a:path>
              <a:path w="8414385" h="2872740">
                <a:moveTo>
                  <a:pt x="8414004" y="810005"/>
                </a:moveTo>
                <a:lnTo>
                  <a:pt x="8375904" y="810005"/>
                </a:lnTo>
                <a:lnTo>
                  <a:pt x="8375904" y="695705"/>
                </a:lnTo>
                <a:lnTo>
                  <a:pt x="8414004" y="695705"/>
                </a:lnTo>
                <a:lnTo>
                  <a:pt x="8414004" y="810005"/>
                </a:lnTo>
                <a:close/>
              </a:path>
              <a:path w="8414385" h="2872740">
                <a:moveTo>
                  <a:pt x="8414004" y="962405"/>
                </a:moveTo>
                <a:lnTo>
                  <a:pt x="8375904" y="962405"/>
                </a:lnTo>
                <a:lnTo>
                  <a:pt x="8375904" y="848105"/>
                </a:lnTo>
                <a:lnTo>
                  <a:pt x="8414004" y="848105"/>
                </a:lnTo>
                <a:lnTo>
                  <a:pt x="8414004" y="962405"/>
                </a:lnTo>
                <a:close/>
              </a:path>
              <a:path w="8414385" h="2872740">
                <a:moveTo>
                  <a:pt x="8414004" y="1114805"/>
                </a:moveTo>
                <a:lnTo>
                  <a:pt x="8375904" y="1114805"/>
                </a:lnTo>
                <a:lnTo>
                  <a:pt x="8375904" y="1000505"/>
                </a:lnTo>
                <a:lnTo>
                  <a:pt x="8414004" y="1000505"/>
                </a:lnTo>
                <a:lnTo>
                  <a:pt x="8414004" y="1114805"/>
                </a:lnTo>
                <a:close/>
              </a:path>
              <a:path w="8414385" h="2872740">
                <a:moveTo>
                  <a:pt x="8414004" y="1267205"/>
                </a:moveTo>
                <a:lnTo>
                  <a:pt x="8375904" y="1267205"/>
                </a:lnTo>
                <a:lnTo>
                  <a:pt x="8375904" y="1152905"/>
                </a:lnTo>
                <a:lnTo>
                  <a:pt x="8414004" y="1152905"/>
                </a:lnTo>
                <a:lnTo>
                  <a:pt x="8414004" y="1267205"/>
                </a:lnTo>
                <a:close/>
              </a:path>
              <a:path w="8414385" h="2872740">
                <a:moveTo>
                  <a:pt x="8414004" y="1419605"/>
                </a:moveTo>
                <a:lnTo>
                  <a:pt x="8375904" y="1419605"/>
                </a:lnTo>
                <a:lnTo>
                  <a:pt x="8375904" y="1305305"/>
                </a:lnTo>
                <a:lnTo>
                  <a:pt x="8414004" y="1305305"/>
                </a:lnTo>
                <a:lnTo>
                  <a:pt x="8414004" y="1419605"/>
                </a:lnTo>
                <a:close/>
              </a:path>
              <a:path w="8414385" h="2872740">
                <a:moveTo>
                  <a:pt x="8414004" y="1572005"/>
                </a:moveTo>
                <a:lnTo>
                  <a:pt x="8375904" y="1572005"/>
                </a:lnTo>
                <a:lnTo>
                  <a:pt x="8375904" y="1457705"/>
                </a:lnTo>
                <a:lnTo>
                  <a:pt x="8414004" y="1457705"/>
                </a:lnTo>
                <a:lnTo>
                  <a:pt x="8414004" y="1572005"/>
                </a:lnTo>
                <a:close/>
              </a:path>
              <a:path w="8414385" h="2872740">
                <a:moveTo>
                  <a:pt x="8414004" y="1724405"/>
                </a:moveTo>
                <a:lnTo>
                  <a:pt x="8375904" y="1724405"/>
                </a:lnTo>
                <a:lnTo>
                  <a:pt x="8375904" y="1610105"/>
                </a:lnTo>
                <a:lnTo>
                  <a:pt x="8414004" y="1610105"/>
                </a:lnTo>
                <a:lnTo>
                  <a:pt x="8414004" y="1724405"/>
                </a:lnTo>
                <a:close/>
              </a:path>
              <a:path w="8414385" h="2872740">
                <a:moveTo>
                  <a:pt x="8414004" y="1876805"/>
                </a:moveTo>
                <a:lnTo>
                  <a:pt x="8375904" y="1876805"/>
                </a:lnTo>
                <a:lnTo>
                  <a:pt x="8375904" y="1762505"/>
                </a:lnTo>
                <a:lnTo>
                  <a:pt x="8414004" y="1762505"/>
                </a:lnTo>
                <a:lnTo>
                  <a:pt x="8414004" y="1876805"/>
                </a:lnTo>
                <a:close/>
              </a:path>
              <a:path w="8414385" h="2872740">
                <a:moveTo>
                  <a:pt x="8414004" y="2029205"/>
                </a:moveTo>
                <a:lnTo>
                  <a:pt x="8375904" y="2029205"/>
                </a:lnTo>
                <a:lnTo>
                  <a:pt x="8375904" y="1914905"/>
                </a:lnTo>
                <a:lnTo>
                  <a:pt x="8414004" y="1914905"/>
                </a:lnTo>
                <a:lnTo>
                  <a:pt x="8414004" y="2029205"/>
                </a:lnTo>
                <a:close/>
              </a:path>
              <a:path w="8414385" h="2872740">
                <a:moveTo>
                  <a:pt x="8414004" y="2181605"/>
                </a:moveTo>
                <a:lnTo>
                  <a:pt x="8375904" y="2181605"/>
                </a:lnTo>
                <a:lnTo>
                  <a:pt x="8375904" y="2067305"/>
                </a:lnTo>
                <a:lnTo>
                  <a:pt x="8414004" y="2067305"/>
                </a:lnTo>
                <a:lnTo>
                  <a:pt x="8414004" y="2181605"/>
                </a:lnTo>
                <a:close/>
              </a:path>
              <a:path w="8414385" h="2872740">
                <a:moveTo>
                  <a:pt x="8414004" y="2334005"/>
                </a:moveTo>
                <a:lnTo>
                  <a:pt x="8375904" y="2334005"/>
                </a:lnTo>
                <a:lnTo>
                  <a:pt x="8375904" y="2219705"/>
                </a:lnTo>
                <a:lnTo>
                  <a:pt x="8414004" y="2219705"/>
                </a:lnTo>
                <a:lnTo>
                  <a:pt x="8414004" y="2334005"/>
                </a:lnTo>
                <a:close/>
              </a:path>
              <a:path w="8414385" h="2872740">
                <a:moveTo>
                  <a:pt x="8414004" y="2486405"/>
                </a:moveTo>
                <a:lnTo>
                  <a:pt x="8375904" y="2486405"/>
                </a:lnTo>
                <a:lnTo>
                  <a:pt x="8375904" y="2372105"/>
                </a:lnTo>
                <a:lnTo>
                  <a:pt x="8414004" y="2372105"/>
                </a:lnTo>
                <a:lnTo>
                  <a:pt x="8414004" y="2486405"/>
                </a:lnTo>
                <a:close/>
              </a:path>
              <a:path w="8414385" h="2872740">
                <a:moveTo>
                  <a:pt x="8414004" y="2638805"/>
                </a:moveTo>
                <a:lnTo>
                  <a:pt x="8375904" y="2638805"/>
                </a:lnTo>
                <a:lnTo>
                  <a:pt x="8375904" y="2524505"/>
                </a:lnTo>
                <a:lnTo>
                  <a:pt x="8414004" y="2524505"/>
                </a:lnTo>
                <a:lnTo>
                  <a:pt x="8414004" y="2638805"/>
                </a:lnTo>
                <a:close/>
              </a:path>
              <a:path w="8414385" h="2872740">
                <a:moveTo>
                  <a:pt x="8414004" y="2791205"/>
                </a:moveTo>
                <a:lnTo>
                  <a:pt x="8375904" y="2791205"/>
                </a:lnTo>
                <a:lnTo>
                  <a:pt x="8375904" y="2676905"/>
                </a:lnTo>
                <a:lnTo>
                  <a:pt x="8414004" y="2676905"/>
                </a:lnTo>
                <a:lnTo>
                  <a:pt x="8414004" y="2791205"/>
                </a:lnTo>
                <a:close/>
              </a:path>
              <a:path w="8414385" h="2872740">
                <a:moveTo>
                  <a:pt x="8375904" y="2853690"/>
                </a:moveTo>
                <a:lnTo>
                  <a:pt x="8375904" y="2829305"/>
                </a:lnTo>
                <a:lnTo>
                  <a:pt x="8414004" y="2829305"/>
                </a:lnTo>
                <a:lnTo>
                  <a:pt x="8414004" y="2834640"/>
                </a:lnTo>
                <a:lnTo>
                  <a:pt x="8394954" y="2834640"/>
                </a:lnTo>
                <a:lnTo>
                  <a:pt x="8375904" y="2853690"/>
                </a:lnTo>
                <a:close/>
              </a:path>
              <a:path w="8414385" h="2872740">
                <a:moveTo>
                  <a:pt x="8394954" y="2872740"/>
                </a:moveTo>
                <a:lnTo>
                  <a:pt x="8305038" y="2872740"/>
                </a:lnTo>
                <a:lnTo>
                  <a:pt x="8305038" y="2834640"/>
                </a:lnTo>
                <a:lnTo>
                  <a:pt x="8375904" y="2834640"/>
                </a:lnTo>
                <a:lnTo>
                  <a:pt x="8375904" y="2853690"/>
                </a:lnTo>
                <a:lnTo>
                  <a:pt x="8414004" y="2853690"/>
                </a:lnTo>
                <a:lnTo>
                  <a:pt x="8398256" y="2872447"/>
                </a:lnTo>
                <a:lnTo>
                  <a:pt x="8394954" y="2872740"/>
                </a:lnTo>
                <a:close/>
              </a:path>
              <a:path w="8414385" h="2872740">
                <a:moveTo>
                  <a:pt x="8414004" y="2853690"/>
                </a:moveTo>
                <a:lnTo>
                  <a:pt x="8375904" y="2853690"/>
                </a:lnTo>
                <a:lnTo>
                  <a:pt x="8394954" y="2834640"/>
                </a:lnTo>
                <a:lnTo>
                  <a:pt x="8414004" y="2834640"/>
                </a:lnTo>
                <a:lnTo>
                  <a:pt x="8414004" y="2853690"/>
                </a:lnTo>
                <a:close/>
              </a:path>
              <a:path w="8414385" h="2872740">
                <a:moveTo>
                  <a:pt x="8266938" y="2872740"/>
                </a:moveTo>
                <a:lnTo>
                  <a:pt x="8152638" y="2872740"/>
                </a:lnTo>
                <a:lnTo>
                  <a:pt x="8152638" y="2834640"/>
                </a:lnTo>
                <a:lnTo>
                  <a:pt x="8266938" y="2834640"/>
                </a:lnTo>
                <a:lnTo>
                  <a:pt x="8266938" y="2872740"/>
                </a:lnTo>
                <a:close/>
              </a:path>
              <a:path w="8414385" h="2872740">
                <a:moveTo>
                  <a:pt x="8114538" y="2872740"/>
                </a:moveTo>
                <a:lnTo>
                  <a:pt x="8000238" y="2872740"/>
                </a:lnTo>
                <a:lnTo>
                  <a:pt x="8000238" y="2834640"/>
                </a:lnTo>
                <a:lnTo>
                  <a:pt x="8114538" y="2834640"/>
                </a:lnTo>
                <a:lnTo>
                  <a:pt x="8114538" y="2872740"/>
                </a:lnTo>
                <a:close/>
              </a:path>
              <a:path w="8414385" h="2872740">
                <a:moveTo>
                  <a:pt x="7962138" y="2872740"/>
                </a:moveTo>
                <a:lnTo>
                  <a:pt x="7847838" y="2872740"/>
                </a:lnTo>
                <a:lnTo>
                  <a:pt x="7847838" y="2834640"/>
                </a:lnTo>
                <a:lnTo>
                  <a:pt x="7962138" y="2834640"/>
                </a:lnTo>
                <a:lnTo>
                  <a:pt x="7962138" y="2872740"/>
                </a:lnTo>
                <a:close/>
              </a:path>
              <a:path w="8414385" h="2872740">
                <a:moveTo>
                  <a:pt x="7809738" y="2872740"/>
                </a:moveTo>
                <a:lnTo>
                  <a:pt x="7695438" y="2872740"/>
                </a:lnTo>
                <a:lnTo>
                  <a:pt x="7695438" y="2834640"/>
                </a:lnTo>
                <a:lnTo>
                  <a:pt x="7809738" y="2834640"/>
                </a:lnTo>
                <a:lnTo>
                  <a:pt x="7809738" y="2872740"/>
                </a:lnTo>
                <a:close/>
              </a:path>
              <a:path w="8414385" h="2872740">
                <a:moveTo>
                  <a:pt x="7657338" y="2872740"/>
                </a:moveTo>
                <a:lnTo>
                  <a:pt x="7543038" y="2872740"/>
                </a:lnTo>
                <a:lnTo>
                  <a:pt x="7543038" y="2834640"/>
                </a:lnTo>
                <a:lnTo>
                  <a:pt x="7657338" y="2834640"/>
                </a:lnTo>
                <a:lnTo>
                  <a:pt x="7657338" y="2872740"/>
                </a:lnTo>
                <a:close/>
              </a:path>
              <a:path w="8414385" h="2872740">
                <a:moveTo>
                  <a:pt x="7504938" y="2872740"/>
                </a:moveTo>
                <a:lnTo>
                  <a:pt x="7390638" y="2872740"/>
                </a:lnTo>
                <a:lnTo>
                  <a:pt x="7390638" y="2834640"/>
                </a:lnTo>
                <a:lnTo>
                  <a:pt x="7504938" y="2834640"/>
                </a:lnTo>
                <a:lnTo>
                  <a:pt x="7504938" y="2872740"/>
                </a:lnTo>
                <a:close/>
              </a:path>
              <a:path w="8414385" h="2872740">
                <a:moveTo>
                  <a:pt x="7352538" y="2872740"/>
                </a:moveTo>
                <a:lnTo>
                  <a:pt x="7238238" y="2872740"/>
                </a:lnTo>
                <a:lnTo>
                  <a:pt x="7238238" y="2834640"/>
                </a:lnTo>
                <a:lnTo>
                  <a:pt x="7352538" y="2834640"/>
                </a:lnTo>
                <a:lnTo>
                  <a:pt x="7352538" y="2872740"/>
                </a:lnTo>
                <a:close/>
              </a:path>
              <a:path w="8414385" h="2872740">
                <a:moveTo>
                  <a:pt x="7200138" y="2872740"/>
                </a:moveTo>
                <a:lnTo>
                  <a:pt x="7085838" y="2872740"/>
                </a:lnTo>
                <a:lnTo>
                  <a:pt x="7085838" y="2834640"/>
                </a:lnTo>
                <a:lnTo>
                  <a:pt x="7200138" y="2834640"/>
                </a:lnTo>
                <a:lnTo>
                  <a:pt x="7200138" y="2872740"/>
                </a:lnTo>
                <a:close/>
              </a:path>
              <a:path w="8414385" h="2872740">
                <a:moveTo>
                  <a:pt x="7047738" y="2872740"/>
                </a:moveTo>
                <a:lnTo>
                  <a:pt x="6933438" y="2872740"/>
                </a:lnTo>
                <a:lnTo>
                  <a:pt x="6933438" y="2834640"/>
                </a:lnTo>
                <a:lnTo>
                  <a:pt x="7047738" y="2834640"/>
                </a:lnTo>
                <a:lnTo>
                  <a:pt x="7047738" y="2872740"/>
                </a:lnTo>
                <a:close/>
              </a:path>
              <a:path w="8414385" h="2872740">
                <a:moveTo>
                  <a:pt x="6895338" y="2872740"/>
                </a:moveTo>
                <a:lnTo>
                  <a:pt x="6781038" y="2872740"/>
                </a:lnTo>
                <a:lnTo>
                  <a:pt x="6781038" y="2834640"/>
                </a:lnTo>
                <a:lnTo>
                  <a:pt x="6895338" y="2834640"/>
                </a:lnTo>
                <a:lnTo>
                  <a:pt x="6895338" y="2872740"/>
                </a:lnTo>
                <a:close/>
              </a:path>
              <a:path w="8414385" h="2872740">
                <a:moveTo>
                  <a:pt x="6742938" y="2872740"/>
                </a:moveTo>
                <a:lnTo>
                  <a:pt x="6628638" y="2872740"/>
                </a:lnTo>
                <a:lnTo>
                  <a:pt x="6628638" y="2834640"/>
                </a:lnTo>
                <a:lnTo>
                  <a:pt x="6742938" y="2834640"/>
                </a:lnTo>
                <a:lnTo>
                  <a:pt x="6742938" y="2872740"/>
                </a:lnTo>
                <a:close/>
              </a:path>
              <a:path w="8414385" h="2872740">
                <a:moveTo>
                  <a:pt x="6590538" y="2872740"/>
                </a:moveTo>
                <a:lnTo>
                  <a:pt x="6476238" y="2872740"/>
                </a:lnTo>
                <a:lnTo>
                  <a:pt x="6476238" y="2834640"/>
                </a:lnTo>
                <a:lnTo>
                  <a:pt x="6590538" y="2834640"/>
                </a:lnTo>
                <a:lnTo>
                  <a:pt x="6590538" y="2872740"/>
                </a:lnTo>
                <a:close/>
              </a:path>
              <a:path w="8414385" h="2872740">
                <a:moveTo>
                  <a:pt x="6438138" y="2872740"/>
                </a:moveTo>
                <a:lnTo>
                  <a:pt x="6323838" y="2872740"/>
                </a:lnTo>
                <a:lnTo>
                  <a:pt x="6323838" y="2834640"/>
                </a:lnTo>
                <a:lnTo>
                  <a:pt x="6438138" y="2834640"/>
                </a:lnTo>
                <a:lnTo>
                  <a:pt x="6438138" y="2872740"/>
                </a:lnTo>
                <a:close/>
              </a:path>
              <a:path w="8414385" h="2872740">
                <a:moveTo>
                  <a:pt x="6285738" y="2872740"/>
                </a:moveTo>
                <a:lnTo>
                  <a:pt x="6171438" y="2872740"/>
                </a:lnTo>
                <a:lnTo>
                  <a:pt x="6171438" y="2834640"/>
                </a:lnTo>
                <a:lnTo>
                  <a:pt x="6285738" y="2834640"/>
                </a:lnTo>
                <a:lnTo>
                  <a:pt x="6285738" y="2872740"/>
                </a:lnTo>
                <a:close/>
              </a:path>
              <a:path w="8414385" h="2872740">
                <a:moveTo>
                  <a:pt x="6133338" y="2872740"/>
                </a:moveTo>
                <a:lnTo>
                  <a:pt x="6019038" y="2872740"/>
                </a:lnTo>
                <a:lnTo>
                  <a:pt x="6019038" y="2834640"/>
                </a:lnTo>
                <a:lnTo>
                  <a:pt x="6133338" y="2834640"/>
                </a:lnTo>
                <a:lnTo>
                  <a:pt x="6133338" y="2872740"/>
                </a:lnTo>
                <a:close/>
              </a:path>
              <a:path w="8414385" h="2872740">
                <a:moveTo>
                  <a:pt x="5980938" y="2872740"/>
                </a:moveTo>
                <a:lnTo>
                  <a:pt x="5866638" y="2872740"/>
                </a:lnTo>
                <a:lnTo>
                  <a:pt x="5866638" y="2834640"/>
                </a:lnTo>
                <a:lnTo>
                  <a:pt x="5980938" y="2834640"/>
                </a:lnTo>
                <a:lnTo>
                  <a:pt x="5980938" y="2872740"/>
                </a:lnTo>
                <a:close/>
              </a:path>
              <a:path w="8414385" h="2872740">
                <a:moveTo>
                  <a:pt x="5828538" y="2872740"/>
                </a:moveTo>
                <a:lnTo>
                  <a:pt x="5714238" y="2872740"/>
                </a:lnTo>
                <a:lnTo>
                  <a:pt x="5714238" y="2834640"/>
                </a:lnTo>
                <a:lnTo>
                  <a:pt x="5828538" y="2834640"/>
                </a:lnTo>
                <a:lnTo>
                  <a:pt x="5828538" y="2872740"/>
                </a:lnTo>
                <a:close/>
              </a:path>
              <a:path w="8414385" h="2872740">
                <a:moveTo>
                  <a:pt x="5676138" y="2872740"/>
                </a:moveTo>
                <a:lnTo>
                  <a:pt x="5561838" y="2872740"/>
                </a:lnTo>
                <a:lnTo>
                  <a:pt x="5561838" y="2834640"/>
                </a:lnTo>
                <a:lnTo>
                  <a:pt x="5676138" y="2834640"/>
                </a:lnTo>
                <a:lnTo>
                  <a:pt x="5676138" y="2872740"/>
                </a:lnTo>
                <a:close/>
              </a:path>
              <a:path w="8414385" h="2872740">
                <a:moveTo>
                  <a:pt x="5523738" y="2872740"/>
                </a:moveTo>
                <a:lnTo>
                  <a:pt x="5409438" y="2872740"/>
                </a:lnTo>
                <a:lnTo>
                  <a:pt x="5409438" y="2834640"/>
                </a:lnTo>
                <a:lnTo>
                  <a:pt x="5523738" y="2834640"/>
                </a:lnTo>
                <a:lnTo>
                  <a:pt x="5523738" y="2872740"/>
                </a:lnTo>
                <a:close/>
              </a:path>
              <a:path w="8414385" h="2872740">
                <a:moveTo>
                  <a:pt x="5371338" y="2872740"/>
                </a:moveTo>
                <a:lnTo>
                  <a:pt x="5257038" y="2872740"/>
                </a:lnTo>
                <a:lnTo>
                  <a:pt x="5257038" y="2834640"/>
                </a:lnTo>
                <a:lnTo>
                  <a:pt x="5371338" y="2834640"/>
                </a:lnTo>
                <a:lnTo>
                  <a:pt x="5371338" y="2872740"/>
                </a:lnTo>
                <a:close/>
              </a:path>
              <a:path w="8414385" h="2872740">
                <a:moveTo>
                  <a:pt x="5218938" y="2872740"/>
                </a:moveTo>
                <a:lnTo>
                  <a:pt x="5104638" y="2872740"/>
                </a:lnTo>
                <a:lnTo>
                  <a:pt x="5104638" y="2834640"/>
                </a:lnTo>
                <a:lnTo>
                  <a:pt x="5218938" y="2834640"/>
                </a:lnTo>
                <a:lnTo>
                  <a:pt x="5218938" y="2872740"/>
                </a:lnTo>
                <a:close/>
              </a:path>
              <a:path w="8414385" h="2872740">
                <a:moveTo>
                  <a:pt x="5066538" y="2872740"/>
                </a:moveTo>
                <a:lnTo>
                  <a:pt x="4952238" y="2872740"/>
                </a:lnTo>
                <a:lnTo>
                  <a:pt x="4952238" y="2834640"/>
                </a:lnTo>
                <a:lnTo>
                  <a:pt x="5066538" y="2834640"/>
                </a:lnTo>
                <a:lnTo>
                  <a:pt x="5066538" y="2872740"/>
                </a:lnTo>
                <a:close/>
              </a:path>
              <a:path w="8414385" h="2872740">
                <a:moveTo>
                  <a:pt x="4914138" y="2872740"/>
                </a:moveTo>
                <a:lnTo>
                  <a:pt x="4799838" y="2872740"/>
                </a:lnTo>
                <a:lnTo>
                  <a:pt x="4799838" y="2834640"/>
                </a:lnTo>
                <a:lnTo>
                  <a:pt x="4914138" y="2834640"/>
                </a:lnTo>
                <a:lnTo>
                  <a:pt x="4914138" y="2872740"/>
                </a:lnTo>
                <a:close/>
              </a:path>
              <a:path w="8414385" h="2872740">
                <a:moveTo>
                  <a:pt x="4761738" y="2872740"/>
                </a:moveTo>
                <a:lnTo>
                  <a:pt x="4647438" y="2872740"/>
                </a:lnTo>
                <a:lnTo>
                  <a:pt x="4647438" y="2834640"/>
                </a:lnTo>
                <a:lnTo>
                  <a:pt x="4761738" y="2834640"/>
                </a:lnTo>
                <a:lnTo>
                  <a:pt x="4761738" y="2872740"/>
                </a:lnTo>
                <a:close/>
              </a:path>
              <a:path w="8414385" h="2872740">
                <a:moveTo>
                  <a:pt x="4609338" y="2872740"/>
                </a:moveTo>
                <a:lnTo>
                  <a:pt x="4495038" y="2872740"/>
                </a:lnTo>
                <a:lnTo>
                  <a:pt x="4495038" y="2834640"/>
                </a:lnTo>
                <a:lnTo>
                  <a:pt x="4609338" y="2834640"/>
                </a:lnTo>
                <a:lnTo>
                  <a:pt x="4609338" y="2872740"/>
                </a:lnTo>
                <a:close/>
              </a:path>
              <a:path w="8414385" h="2872740">
                <a:moveTo>
                  <a:pt x="4456938" y="2872740"/>
                </a:moveTo>
                <a:lnTo>
                  <a:pt x="4342638" y="2872740"/>
                </a:lnTo>
                <a:lnTo>
                  <a:pt x="4342638" y="2834640"/>
                </a:lnTo>
                <a:lnTo>
                  <a:pt x="4456938" y="2834640"/>
                </a:lnTo>
                <a:lnTo>
                  <a:pt x="4456938" y="2872740"/>
                </a:lnTo>
                <a:close/>
              </a:path>
              <a:path w="8414385" h="2872740">
                <a:moveTo>
                  <a:pt x="4304538" y="2872740"/>
                </a:moveTo>
                <a:lnTo>
                  <a:pt x="4190238" y="2872740"/>
                </a:lnTo>
                <a:lnTo>
                  <a:pt x="4190238" y="2834640"/>
                </a:lnTo>
                <a:lnTo>
                  <a:pt x="4304538" y="2834640"/>
                </a:lnTo>
                <a:lnTo>
                  <a:pt x="4304538" y="2872740"/>
                </a:lnTo>
                <a:close/>
              </a:path>
              <a:path w="8414385" h="2872740">
                <a:moveTo>
                  <a:pt x="4152138" y="2872740"/>
                </a:moveTo>
                <a:lnTo>
                  <a:pt x="4037838" y="2872740"/>
                </a:lnTo>
                <a:lnTo>
                  <a:pt x="4037838" y="2834640"/>
                </a:lnTo>
                <a:lnTo>
                  <a:pt x="4152138" y="2834640"/>
                </a:lnTo>
                <a:lnTo>
                  <a:pt x="4152138" y="2872740"/>
                </a:lnTo>
                <a:close/>
              </a:path>
              <a:path w="8414385" h="2872740">
                <a:moveTo>
                  <a:pt x="3999738" y="2872740"/>
                </a:moveTo>
                <a:lnTo>
                  <a:pt x="3885438" y="2872740"/>
                </a:lnTo>
                <a:lnTo>
                  <a:pt x="3885438" y="2834640"/>
                </a:lnTo>
                <a:lnTo>
                  <a:pt x="3999738" y="2834640"/>
                </a:lnTo>
                <a:lnTo>
                  <a:pt x="3999738" y="2872740"/>
                </a:lnTo>
                <a:close/>
              </a:path>
              <a:path w="8414385" h="2872740">
                <a:moveTo>
                  <a:pt x="3847338" y="2872740"/>
                </a:moveTo>
                <a:lnTo>
                  <a:pt x="3733038" y="2872740"/>
                </a:lnTo>
                <a:lnTo>
                  <a:pt x="3733038" y="2834640"/>
                </a:lnTo>
                <a:lnTo>
                  <a:pt x="3847338" y="2834640"/>
                </a:lnTo>
                <a:lnTo>
                  <a:pt x="3847338" y="2872740"/>
                </a:lnTo>
                <a:close/>
              </a:path>
              <a:path w="8414385" h="2872740">
                <a:moveTo>
                  <a:pt x="3694938" y="2872740"/>
                </a:moveTo>
                <a:lnTo>
                  <a:pt x="3580638" y="2872740"/>
                </a:lnTo>
                <a:lnTo>
                  <a:pt x="3580638" y="2834640"/>
                </a:lnTo>
                <a:lnTo>
                  <a:pt x="3694938" y="2834640"/>
                </a:lnTo>
                <a:lnTo>
                  <a:pt x="3694938" y="2872740"/>
                </a:lnTo>
                <a:close/>
              </a:path>
              <a:path w="8414385" h="2872740">
                <a:moveTo>
                  <a:pt x="3542538" y="2872740"/>
                </a:moveTo>
                <a:lnTo>
                  <a:pt x="3428238" y="2872740"/>
                </a:lnTo>
                <a:lnTo>
                  <a:pt x="3428238" y="2834640"/>
                </a:lnTo>
                <a:lnTo>
                  <a:pt x="3542538" y="2834640"/>
                </a:lnTo>
                <a:lnTo>
                  <a:pt x="3542538" y="2872740"/>
                </a:lnTo>
                <a:close/>
              </a:path>
              <a:path w="8414385" h="2872740">
                <a:moveTo>
                  <a:pt x="3390138" y="2872740"/>
                </a:moveTo>
                <a:lnTo>
                  <a:pt x="3275838" y="2872740"/>
                </a:lnTo>
                <a:lnTo>
                  <a:pt x="3275838" y="2834640"/>
                </a:lnTo>
                <a:lnTo>
                  <a:pt x="3390138" y="2834640"/>
                </a:lnTo>
                <a:lnTo>
                  <a:pt x="3390138" y="2872740"/>
                </a:lnTo>
                <a:close/>
              </a:path>
              <a:path w="8414385" h="2872740">
                <a:moveTo>
                  <a:pt x="3237738" y="2872740"/>
                </a:moveTo>
                <a:lnTo>
                  <a:pt x="3123438" y="2872740"/>
                </a:lnTo>
                <a:lnTo>
                  <a:pt x="3123438" y="2834640"/>
                </a:lnTo>
                <a:lnTo>
                  <a:pt x="3237738" y="2834640"/>
                </a:lnTo>
                <a:lnTo>
                  <a:pt x="3237738" y="2872740"/>
                </a:lnTo>
                <a:close/>
              </a:path>
              <a:path w="8414385" h="2872740">
                <a:moveTo>
                  <a:pt x="3085338" y="2872740"/>
                </a:moveTo>
                <a:lnTo>
                  <a:pt x="2971038" y="2872740"/>
                </a:lnTo>
                <a:lnTo>
                  <a:pt x="2971038" y="2834640"/>
                </a:lnTo>
                <a:lnTo>
                  <a:pt x="3085338" y="2834640"/>
                </a:lnTo>
                <a:lnTo>
                  <a:pt x="3085338" y="2872740"/>
                </a:lnTo>
                <a:close/>
              </a:path>
              <a:path w="8414385" h="2872740">
                <a:moveTo>
                  <a:pt x="2932938" y="2872740"/>
                </a:moveTo>
                <a:lnTo>
                  <a:pt x="2818638" y="2872740"/>
                </a:lnTo>
                <a:lnTo>
                  <a:pt x="2818638" y="2834640"/>
                </a:lnTo>
                <a:lnTo>
                  <a:pt x="2932938" y="2834640"/>
                </a:lnTo>
                <a:lnTo>
                  <a:pt x="2932938" y="2872740"/>
                </a:lnTo>
                <a:close/>
              </a:path>
              <a:path w="8414385" h="2872740">
                <a:moveTo>
                  <a:pt x="2780538" y="2872740"/>
                </a:moveTo>
                <a:lnTo>
                  <a:pt x="2666238" y="2872740"/>
                </a:lnTo>
                <a:lnTo>
                  <a:pt x="2666238" y="2834640"/>
                </a:lnTo>
                <a:lnTo>
                  <a:pt x="2780538" y="2834640"/>
                </a:lnTo>
                <a:lnTo>
                  <a:pt x="2780538" y="2872740"/>
                </a:lnTo>
                <a:close/>
              </a:path>
              <a:path w="8414385" h="2872740">
                <a:moveTo>
                  <a:pt x="2628138" y="2872740"/>
                </a:moveTo>
                <a:lnTo>
                  <a:pt x="2513838" y="2872740"/>
                </a:lnTo>
                <a:lnTo>
                  <a:pt x="2513838" y="2834640"/>
                </a:lnTo>
                <a:lnTo>
                  <a:pt x="2628138" y="2834640"/>
                </a:lnTo>
                <a:lnTo>
                  <a:pt x="2628138" y="2872740"/>
                </a:lnTo>
                <a:close/>
              </a:path>
              <a:path w="8414385" h="2872740">
                <a:moveTo>
                  <a:pt x="2475738" y="2872740"/>
                </a:moveTo>
                <a:lnTo>
                  <a:pt x="2361438" y="2872740"/>
                </a:lnTo>
                <a:lnTo>
                  <a:pt x="2361438" y="2834640"/>
                </a:lnTo>
                <a:lnTo>
                  <a:pt x="2475738" y="2834640"/>
                </a:lnTo>
                <a:lnTo>
                  <a:pt x="2475738" y="2872740"/>
                </a:lnTo>
                <a:close/>
              </a:path>
              <a:path w="8414385" h="2872740">
                <a:moveTo>
                  <a:pt x="2323338" y="2872740"/>
                </a:moveTo>
                <a:lnTo>
                  <a:pt x="2209038" y="2872740"/>
                </a:lnTo>
                <a:lnTo>
                  <a:pt x="2209038" y="2834640"/>
                </a:lnTo>
                <a:lnTo>
                  <a:pt x="2323338" y="2834640"/>
                </a:lnTo>
                <a:lnTo>
                  <a:pt x="2323338" y="2872740"/>
                </a:lnTo>
                <a:close/>
              </a:path>
              <a:path w="8414385" h="2872740">
                <a:moveTo>
                  <a:pt x="2170938" y="2872740"/>
                </a:moveTo>
                <a:lnTo>
                  <a:pt x="2056638" y="2872740"/>
                </a:lnTo>
                <a:lnTo>
                  <a:pt x="2056638" y="2834640"/>
                </a:lnTo>
                <a:lnTo>
                  <a:pt x="2170938" y="2834640"/>
                </a:lnTo>
                <a:lnTo>
                  <a:pt x="2170938" y="2872740"/>
                </a:lnTo>
                <a:close/>
              </a:path>
              <a:path w="8414385" h="2872740">
                <a:moveTo>
                  <a:pt x="2018538" y="2872740"/>
                </a:moveTo>
                <a:lnTo>
                  <a:pt x="1904238" y="2872740"/>
                </a:lnTo>
                <a:lnTo>
                  <a:pt x="1904238" y="2834640"/>
                </a:lnTo>
                <a:lnTo>
                  <a:pt x="2018538" y="2834640"/>
                </a:lnTo>
                <a:lnTo>
                  <a:pt x="2018538" y="2872740"/>
                </a:lnTo>
                <a:close/>
              </a:path>
              <a:path w="8414385" h="2872740">
                <a:moveTo>
                  <a:pt x="1866138" y="2872740"/>
                </a:moveTo>
                <a:lnTo>
                  <a:pt x="1751838" y="2872740"/>
                </a:lnTo>
                <a:lnTo>
                  <a:pt x="1751838" y="2834640"/>
                </a:lnTo>
                <a:lnTo>
                  <a:pt x="1866138" y="2834640"/>
                </a:lnTo>
                <a:lnTo>
                  <a:pt x="1866138" y="2872740"/>
                </a:lnTo>
                <a:close/>
              </a:path>
              <a:path w="8414385" h="2872740">
                <a:moveTo>
                  <a:pt x="1713738" y="2872740"/>
                </a:moveTo>
                <a:lnTo>
                  <a:pt x="1599438" y="2872740"/>
                </a:lnTo>
                <a:lnTo>
                  <a:pt x="1599438" y="2834640"/>
                </a:lnTo>
                <a:lnTo>
                  <a:pt x="1713738" y="2834640"/>
                </a:lnTo>
                <a:lnTo>
                  <a:pt x="1713738" y="2872740"/>
                </a:lnTo>
                <a:close/>
              </a:path>
              <a:path w="8414385" h="2872740">
                <a:moveTo>
                  <a:pt x="1561338" y="2872740"/>
                </a:moveTo>
                <a:lnTo>
                  <a:pt x="1447038" y="2872740"/>
                </a:lnTo>
                <a:lnTo>
                  <a:pt x="1447038" y="2834640"/>
                </a:lnTo>
                <a:lnTo>
                  <a:pt x="1561338" y="2834640"/>
                </a:lnTo>
                <a:lnTo>
                  <a:pt x="1561338" y="2872740"/>
                </a:lnTo>
                <a:close/>
              </a:path>
              <a:path w="8414385" h="2872740">
                <a:moveTo>
                  <a:pt x="1408938" y="2872740"/>
                </a:moveTo>
                <a:lnTo>
                  <a:pt x="1294638" y="2872740"/>
                </a:lnTo>
                <a:lnTo>
                  <a:pt x="1294638" y="2834640"/>
                </a:lnTo>
                <a:lnTo>
                  <a:pt x="1408938" y="2834640"/>
                </a:lnTo>
                <a:lnTo>
                  <a:pt x="1408938" y="2872740"/>
                </a:lnTo>
                <a:close/>
              </a:path>
              <a:path w="8414385" h="2872740">
                <a:moveTo>
                  <a:pt x="1256538" y="2872740"/>
                </a:moveTo>
                <a:lnTo>
                  <a:pt x="1142238" y="2872740"/>
                </a:lnTo>
                <a:lnTo>
                  <a:pt x="1142238" y="2834640"/>
                </a:lnTo>
                <a:lnTo>
                  <a:pt x="1256538" y="2834640"/>
                </a:lnTo>
                <a:lnTo>
                  <a:pt x="1256538" y="2872740"/>
                </a:lnTo>
                <a:close/>
              </a:path>
              <a:path w="8414385" h="2872740">
                <a:moveTo>
                  <a:pt x="1104138" y="2872740"/>
                </a:moveTo>
                <a:lnTo>
                  <a:pt x="989838" y="2872740"/>
                </a:lnTo>
                <a:lnTo>
                  <a:pt x="989838" y="2834640"/>
                </a:lnTo>
                <a:lnTo>
                  <a:pt x="1104138" y="2834640"/>
                </a:lnTo>
                <a:lnTo>
                  <a:pt x="1104138" y="2872740"/>
                </a:lnTo>
                <a:close/>
              </a:path>
              <a:path w="8414385" h="2872740">
                <a:moveTo>
                  <a:pt x="951738" y="2872740"/>
                </a:moveTo>
                <a:lnTo>
                  <a:pt x="837438" y="2872740"/>
                </a:lnTo>
                <a:lnTo>
                  <a:pt x="837438" y="2834640"/>
                </a:lnTo>
                <a:lnTo>
                  <a:pt x="951738" y="2834640"/>
                </a:lnTo>
                <a:lnTo>
                  <a:pt x="951738" y="2872740"/>
                </a:lnTo>
                <a:close/>
              </a:path>
              <a:path w="8414385" h="2872740">
                <a:moveTo>
                  <a:pt x="799338" y="2872740"/>
                </a:moveTo>
                <a:lnTo>
                  <a:pt x="685038" y="2872740"/>
                </a:lnTo>
                <a:lnTo>
                  <a:pt x="685038" y="2834640"/>
                </a:lnTo>
                <a:lnTo>
                  <a:pt x="799338" y="2834640"/>
                </a:lnTo>
                <a:lnTo>
                  <a:pt x="799338" y="2872740"/>
                </a:lnTo>
                <a:close/>
              </a:path>
              <a:path w="8414385" h="2872740">
                <a:moveTo>
                  <a:pt x="646938" y="2872740"/>
                </a:moveTo>
                <a:lnTo>
                  <a:pt x="532638" y="2872740"/>
                </a:lnTo>
                <a:lnTo>
                  <a:pt x="532638" y="2834640"/>
                </a:lnTo>
                <a:lnTo>
                  <a:pt x="646938" y="2834640"/>
                </a:lnTo>
                <a:lnTo>
                  <a:pt x="646938" y="2872740"/>
                </a:lnTo>
                <a:close/>
              </a:path>
              <a:path w="8414385" h="2872740">
                <a:moveTo>
                  <a:pt x="494538" y="2872740"/>
                </a:moveTo>
                <a:lnTo>
                  <a:pt x="380238" y="2872740"/>
                </a:lnTo>
                <a:lnTo>
                  <a:pt x="380238" y="2834640"/>
                </a:lnTo>
                <a:lnTo>
                  <a:pt x="494538" y="2834640"/>
                </a:lnTo>
                <a:lnTo>
                  <a:pt x="494538" y="2872740"/>
                </a:lnTo>
                <a:close/>
              </a:path>
              <a:path w="8414385" h="2872740">
                <a:moveTo>
                  <a:pt x="342138" y="2872740"/>
                </a:moveTo>
                <a:lnTo>
                  <a:pt x="227838" y="2872740"/>
                </a:lnTo>
                <a:lnTo>
                  <a:pt x="227838" y="2834640"/>
                </a:lnTo>
                <a:lnTo>
                  <a:pt x="342138" y="2834640"/>
                </a:lnTo>
                <a:lnTo>
                  <a:pt x="342138" y="2872740"/>
                </a:lnTo>
                <a:close/>
              </a:path>
              <a:path w="8414385" h="2872740">
                <a:moveTo>
                  <a:pt x="189738" y="2872740"/>
                </a:moveTo>
                <a:lnTo>
                  <a:pt x="75438" y="2872740"/>
                </a:lnTo>
                <a:lnTo>
                  <a:pt x="75438" y="2834640"/>
                </a:lnTo>
                <a:lnTo>
                  <a:pt x="189738" y="2834640"/>
                </a:lnTo>
                <a:lnTo>
                  <a:pt x="189738" y="287274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1">
            <a:extLst>
              <a:ext uri="{FF2B5EF4-FFF2-40B4-BE49-F238E27FC236}">
                <a16:creationId xmlns:a16="http://schemas.microsoft.com/office/drawing/2014/main" id="{D5A57C25-CD06-ECFF-92D3-A8D0517ACE4C}"/>
              </a:ext>
            </a:extLst>
          </p:cNvPr>
          <p:cNvSpPr/>
          <p:nvPr/>
        </p:nvSpPr>
        <p:spPr>
          <a:xfrm>
            <a:off x="2725885" y="2398030"/>
            <a:ext cx="1005840" cy="341630"/>
          </a:xfrm>
          <a:custGeom>
            <a:avLst/>
            <a:gdLst/>
            <a:ahLst/>
            <a:cxnLst/>
            <a:rect l="l" t="t" r="r" b="b"/>
            <a:pathLst>
              <a:path w="1005839" h="341630">
                <a:moveTo>
                  <a:pt x="754380" y="170688"/>
                </a:moveTo>
                <a:lnTo>
                  <a:pt x="251460" y="170688"/>
                </a:lnTo>
                <a:lnTo>
                  <a:pt x="251460" y="0"/>
                </a:lnTo>
                <a:lnTo>
                  <a:pt x="754380" y="0"/>
                </a:lnTo>
                <a:lnTo>
                  <a:pt x="754380" y="170688"/>
                </a:lnTo>
                <a:close/>
              </a:path>
              <a:path w="1005839" h="341630">
                <a:moveTo>
                  <a:pt x="502920" y="341376"/>
                </a:moveTo>
                <a:lnTo>
                  <a:pt x="0" y="170688"/>
                </a:lnTo>
                <a:lnTo>
                  <a:pt x="1005840" y="170688"/>
                </a:lnTo>
                <a:lnTo>
                  <a:pt x="502920" y="3413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2">
            <a:extLst>
              <a:ext uri="{FF2B5EF4-FFF2-40B4-BE49-F238E27FC236}">
                <a16:creationId xmlns:a16="http://schemas.microsoft.com/office/drawing/2014/main" id="{D3F0C81B-212C-E757-E11F-78A2F7239793}"/>
              </a:ext>
            </a:extLst>
          </p:cNvPr>
          <p:cNvSpPr txBox="1"/>
          <p:nvPr/>
        </p:nvSpPr>
        <p:spPr>
          <a:xfrm>
            <a:off x="3210949" y="3009104"/>
            <a:ext cx="20961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Laplacian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Eigenmap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13">
            <a:extLst>
              <a:ext uri="{FF2B5EF4-FFF2-40B4-BE49-F238E27FC236}">
                <a16:creationId xmlns:a16="http://schemas.microsoft.com/office/drawing/2014/main" id="{F56AFB34-41ED-5030-A483-5F6483ED7E74}"/>
              </a:ext>
            </a:extLst>
          </p:cNvPr>
          <p:cNvSpPr/>
          <p:nvPr/>
        </p:nvSpPr>
        <p:spPr>
          <a:xfrm>
            <a:off x="7360230" y="2867295"/>
            <a:ext cx="269366" cy="2700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B0AF87DC-42BB-3522-EB67-6ACC04E1525D}"/>
              </a:ext>
            </a:extLst>
          </p:cNvPr>
          <p:cNvSpPr/>
          <p:nvPr/>
        </p:nvSpPr>
        <p:spPr>
          <a:xfrm>
            <a:off x="7392373" y="3172832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539" y="205739"/>
                </a:moveTo>
                <a:lnTo>
                  <a:pt x="62497" y="197656"/>
                </a:lnTo>
                <a:lnTo>
                  <a:pt x="29825" y="175612"/>
                </a:lnTo>
                <a:lnTo>
                  <a:pt x="7892" y="142978"/>
                </a:lnTo>
                <a:lnTo>
                  <a:pt x="0" y="103022"/>
                </a:lnTo>
                <a:lnTo>
                  <a:pt x="7892" y="62895"/>
                </a:lnTo>
                <a:lnTo>
                  <a:pt x="29838" y="30151"/>
                </a:lnTo>
                <a:lnTo>
                  <a:pt x="62512" y="8084"/>
                </a:lnTo>
                <a:lnTo>
                  <a:pt x="102539" y="0"/>
                </a:lnTo>
                <a:lnTo>
                  <a:pt x="142587" y="8087"/>
                </a:lnTo>
                <a:lnTo>
                  <a:pt x="175295" y="30151"/>
                </a:lnTo>
                <a:lnTo>
                  <a:pt x="197326" y="62831"/>
                </a:lnTo>
                <a:lnTo>
                  <a:pt x="205409" y="102869"/>
                </a:lnTo>
                <a:lnTo>
                  <a:pt x="197326" y="142914"/>
                </a:lnTo>
                <a:lnTo>
                  <a:pt x="175282" y="175612"/>
                </a:lnTo>
                <a:lnTo>
                  <a:pt x="142572" y="197659"/>
                </a:lnTo>
                <a:lnTo>
                  <a:pt x="102539" y="205739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5">
            <a:extLst>
              <a:ext uri="{FF2B5EF4-FFF2-40B4-BE49-F238E27FC236}">
                <a16:creationId xmlns:a16="http://schemas.microsoft.com/office/drawing/2014/main" id="{0A664898-C356-F28D-9BB4-30882A6F0A31}"/>
              </a:ext>
            </a:extLst>
          </p:cNvPr>
          <p:cNvSpPr/>
          <p:nvPr/>
        </p:nvSpPr>
        <p:spPr>
          <a:xfrm>
            <a:off x="7597783" y="327570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9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6">
            <a:extLst>
              <a:ext uri="{FF2B5EF4-FFF2-40B4-BE49-F238E27FC236}">
                <a16:creationId xmlns:a16="http://schemas.microsoft.com/office/drawing/2014/main" id="{C51CFB49-5123-0073-FE78-901B893779D9}"/>
              </a:ext>
            </a:extLst>
          </p:cNvPr>
          <p:cNvSpPr txBox="1"/>
          <p:nvPr/>
        </p:nvSpPr>
        <p:spPr>
          <a:xfrm>
            <a:off x="7701834" y="3001509"/>
            <a:ext cx="5111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1970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17">
            <a:extLst>
              <a:ext uri="{FF2B5EF4-FFF2-40B4-BE49-F238E27FC236}">
                <a16:creationId xmlns:a16="http://schemas.microsoft.com/office/drawing/2014/main" id="{218DA917-7194-0526-DF14-C20DF95ECB6C}"/>
              </a:ext>
            </a:extLst>
          </p:cNvPr>
          <p:cNvSpPr/>
          <p:nvPr/>
        </p:nvSpPr>
        <p:spPr>
          <a:xfrm>
            <a:off x="8428694" y="3024395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755" y="478535"/>
                </a:moveTo>
                <a:lnTo>
                  <a:pt x="80772" y="478535"/>
                </a:lnTo>
                <a:lnTo>
                  <a:pt x="49381" y="472463"/>
                </a:lnTo>
                <a:lnTo>
                  <a:pt x="23812" y="455490"/>
                </a:lnTo>
                <a:lnTo>
                  <a:pt x="6530" y="430228"/>
                </a:lnTo>
                <a:lnTo>
                  <a:pt x="0" y="399288"/>
                </a:lnTo>
                <a:lnTo>
                  <a:pt x="0" y="80771"/>
                </a:lnTo>
                <a:lnTo>
                  <a:pt x="6530" y="49407"/>
                </a:lnTo>
                <a:lnTo>
                  <a:pt x="23812" y="23845"/>
                </a:lnTo>
                <a:lnTo>
                  <a:pt x="49381" y="6553"/>
                </a:lnTo>
                <a:lnTo>
                  <a:pt x="80772" y="0"/>
                </a:lnTo>
                <a:lnTo>
                  <a:pt x="1476755" y="0"/>
                </a:lnTo>
                <a:lnTo>
                  <a:pt x="1507644" y="6553"/>
                </a:lnTo>
                <a:lnTo>
                  <a:pt x="1532886" y="23845"/>
                </a:lnTo>
                <a:lnTo>
                  <a:pt x="1549875" y="49407"/>
                </a:lnTo>
                <a:lnTo>
                  <a:pt x="1556003" y="80771"/>
                </a:lnTo>
                <a:lnTo>
                  <a:pt x="1556003" y="399288"/>
                </a:lnTo>
                <a:lnTo>
                  <a:pt x="1549875" y="430228"/>
                </a:lnTo>
                <a:lnTo>
                  <a:pt x="1532886" y="455490"/>
                </a:lnTo>
                <a:lnTo>
                  <a:pt x="1507644" y="472463"/>
                </a:lnTo>
                <a:lnTo>
                  <a:pt x="1476755" y="478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8">
            <a:extLst>
              <a:ext uri="{FF2B5EF4-FFF2-40B4-BE49-F238E27FC236}">
                <a16:creationId xmlns:a16="http://schemas.microsoft.com/office/drawing/2014/main" id="{973E0C05-F2AA-7262-C24D-52A97D33E746}"/>
              </a:ext>
            </a:extLst>
          </p:cNvPr>
          <p:cNvSpPr txBox="1"/>
          <p:nvPr/>
        </p:nvSpPr>
        <p:spPr>
          <a:xfrm>
            <a:off x="8833480" y="3040613"/>
            <a:ext cx="7473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9215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Spectral  Clu</a:t>
            </a:r>
            <a:r>
              <a:rPr sz="1400" spc="-20" dirty="0">
                <a:latin typeface="Calibri"/>
                <a:cs typeface="Calibri"/>
              </a:rPr>
              <a:t>st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in</a:t>
            </a:r>
            <a:r>
              <a:rPr sz="1400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19">
            <a:extLst>
              <a:ext uri="{FF2B5EF4-FFF2-40B4-BE49-F238E27FC236}">
                <a16:creationId xmlns:a16="http://schemas.microsoft.com/office/drawing/2014/main" id="{67643556-870F-892B-F4F8-FB9FFE6BF46B}"/>
              </a:ext>
            </a:extLst>
          </p:cNvPr>
          <p:cNvSpPr/>
          <p:nvPr/>
        </p:nvSpPr>
        <p:spPr>
          <a:xfrm>
            <a:off x="7392373" y="3779549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539" y="205740"/>
                </a:moveTo>
                <a:lnTo>
                  <a:pt x="62500" y="197656"/>
                </a:lnTo>
                <a:lnTo>
                  <a:pt x="29838" y="175610"/>
                </a:lnTo>
                <a:lnTo>
                  <a:pt x="7892" y="142908"/>
                </a:lnTo>
                <a:lnTo>
                  <a:pt x="0" y="102857"/>
                </a:lnTo>
                <a:lnTo>
                  <a:pt x="7892" y="62825"/>
                </a:lnTo>
                <a:lnTo>
                  <a:pt x="29838" y="30130"/>
                </a:lnTo>
                <a:lnTo>
                  <a:pt x="62500" y="8084"/>
                </a:lnTo>
                <a:lnTo>
                  <a:pt x="102539" y="0"/>
                </a:lnTo>
                <a:lnTo>
                  <a:pt x="142584" y="8084"/>
                </a:lnTo>
                <a:lnTo>
                  <a:pt x="175282" y="30132"/>
                </a:lnTo>
                <a:lnTo>
                  <a:pt x="197326" y="62831"/>
                </a:lnTo>
                <a:lnTo>
                  <a:pt x="205409" y="102870"/>
                </a:lnTo>
                <a:lnTo>
                  <a:pt x="197326" y="142914"/>
                </a:lnTo>
                <a:lnTo>
                  <a:pt x="175282" y="175612"/>
                </a:lnTo>
                <a:lnTo>
                  <a:pt x="142584" y="197656"/>
                </a:lnTo>
                <a:lnTo>
                  <a:pt x="102539" y="205740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0">
            <a:extLst>
              <a:ext uri="{FF2B5EF4-FFF2-40B4-BE49-F238E27FC236}">
                <a16:creationId xmlns:a16="http://schemas.microsoft.com/office/drawing/2014/main" id="{333528DA-BB26-B524-EAFB-C8EBE46A1BEC}"/>
              </a:ext>
            </a:extLst>
          </p:cNvPr>
          <p:cNvSpPr/>
          <p:nvPr/>
        </p:nvSpPr>
        <p:spPr>
          <a:xfrm>
            <a:off x="7597783" y="3882419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9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1">
            <a:extLst>
              <a:ext uri="{FF2B5EF4-FFF2-40B4-BE49-F238E27FC236}">
                <a16:creationId xmlns:a16="http://schemas.microsoft.com/office/drawing/2014/main" id="{48DC3D1F-ECF7-A355-6048-05678F25BCFA}"/>
              </a:ext>
            </a:extLst>
          </p:cNvPr>
          <p:cNvSpPr txBox="1"/>
          <p:nvPr/>
        </p:nvSpPr>
        <p:spPr>
          <a:xfrm>
            <a:off x="7694964" y="3207021"/>
            <a:ext cx="526415" cy="58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 marR="5080" indent="-48260">
              <a:lnSpc>
                <a:spcPct val="144000"/>
              </a:lnSpc>
            </a:pPr>
            <a:r>
              <a:rPr sz="1400" dirty="0">
                <a:latin typeface="Arial"/>
                <a:cs typeface="Arial"/>
              </a:rPr>
              <a:t>~</a:t>
            </a:r>
            <a:r>
              <a:rPr sz="1400" spc="-5" dirty="0">
                <a:latin typeface="Arial"/>
                <a:cs typeface="Arial"/>
              </a:rPr>
              <a:t>200</a:t>
            </a:r>
            <a:r>
              <a:rPr sz="1400" dirty="0">
                <a:latin typeface="Arial"/>
                <a:cs typeface="Arial"/>
              </a:rPr>
              <a:t>0  </a:t>
            </a:r>
            <a:r>
              <a:rPr sz="1400" spc="-5" dirty="0">
                <a:latin typeface="Arial"/>
                <a:cs typeface="Arial"/>
              </a:rPr>
              <a:t>2000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22">
            <a:extLst>
              <a:ext uri="{FF2B5EF4-FFF2-40B4-BE49-F238E27FC236}">
                <a16:creationId xmlns:a16="http://schemas.microsoft.com/office/drawing/2014/main" id="{2F9D7859-AA7F-258D-A39A-68156E8E9955}"/>
              </a:ext>
            </a:extLst>
          </p:cNvPr>
          <p:cNvSpPr/>
          <p:nvPr/>
        </p:nvSpPr>
        <p:spPr>
          <a:xfrm>
            <a:off x="8428694" y="3630946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755" y="478536"/>
                </a:moveTo>
                <a:lnTo>
                  <a:pt x="80772" y="478536"/>
                </a:lnTo>
                <a:lnTo>
                  <a:pt x="49381" y="472556"/>
                </a:lnTo>
                <a:lnTo>
                  <a:pt x="23812" y="455614"/>
                </a:lnTo>
                <a:lnTo>
                  <a:pt x="6530" y="430321"/>
                </a:lnTo>
                <a:lnTo>
                  <a:pt x="0" y="399288"/>
                </a:lnTo>
                <a:lnTo>
                  <a:pt x="0" y="80772"/>
                </a:lnTo>
                <a:lnTo>
                  <a:pt x="6530" y="49495"/>
                </a:lnTo>
                <a:lnTo>
                  <a:pt x="23812" y="23964"/>
                </a:lnTo>
                <a:lnTo>
                  <a:pt x="49381" y="6644"/>
                </a:lnTo>
                <a:lnTo>
                  <a:pt x="80772" y="0"/>
                </a:lnTo>
                <a:lnTo>
                  <a:pt x="1476755" y="0"/>
                </a:lnTo>
                <a:lnTo>
                  <a:pt x="1507644" y="6644"/>
                </a:lnTo>
                <a:lnTo>
                  <a:pt x="1532886" y="23964"/>
                </a:lnTo>
                <a:lnTo>
                  <a:pt x="1549875" y="49495"/>
                </a:lnTo>
                <a:lnTo>
                  <a:pt x="1556003" y="80772"/>
                </a:lnTo>
                <a:lnTo>
                  <a:pt x="1556003" y="399288"/>
                </a:lnTo>
                <a:lnTo>
                  <a:pt x="1549875" y="430321"/>
                </a:lnTo>
                <a:lnTo>
                  <a:pt x="1532886" y="455614"/>
                </a:lnTo>
                <a:lnTo>
                  <a:pt x="1507644" y="472556"/>
                </a:lnTo>
                <a:lnTo>
                  <a:pt x="1476755" y="478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3">
            <a:extLst>
              <a:ext uri="{FF2B5EF4-FFF2-40B4-BE49-F238E27FC236}">
                <a16:creationId xmlns:a16="http://schemas.microsoft.com/office/drawing/2014/main" id="{FE43AAB8-69A5-CF84-5654-AC07341FD61F}"/>
              </a:ext>
            </a:extLst>
          </p:cNvPr>
          <p:cNvSpPr txBox="1"/>
          <p:nvPr/>
        </p:nvSpPr>
        <p:spPr>
          <a:xfrm>
            <a:off x="8762361" y="3753362"/>
            <a:ext cx="8896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IsoMap;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2" name="object 24">
            <a:extLst>
              <a:ext uri="{FF2B5EF4-FFF2-40B4-BE49-F238E27FC236}">
                <a16:creationId xmlns:a16="http://schemas.microsoft.com/office/drawing/2014/main" id="{349714E8-6673-F8C2-8CF3-2E90624CCDB5}"/>
              </a:ext>
            </a:extLst>
          </p:cNvPr>
          <p:cNvSpPr/>
          <p:nvPr/>
        </p:nvSpPr>
        <p:spPr>
          <a:xfrm>
            <a:off x="7392373" y="4384615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539" y="205739"/>
                </a:moveTo>
                <a:lnTo>
                  <a:pt x="62500" y="197656"/>
                </a:lnTo>
                <a:lnTo>
                  <a:pt x="29838" y="175606"/>
                </a:lnTo>
                <a:lnTo>
                  <a:pt x="7892" y="142892"/>
                </a:lnTo>
                <a:lnTo>
                  <a:pt x="0" y="102819"/>
                </a:lnTo>
                <a:lnTo>
                  <a:pt x="7892" y="62809"/>
                </a:lnTo>
                <a:lnTo>
                  <a:pt x="29838" y="30125"/>
                </a:lnTo>
                <a:lnTo>
                  <a:pt x="62500" y="8084"/>
                </a:lnTo>
                <a:lnTo>
                  <a:pt x="102539" y="0"/>
                </a:lnTo>
                <a:lnTo>
                  <a:pt x="142584" y="8084"/>
                </a:lnTo>
                <a:lnTo>
                  <a:pt x="175282" y="30132"/>
                </a:lnTo>
                <a:lnTo>
                  <a:pt x="197326" y="62831"/>
                </a:lnTo>
                <a:lnTo>
                  <a:pt x="205409" y="102869"/>
                </a:lnTo>
                <a:lnTo>
                  <a:pt x="197326" y="142914"/>
                </a:lnTo>
                <a:lnTo>
                  <a:pt x="175282" y="175612"/>
                </a:lnTo>
                <a:lnTo>
                  <a:pt x="142584" y="197656"/>
                </a:lnTo>
                <a:lnTo>
                  <a:pt x="102539" y="205739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5">
            <a:extLst>
              <a:ext uri="{FF2B5EF4-FFF2-40B4-BE49-F238E27FC236}">
                <a16:creationId xmlns:a16="http://schemas.microsoft.com/office/drawing/2014/main" id="{31B10693-18BB-6F89-9B28-28A8F1C7472B}"/>
              </a:ext>
            </a:extLst>
          </p:cNvPr>
          <p:cNvSpPr/>
          <p:nvPr/>
        </p:nvSpPr>
        <p:spPr>
          <a:xfrm>
            <a:off x="7597783" y="4487485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9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6">
            <a:extLst>
              <a:ext uri="{FF2B5EF4-FFF2-40B4-BE49-F238E27FC236}">
                <a16:creationId xmlns:a16="http://schemas.microsoft.com/office/drawing/2014/main" id="{32419819-05EF-57B4-C77C-25D380B7825E}"/>
              </a:ext>
            </a:extLst>
          </p:cNvPr>
          <p:cNvSpPr txBox="1"/>
          <p:nvPr/>
        </p:nvSpPr>
        <p:spPr>
          <a:xfrm>
            <a:off x="7742868" y="4213292"/>
            <a:ext cx="4222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200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27">
            <a:extLst>
              <a:ext uri="{FF2B5EF4-FFF2-40B4-BE49-F238E27FC236}">
                <a16:creationId xmlns:a16="http://schemas.microsoft.com/office/drawing/2014/main" id="{A7ECA90D-E991-A553-0B3A-639749DC0DAC}"/>
              </a:ext>
            </a:extLst>
          </p:cNvPr>
          <p:cNvSpPr/>
          <p:nvPr/>
        </p:nvSpPr>
        <p:spPr>
          <a:xfrm>
            <a:off x="8428694" y="4235975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755" y="478536"/>
                </a:moveTo>
                <a:lnTo>
                  <a:pt x="80772" y="478536"/>
                </a:lnTo>
                <a:lnTo>
                  <a:pt x="49381" y="472577"/>
                </a:lnTo>
                <a:lnTo>
                  <a:pt x="23812" y="455642"/>
                </a:lnTo>
                <a:lnTo>
                  <a:pt x="6530" y="430342"/>
                </a:lnTo>
                <a:lnTo>
                  <a:pt x="0" y="399288"/>
                </a:lnTo>
                <a:lnTo>
                  <a:pt x="0" y="80772"/>
                </a:lnTo>
                <a:lnTo>
                  <a:pt x="6530" y="49522"/>
                </a:lnTo>
                <a:lnTo>
                  <a:pt x="23812" y="23998"/>
                </a:lnTo>
                <a:lnTo>
                  <a:pt x="49381" y="6668"/>
                </a:lnTo>
                <a:lnTo>
                  <a:pt x="80772" y="0"/>
                </a:lnTo>
                <a:lnTo>
                  <a:pt x="1476755" y="0"/>
                </a:lnTo>
                <a:lnTo>
                  <a:pt x="1507644" y="6668"/>
                </a:lnTo>
                <a:lnTo>
                  <a:pt x="1532886" y="23998"/>
                </a:lnTo>
                <a:lnTo>
                  <a:pt x="1549875" y="49522"/>
                </a:lnTo>
                <a:lnTo>
                  <a:pt x="1556003" y="80772"/>
                </a:lnTo>
                <a:lnTo>
                  <a:pt x="1556003" y="399288"/>
                </a:lnTo>
                <a:lnTo>
                  <a:pt x="1549875" y="430342"/>
                </a:lnTo>
                <a:lnTo>
                  <a:pt x="1532886" y="455642"/>
                </a:lnTo>
                <a:lnTo>
                  <a:pt x="1507644" y="472577"/>
                </a:lnTo>
                <a:lnTo>
                  <a:pt x="1476755" y="478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8">
            <a:extLst>
              <a:ext uri="{FF2B5EF4-FFF2-40B4-BE49-F238E27FC236}">
                <a16:creationId xmlns:a16="http://schemas.microsoft.com/office/drawing/2014/main" id="{DE3B2F2E-F047-98CF-8898-99D29D6E2361}"/>
              </a:ext>
            </a:extLst>
          </p:cNvPr>
          <p:cNvSpPr txBox="1"/>
          <p:nvPr/>
        </p:nvSpPr>
        <p:spPr>
          <a:xfrm>
            <a:off x="8803636" y="4252396"/>
            <a:ext cx="80581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3975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Laplacian  Ei</a:t>
            </a:r>
            <a:r>
              <a:rPr sz="1400" spc="-2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enma</a:t>
            </a:r>
            <a:r>
              <a:rPr sz="1400" spc="-1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29">
            <a:extLst>
              <a:ext uri="{FF2B5EF4-FFF2-40B4-BE49-F238E27FC236}">
                <a16:creationId xmlns:a16="http://schemas.microsoft.com/office/drawing/2014/main" id="{DA22C66B-71C7-E2E0-CF2A-5309C795878B}"/>
              </a:ext>
            </a:extLst>
          </p:cNvPr>
          <p:cNvSpPr/>
          <p:nvPr/>
        </p:nvSpPr>
        <p:spPr>
          <a:xfrm>
            <a:off x="7392373" y="4976143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539" y="205739"/>
                </a:moveTo>
                <a:lnTo>
                  <a:pt x="62500" y="197650"/>
                </a:lnTo>
                <a:lnTo>
                  <a:pt x="29838" y="175574"/>
                </a:lnTo>
                <a:lnTo>
                  <a:pt x="7892" y="142796"/>
                </a:lnTo>
                <a:lnTo>
                  <a:pt x="0" y="102603"/>
                </a:lnTo>
                <a:lnTo>
                  <a:pt x="7892" y="62713"/>
                </a:lnTo>
                <a:lnTo>
                  <a:pt x="29838" y="30094"/>
                </a:lnTo>
                <a:lnTo>
                  <a:pt x="62500" y="8078"/>
                </a:lnTo>
                <a:lnTo>
                  <a:pt x="102539" y="0"/>
                </a:lnTo>
                <a:lnTo>
                  <a:pt x="142584" y="8083"/>
                </a:lnTo>
                <a:lnTo>
                  <a:pt x="175282" y="30127"/>
                </a:lnTo>
                <a:lnTo>
                  <a:pt x="197326" y="62825"/>
                </a:lnTo>
                <a:lnTo>
                  <a:pt x="205409" y="102869"/>
                </a:lnTo>
                <a:lnTo>
                  <a:pt x="197326" y="142908"/>
                </a:lnTo>
                <a:lnTo>
                  <a:pt x="175282" y="175607"/>
                </a:lnTo>
                <a:lnTo>
                  <a:pt x="142584" y="197655"/>
                </a:lnTo>
                <a:lnTo>
                  <a:pt x="102539" y="205739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0">
            <a:extLst>
              <a:ext uri="{FF2B5EF4-FFF2-40B4-BE49-F238E27FC236}">
                <a16:creationId xmlns:a16="http://schemas.microsoft.com/office/drawing/2014/main" id="{91DB9856-3BFC-5C4B-3D71-9140DDF59387}"/>
              </a:ext>
            </a:extLst>
          </p:cNvPr>
          <p:cNvSpPr/>
          <p:nvPr/>
        </p:nvSpPr>
        <p:spPr>
          <a:xfrm>
            <a:off x="7597783" y="5079013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9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1">
            <a:extLst>
              <a:ext uri="{FF2B5EF4-FFF2-40B4-BE49-F238E27FC236}">
                <a16:creationId xmlns:a16="http://schemas.microsoft.com/office/drawing/2014/main" id="{56AB1B92-425B-427E-985B-8374CA08DE1C}"/>
              </a:ext>
            </a:extLst>
          </p:cNvPr>
          <p:cNvSpPr txBox="1"/>
          <p:nvPr/>
        </p:nvSpPr>
        <p:spPr>
          <a:xfrm>
            <a:off x="7742868" y="4804807"/>
            <a:ext cx="4222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200</a:t>
            </a: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32">
            <a:extLst>
              <a:ext uri="{FF2B5EF4-FFF2-40B4-BE49-F238E27FC236}">
                <a16:creationId xmlns:a16="http://schemas.microsoft.com/office/drawing/2014/main" id="{10C48757-CF6F-D687-FC4B-C7FE787E72D6}"/>
              </a:ext>
            </a:extLst>
          </p:cNvPr>
          <p:cNvSpPr/>
          <p:nvPr/>
        </p:nvSpPr>
        <p:spPr>
          <a:xfrm>
            <a:off x="8428694" y="4828810"/>
            <a:ext cx="1556385" cy="477520"/>
          </a:xfrm>
          <a:custGeom>
            <a:avLst/>
            <a:gdLst/>
            <a:ahLst/>
            <a:cxnLst/>
            <a:rect l="l" t="t" r="r" b="b"/>
            <a:pathLst>
              <a:path w="1556384" h="477520">
                <a:moveTo>
                  <a:pt x="1476755" y="477012"/>
                </a:moveTo>
                <a:lnTo>
                  <a:pt x="80772" y="477012"/>
                </a:lnTo>
                <a:lnTo>
                  <a:pt x="49381" y="471174"/>
                </a:lnTo>
                <a:lnTo>
                  <a:pt x="23812" y="454280"/>
                </a:lnTo>
                <a:lnTo>
                  <a:pt x="6530" y="428939"/>
                </a:lnTo>
                <a:lnTo>
                  <a:pt x="0" y="397763"/>
                </a:lnTo>
                <a:lnTo>
                  <a:pt x="0" y="79248"/>
                </a:lnTo>
                <a:lnTo>
                  <a:pt x="6530" y="48136"/>
                </a:lnTo>
                <a:lnTo>
                  <a:pt x="23812" y="22817"/>
                </a:lnTo>
                <a:lnTo>
                  <a:pt x="49381" y="5901"/>
                </a:lnTo>
                <a:lnTo>
                  <a:pt x="80772" y="0"/>
                </a:lnTo>
                <a:lnTo>
                  <a:pt x="1476755" y="0"/>
                </a:lnTo>
                <a:lnTo>
                  <a:pt x="1507644" y="5901"/>
                </a:lnTo>
                <a:lnTo>
                  <a:pt x="1532886" y="22817"/>
                </a:lnTo>
                <a:lnTo>
                  <a:pt x="1549875" y="48136"/>
                </a:lnTo>
                <a:lnTo>
                  <a:pt x="1556003" y="79248"/>
                </a:lnTo>
                <a:lnTo>
                  <a:pt x="1556003" y="397763"/>
                </a:lnTo>
                <a:lnTo>
                  <a:pt x="1549875" y="428939"/>
                </a:lnTo>
                <a:lnTo>
                  <a:pt x="1532886" y="454280"/>
                </a:lnTo>
                <a:lnTo>
                  <a:pt x="1507644" y="471174"/>
                </a:lnTo>
                <a:lnTo>
                  <a:pt x="1476755" y="477012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33">
            <a:extLst>
              <a:ext uri="{FF2B5EF4-FFF2-40B4-BE49-F238E27FC236}">
                <a16:creationId xmlns:a16="http://schemas.microsoft.com/office/drawing/2014/main" id="{8B2726E4-33F8-9653-1A2A-4D158FD60EC5}"/>
              </a:ext>
            </a:extLst>
          </p:cNvPr>
          <p:cNvSpPr txBox="1"/>
          <p:nvPr/>
        </p:nvSpPr>
        <p:spPr>
          <a:xfrm>
            <a:off x="8729340" y="4843911"/>
            <a:ext cx="95567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7329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Matrix  </a:t>
            </a:r>
            <a:r>
              <a:rPr sz="1400" spc="-40" dirty="0">
                <a:latin typeface="Calibri"/>
                <a:cs typeface="Calibri"/>
              </a:rPr>
              <a:t>F</a:t>
            </a:r>
            <a:r>
              <a:rPr sz="1400" spc="-5" dirty="0">
                <a:latin typeface="Calibri"/>
                <a:cs typeface="Calibri"/>
              </a:rPr>
              <a:t>ac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i</a:t>
            </a:r>
            <a:r>
              <a:rPr sz="1400" spc="-25" dirty="0">
                <a:latin typeface="Calibri"/>
                <a:cs typeface="Calibri"/>
              </a:rPr>
              <a:t>z</a:t>
            </a:r>
            <a:r>
              <a:rPr sz="1400" spc="-2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io</a:t>
            </a:r>
            <a:r>
              <a:rPr sz="1400" dirty="0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3" name="object 35">
            <a:extLst>
              <a:ext uri="{FF2B5EF4-FFF2-40B4-BE49-F238E27FC236}">
                <a16:creationId xmlns:a16="http://schemas.microsoft.com/office/drawing/2014/main" id="{0F4B1479-75AA-5855-D0EF-636FD42CDAB1}"/>
              </a:ext>
            </a:extLst>
          </p:cNvPr>
          <p:cNvSpPr/>
          <p:nvPr/>
        </p:nvSpPr>
        <p:spPr>
          <a:xfrm>
            <a:off x="3925172" y="5117951"/>
            <a:ext cx="979169" cy="0"/>
          </a:xfrm>
          <a:custGeom>
            <a:avLst/>
            <a:gdLst/>
            <a:ahLst/>
            <a:cxnLst/>
            <a:rect l="l" t="t" r="r" b="b"/>
            <a:pathLst>
              <a:path w="979170">
                <a:moveTo>
                  <a:pt x="0" y="0"/>
                </a:moveTo>
                <a:lnTo>
                  <a:pt x="979170" y="0"/>
                </a:lnTo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1641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methods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4"/>
            <a:ext cx="10983132" cy="4228571"/>
          </a:xfrm>
        </p:spPr>
        <p:txBody>
          <a:bodyPr>
            <a:normAutofit/>
          </a:bodyPr>
          <a:lstStyle/>
          <a:p>
            <a:r>
              <a:rPr lang="en-CN" sz="2400" dirty="0"/>
              <a:t>Given a graph</a:t>
            </a:r>
          </a:p>
          <a:p>
            <a:pPr lvl="1"/>
            <a:r>
              <a:rPr lang="en-CN" sz="2100" dirty="0"/>
              <a:t>V is node set with                  , E is edge set, and                        is the weighted adjacency matrix</a:t>
            </a:r>
          </a:p>
          <a:p>
            <a:pPr lvl="1"/>
            <a:r>
              <a:rPr lang="en-US" sz="2100" dirty="0"/>
              <a:t>Each node is associated with 𝒅 features, and                       is the feature matrix of nodes, each column of 𝑿 is a signal defined over nodes</a:t>
            </a:r>
          </a:p>
          <a:p>
            <a:r>
              <a:rPr lang="en-US" sz="2400" dirty="0"/>
              <a:t>Graph Laplacian</a:t>
            </a:r>
          </a:p>
          <a:p>
            <a:pPr lvl="1"/>
            <a:r>
              <a:rPr lang="en-CN" sz="2000" dirty="0"/>
              <a:t>                                   where is a diagonal matrix with</a:t>
            </a:r>
          </a:p>
          <a:p>
            <a:pPr lvl="1"/>
            <a:r>
              <a:rPr lang="en-US" sz="2000" dirty="0"/>
              <a:t>N</a:t>
            </a:r>
            <a:r>
              <a:rPr lang="en-CN" sz="2000" dirty="0"/>
              <a:t>ormalized graph Laplacian </a:t>
            </a:r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marL="342900" lvl="1" indent="0">
              <a:buNone/>
            </a:pPr>
            <a:r>
              <a:rPr lang="en-US" sz="2000" dirty="0"/>
              <a:t>w</a:t>
            </a:r>
            <a:r>
              <a:rPr lang="en-CN" sz="2000" dirty="0"/>
              <a:t>here I is the identity matrix.</a:t>
            </a:r>
          </a:p>
        </p:txBody>
      </p:sp>
      <p:pic>
        <p:nvPicPr>
          <p:cNvPr id="5" name="图片 5" descr="\documentclass{article}&#10;\usepackage{amsmath}&#10;\pagestyle{empty}&#10;\begin{document}&#10;$G = (V, E, W)$&#10;&#10;&#10;&#10;&#10;\end{document}" title="IguanaTex Bitmap Display">
            <a:extLst>
              <a:ext uri="{FF2B5EF4-FFF2-40B4-BE49-F238E27FC236}">
                <a16:creationId xmlns:a16="http://schemas.microsoft.com/office/drawing/2014/main" id="{B05A46C5-49A4-9A74-C2BC-FC20C15E88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494" y="1351438"/>
            <a:ext cx="2455011" cy="401162"/>
          </a:xfrm>
          <a:prstGeom prst="rect">
            <a:avLst/>
          </a:prstGeom>
        </p:spPr>
      </p:pic>
      <p:pic>
        <p:nvPicPr>
          <p:cNvPr id="7" name="图片 7" descr="\documentclass{article}&#10;\usepackage{amsmath}&#10;\pagestyle{empty}&#10;\begin{document}&#10;$n = |V|$&#10;&#10;&#10;&#10;\end{document}" title="IguanaTex Bitmap Display">
            <a:extLst>
              <a:ext uri="{FF2B5EF4-FFF2-40B4-BE49-F238E27FC236}">
                <a16:creationId xmlns:a16="http://schemas.microsoft.com/office/drawing/2014/main" id="{9F4E28AC-8B37-2710-3EC8-C223715B36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701218"/>
            <a:ext cx="1117600" cy="356182"/>
          </a:xfrm>
          <a:prstGeom prst="rect">
            <a:avLst/>
          </a:prstGeom>
        </p:spPr>
      </p:pic>
      <p:pic>
        <p:nvPicPr>
          <p:cNvPr id="8" name="图片 11" descr="\documentclass{article}&#10;\usepackage{amsmath}&#10;\usepackage{amsfonts}&#10;\usepackage{indentfirst}&#10;\usepackage{geometry}&#10;\pagestyle{empty}&#10;\begin{document}&#10;$W \in \mathbb{R}^{n \times n}$&#10;&#10;&#10;\end{document}" title="IguanaTex Bitmap Display">
            <a:extLst>
              <a:ext uri="{FF2B5EF4-FFF2-40B4-BE49-F238E27FC236}">
                <a16:creationId xmlns:a16="http://schemas.microsoft.com/office/drawing/2014/main" id="{F0322EBB-0404-3FA1-5FC5-4F4CDF3C5D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13" y="1746880"/>
            <a:ext cx="1580362" cy="265133"/>
          </a:xfrm>
          <a:prstGeom prst="rect">
            <a:avLst/>
          </a:prstGeom>
        </p:spPr>
      </p:pic>
      <p:pic>
        <p:nvPicPr>
          <p:cNvPr id="9" name="图片 13" descr="\documentclass{article}&#10;\usepackage{amsmath}&#10;\usepackage{amsfonts}&#10;\usepackage{indentfirst}&#10;\usepackage{geometry}&#10;\pagestyle{empty}&#10;\begin{document}&#10;$X \in \mathbb{R} ^ {n \times d}$&#10;&#10;&#10;\end{document}" title="IguanaTex Bitmap Display">
            <a:extLst>
              <a:ext uri="{FF2B5EF4-FFF2-40B4-BE49-F238E27FC236}">
                <a16:creationId xmlns:a16="http://schemas.microsoft.com/office/drawing/2014/main" id="{BB2BC6CB-A683-98F6-45EC-E263B400D7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28" y="2294636"/>
            <a:ext cx="1507293" cy="308974"/>
          </a:xfrm>
          <a:prstGeom prst="rect">
            <a:avLst/>
          </a:prstGeom>
        </p:spPr>
      </p:pic>
      <p:pic>
        <p:nvPicPr>
          <p:cNvPr id="10" name="图片 15" descr="\documentclass{article}&#10;\usepackage{amsmath}&#10;\pagestyle{empty}&#10;\begin{document}&#10;$L = D - W$&#10;&#10;&#10;&#10;&#10;\end{document}" title="IguanaTex Bitmap Display">
            <a:extLst>
              <a:ext uri="{FF2B5EF4-FFF2-40B4-BE49-F238E27FC236}">
                <a16:creationId xmlns:a16="http://schemas.microsoft.com/office/drawing/2014/main" id="{6991D136-A9D3-80F4-2C3E-3EEF8EA23CE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24" y="3396683"/>
            <a:ext cx="2214076" cy="305839"/>
          </a:xfrm>
          <a:prstGeom prst="rect">
            <a:avLst/>
          </a:prstGeom>
        </p:spPr>
      </p:pic>
      <p:pic>
        <p:nvPicPr>
          <p:cNvPr id="11" name="图片 17" descr="\documentclass{article}&#10;\usepackage{amsmath}&#10;\pagestyle{empty}&#10;\begin{document}&#10;$D_{ii} = \sum_j W_{ij}$&#10;&#10;&#10;&#10;\end{document}" title="IguanaTex Bitmap Display">
            <a:extLst>
              <a:ext uri="{FF2B5EF4-FFF2-40B4-BE49-F238E27FC236}">
                <a16:creationId xmlns:a16="http://schemas.microsoft.com/office/drawing/2014/main" id="{A73A6EF7-13DA-5874-F2AA-FB702F1C145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574" y="3396683"/>
            <a:ext cx="2214076" cy="448221"/>
          </a:xfrm>
          <a:prstGeom prst="rect">
            <a:avLst/>
          </a:prstGeom>
        </p:spPr>
      </p:pic>
      <p:pic>
        <p:nvPicPr>
          <p:cNvPr id="12" name="图片 21" descr="\documentclass{article}&#10;\usepackage{amsmath}&#10;\pagestyle{empty}&#10;\begin{document}&#10;$L = I – D^{-\frac12} W D^{-\frac12}$&#10;&#10;\end{document}" title="IguanaTex Bitmap Display">
            <a:extLst>
              <a:ext uri="{FF2B5EF4-FFF2-40B4-BE49-F238E27FC236}">
                <a16:creationId xmlns:a16="http://schemas.microsoft.com/office/drawing/2014/main" id="{35705023-E1AE-7230-05E9-FB168B29BA6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60" y="4097466"/>
            <a:ext cx="3314460" cy="40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77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Fourier Transform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2458275"/>
          </a:xfrm>
        </p:spPr>
        <p:txBody>
          <a:bodyPr>
            <a:normAutofit/>
          </a:bodyPr>
          <a:lstStyle/>
          <a:p>
            <a:r>
              <a:rPr lang="en-US" sz="2400" dirty="0"/>
              <a:t>Fourier basis of graph 𝑮</a:t>
            </a:r>
          </a:p>
          <a:p>
            <a:pPr lvl="1"/>
            <a:r>
              <a:rPr lang="en-US" sz="2000" dirty="0"/>
              <a:t>The complete set of orthonormal eigenvectors</a:t>
            </a:r>
            <a:r>
              <a:rPr lang="zh-CN" altLang="en-US" sz="2000" dirty="0"/>
              <a:t>            </a:t>
            </a:r>
            <a:r>
              <a:rPr lang="en-US" altLang="zh-CN" sz="2000" dirty="0"/>
              <a:t>         </a:t>
            </a:r>
            <a:r>
              <a:rPr lang="zh-CN" altLang="en-US" sz="2000" dirty="0"/>
              <a:t>  </a:t>
            </a:r>
            <a:r>
              <a:rPr lang="en-US" altLang="zh-CN" sz="2000" dirty="0"/>
              <a:t>of 𝑳,</a:t>
            </a:r>
            <a:r>
              <a:rPr lang="zh-CN" altLang="en-US" sz="2000" dirty="0"/>
              <a:t> </a:t>
            </a:r>
            <a:r>
              <a:rPr lang="en-US" altLang="zh-CN" sz="2000" dirty="0"/>
              <a:t>ordered by its non-negative eigenvalues</a:t>
            </a:r>
          </a:p>
          <a:p>
            <a:pPr lvl="1"/>
            <a:r>
              <a:rPr lang="en-US" sz="2000" dirty="0"/>
              <a:t>Graph Laplacian could be diagonalized as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342900" lvl="1" indent="0">
              <a:buNone/>
            </a:pPr>
            <a:r>
              <a:rPr lang="en-US" sz="2000" dirty="0"/>
              <a:t>where                                                    , and</a:t>
            </a:r>
            <a:endParaRPr lang="en-CN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114A69-FF21-372A-D761-75F4C0940AFD}"/>
              </a:ext>
            </a:extLst>
          </p:cNvPr>
          <p:cNvSpPr txBox="1">
            <a:spLocks/>
          </p:cNvSpPr>
          <p:nvPr/>
        </p:nvSpPr>
        <p:spPr>
          <a:xfrm>
            <a:off x="604434" y="3962401"/>
            <a:ext cx="10983132" cy="2285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24726"/>
              </a:buClr>
              <a:buFont typeface="Wingdings" pitchFamily="2" charset="2"/>
              <a:buChar char="q"/>
              <a:defRPr sz="21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24726"/>
              </a:buClr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5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Graph Fourier transform</a:t>
            </a:r>
          </a:p>
          <a:p>
            <a:pPr lvl="1"/>
            <a:r>
              <a:rPr lang="en-US" sz="2000" dirty="0"/>
              <a:t>Graph Fourier transform of a signal </a:t>
            </a:r>
            <a:r>
              <a:rPr lang="en-US" sz="2000" i="1" dirty="0"/>
              <a:t>f</a:t>
            </a:r>
            <a:r>
              <a:rPr lang="en-US" sz="2000" dirty="0"/>
              <a:t> ∈ 𝑹</a:t>
            </a:r>
            <a:r>
              <a:rPr lang="en-US" sz="2000" baseline="30000" dirty="0"/>
              <a:t>𝒏</a:t>
            </a:r>
            <a:r>
              <a:rPr lang="en-US" sz="2000" dirty="0"/>
              <a:t> is defined as</a:t>
            </a:r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r>
              <a:rPr lang="en-US" sz="2000" dirty="0"/>
              <a:t>Graph Fourier inverse transform is</a:t>
            </a:r>
            <a:endParaRPr lang="en-CN" sz="2000" dirty="0"/>
          </a:p>
        </p:txBody>
      </p:sp>
      <p:pic>
        <p:nvPicPr>
          <p:cNvPr id="12" name="图片 12" descr="\documentclass{article}&#10;\usepackage{amsmath}&#10;\pagestyle{empty}&#10;\begin{document}&#10;$\{u_l\}^n_{l=1}$&#10;&#10;&#10;\end{document}" title="IguanaTex Bitmap Display">
            <a:extLst>
              <a:ext uri="{FF2B5EF4-FFF2-40B4-BE49-F238E27FC236}">
                <a16:creationId xmlns:a16="http://schemas.microsoft.com/office/drawing/2014/main" id="{96F6181E-94D0-8064-D82F-069778E44C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1595929"/>
            <a:ext cx="1409700" cy="486781"/>
          </a:xfrm>
          <a:prstGeom prst="rect">
            <a:avLst/>
          </a:prstGeom>
        </p:spPr>
      </p:pic>
      <p:pic>
        <p:nvPicPr>
          <p:cNvPr id="13" name="图片 14" descr="\documentclass{article}&#10;\usepackage{amsmath}&#10;\pagestyle{empty}&#10;\begin{document}&#10;&#10;$\{\lambda_l\}^n_{l=1}$&#10;&#10;&#10;\end{document}" title="IguanaTex Bitmap Display">
            <a:extLst>
              <a:ext uri="{FF2B5EF4-FFF2-40B4-BE49-F238E27FC236}">
                <a16:creationId xmlns:a16="http://schemas.microsoft.com/office/drawing/2014/main" id="{69C6F823-CCDB-B509-670B-97EA207815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23" y="1961456"/>
            <a:ext cx="1292399" cy="44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D8B8B6-25E0-FE7F-3352-ED291B7DE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3253287"/>
            <a:ext cx="3327400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D3124-08EC-2EEE-7DA6-D33FFD986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7535" y="5898359"/>
            <a:ext cx="1549400" cy="54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A9DCB8-8D55-D47E-F18C-A02259C5D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1600" y="4657330"/>
            <a:ext cx="1828800" cy="54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CE3CF8-65B0-41FC-77F5-89791B07B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0" y="2600716"/>
            <a:ext cx="2286000" cy="40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123514-76AE-B901-354B-DF0A29C03E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5182" y="3274447"/>
            <a:ext cx="5132383" cy="5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convolution in spectral domain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Convolution theorem</a:t>
            </a:r>
          </a:p>
          <a:p>
            <a:pPr lvl="1"/>
            <a:r>
              <a:rPr lang="en-US" sz="2000" dirty="0"/>
              <a:t>The Fourier transform of a convolution of two signals is the </a:t>
            </a:r>
            <a:r>
              <a:rPr lang="en-US" sz="2000" dirty="0">
                <a:solidFill>
                  <a:srgbClr val="C00000"/>
                </a:solidFill>
              </a:rPr>
              <a:t>point-wise product </a:t>
            </a:r>
            <a:r>
              <a:rPr lang="en-US" sz="2000" dirty="0"/>
              <a:t>of their Fourier transforms</a:t>
            </a:r>
          </a:p>
          <a:p>
            <a:pPr lvl="1"/>
            <a:endParaRPr lang="en-US" dirty="0"/>
          </a:p>
          <a:p>
            <a:r>
              <a:rPr lang="en-US" sz="2400" dirty="0"/>
              <a:t>According to convolution theorem, given a signal </a:t>
            </a:r>
            <a:r>
              <a:rPr lang="en-US" sz="2400" i="1" dirty="0"/>
              <a:t>f</a:t>
            </a:r>
            <a:r>
              <a:rPr lang="en-US" sz="2400" dirty="0"/>
              <a:t> as input and the other signal </a:t>
            </a:r>
            <a:r>
              <a:rPr lang="en-US" sz="2400" i="1" dirty="0"/>
              <a:t>g</a:t>
            </a:r>
            <a:r>
              <a:rPr lang="en-US" sz="2400" dirty="0"/>
              <a:t> as filter, graph convolution </a:t>
            </a:r>
            <a:r>
              <a:rPr lang="en-US" sz="2400" baseline="30000" dirty="0"/>
              <a:t>∗</a:t>
            </a:r>
            <a:r>
              <a:rPr lang="en-US" sz="2400" dirty="0"/>
              <a:t>𝑮 could be written as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Here, the convolution filter in spectral domain is             .</a:t>
            </a:r>
            <a:endParaRPr lang="en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69098-223C-63C4-98A9-6E1015112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4648200"/>
            <a:ext cx="9144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CD616-BD8E-CAD6-2BB3-810C75490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0" y="3776376"/>
            <a:ext cx="57404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6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convolution in spectral domain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1358965" cy="1159806"/>
          </a:xfrm>
        </p:spPr>
        <p:txBody>
          <a:bodyPr/>
          <a:lstStyle/>
          <a:p>
            <a:r>
              <a:rPr lang="en-US" sz="2400" dirty="0"/>
              <a:t>Graph convolution in spectral domain</a:t>
            </a:r>
          </a:p>
          <a:p>
            <a:pPr lvl="1"/>
            <a:r>
              <a:rPr lang="en-US" sz="2000" dirty="0"/>
              <a:t>Let                                                 and                                                               , we have</a:t>
            </a:r>
            <a:endParaRPr lang="en-C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0C6F8-29E2-2D01-7342-6909B39A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84" y="1701271"/>
            <a:ext cx="3320716" cy="375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4AF33-559C-1F3A-2CF5-1DD92E4B1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135" y="1671946"/>
            <a:ext cx="4412065" cy="41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D488E-4BC5-AFDF-37FC-D3F3F243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0" y="2362200"/>
            <a:ext cx="57404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5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convolution in spectral domain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1358965" cy="1159806"/>
          </a:xfrm>
        </p:spPr>
        <p:txBody>
          <a:bodyPr/>
          <a:lstStyle/>
          <a:p>
            <a:r>
              <a:rPr lang="en-US" sz="2400" dirty="0"/>
              <a:t>Graph convolution in spectral domain</a:t>
            </a:r>
          </a:p>
          <a:p>
            <a:pPr lvl="1"/>
            <a:r>
              <a:rPr lang="en-US" sz="2000" dirty="0"/>
              <a:t>Let                                                 and                                                               , we have</a:t>
            </a:r>
            <a:endParaRPr lang="en-C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0C6F8-29E2-2D01-7342-6909B39A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84" y="1701271"/>
            <a:ext cx="3320716" cy="375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4AF33-559C-1F3A-2CF5-1DD92E4B1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135" y="1671946"/>
            <a:ext cx="4412065" cy="41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D488E-4BC5-AFDF-37FC-D3F3F243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0" y="2362200"/>
            <a:ext cx="5740400" cy="5080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48BBCE4-D533-875D-3C1B-E511B3A5E41F}"/>
              </a:ext>
            </a:extLst>
          </p:cNvPr>
          <p:cNvSpPr/>
          <p:nvPr/>
        </p:nvSpPr>
        <p:spPr>
          <a:xfrm rot="5400000">
            <a:off x="5938433" y="2974383"/>
            <a:ext cx="690965" cy="6858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5C34A7-8F33-6E0D-C420-375DC0A54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815" y="3740761"/>
            <a:ext cx="3632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9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convolution in spectral domain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1358965" cy="1159806"/>
          </a:xfrm>
        </p:spPr>
        <p:txBody>
          <a:bodyPr/>
          <a:lstStyle/>
          <a:p>
            <a:r>
              <a:rPr lang="en-US" sz="2400" dirty="0"/>
              <a:t>Graph convolution in spectral domain</a:t>
            </a:r>
          </a:p>
          <a:p>
            <a:pPr lvl="1"/>
            <a:r>
              <a:rPr lang="en-US" sz="2000" dirty="0"/>
              <a:t>Let                                                 and                                                               , we have</a:t>
            </a:r>
            <a:endParaRPr lang="en-C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0C6F8-29E2-2D01-7342-6909B39A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84" y="1701271"/>
            <a:ext cx="3320716" cy="375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4AF33-559C-1F3A-2CF5-1DD92E4B1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135" y="1671946"/>
            <a:ext cx="4412065" cy="41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D488E-4BC5-AFDF-37FC-D3F3F243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0" y="2362200"/>
            <a:ext cx="5740400" cy="5080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48BBCE4-D533-875D-3C1B-E511B3A5E41F}"/>
              </a:ext>
            </a:extLst>
          </p:cNvPr>
          <p:cNvSpPr/>
          <p:nvPr/>
        </p:nvSpPr>
        <p:spPr>
          <a:xfrm rot="5400000">
            <a:off x="5938433" y="2974383"/>
            <a:ext cx="690965" cy="6858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5C34A7-8F33-6E0D-C420-375DC0A54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815" y="3740761"/>
            <a:ext cx="3632200" cy="4953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B86887E-5C97-D1D4-803D-B0708A377BD9}"/>
              </a:ext>
            </a:extLst>
          </p:cNvPr>
          <p:cNvSpPr/>
          <p:nvPr/>
        </p:nvSpPr>
        <p:spPr>
          <a:xfrm>
            <a:off x="8724989" y="5029200"/>
            <a:ext cx="2971800" cy="1159806"/>
          </a:xfrm>
          <a:prstGeom prst="roundRect">
            <a:avLst/>
          </a:prstGeom>
          <a:solidFill>
            <a:srgbClr val="00B0F0">
              <a:alpha val="45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Graph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Fourier Transform</a:t>
            </a:r>
            <a:endParaRPr lang="en-CN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3B80C8-A585-0A2D-8E6E-AA66B41DD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950" y="6327021"/>
            <a:ext cx="952500" cy="49530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93619F-F603-CDF8-1E48-E936F98D688F}"/>
              </a:ext>
            </a:extLst>
          </p:cNvPr>
          <p:cNvSpPr/>
          <p:nvPr/>
        </p:nvSpPr>
        <p:spPr>
          <a:xfrm>
            <a:off x="7118995" y="3657600"/>
            <a:ext cx="981019" cy="66162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85B47E-E333-0F92-5562-2DE91D916608}"/>
              </a:ext>
            </a:extLst>
          </p:cNvPr>
          <p:cNvCxnSpPr>
            <a:cxnSpLocks/>
            <a:stCxn id="23" idx="2"/>
            <a:endCxn id="15" idx="0"/>
          </p:cNvCxnSpPr>
          <p:nvPr/>
        </p:nvCxnSpPr>
        <p:spPr>
          <a:xfrm>
            <a:off x="7609505" y="4319221"/>
            <a:ext cx="2601384" cy="7099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881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convolution in spectral domain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1358965" cy="1159806"/>
          </a:xfrm>
        </p:spPr>
        <p:txBody>
          <a:bodyPr/>
          <a:lstStyle/>
          <a:p>
            <a:r>
              <a:rPr lang="en-US" sz="2400" dirty="0"/>
              <a:t>Graph convolution in spectral domain</a:t>
            </a:r>
          </a:p>
          <a:p>
            <a:pPr lvl="1"/>
            <a:r>
              <a:rPr lang="en-US" sz="2000" dirty="0"/>
              <a:t>Let                                                 and                                                               , we have</a:t>
            </a:r>
            <a:endParaRPr lang="en-C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0C6F8-29E2-2D01-7342-6909B39A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84" y="1701271"/>
            <a:ext cx="3320716" cy="375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4AF33-559C-1F3A-2CF5-1DD92E4B1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135" y="1671946"/>
            <a:ext cx="4412065" cy="41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D488E-4BC5-AFDF-37FC-D3F3F243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0" y="2362200"/>
            <a:ext cx="5740400" cy="5080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48BBCE4-D533-875D-3C1B-E511B3A5E41F}"/>
              </a:ext>
            </a:extLst>
          </p:cNvPr>
          <p:cNvSpPr/>
          <p:nvPr/>
        </p:nvSpPr>
        <p:spPr>
          <a:xfrm rot="5400000">
            <a:off x="5938433" y="2974383"/>
            <a:ext cx="690965" cy="6858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5C34A7-8F33-6E0D-C420-375DC0A54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815" y="3740761"/>
            <a:ext cx="3632200" cy="4953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14C05C-8F3B-3CC0-0FD1-2133E2962367}"/>
              </a:ext>
            </a:extLst>
          </p:cNvPr>
          <p:cNvSpPr/>
          <p:nvPr/>
        </p:nvSpPr>
        <p:spPr>
          <a:xfrm>
            <a:off x="4610100" y="5029200"/>
            <a:ext cx="2971800" cy="1159806"/>
          </a:xfrm>
          <a:prstGeom prst="roundRect">
            <a:avLst/>
          </a:prstGeom>
          <a:solidFill>
            <a:srgbClr val="00B0F0">
              <a:alpha val="45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in Spectral Domain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B86887E-5C97-D1D4-803D-B0708A377BD9}"/>
              </a:ext>
            </a:extLst>
          </p:cNvPr>
          <p:cNvSpPr/>
          <p:nvPr/>
        </p:nvSpPr>
        <p:spPr>
          <a:xfrm>
            <a:off x="8724989" y="5029200"/>
            <a:ext cx="2971800" cy="1159806"/>
          </a:xfrm>
          <a:prstGeom prst="roundRect">
            <a:avLst/>
          </a:prstGeom>
          <a:solidFill>
            <a:srgbClr val="00B0F0">
              <a:alpha val="45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Graph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Fourier Transform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B18D1DC-2873-5AAD-8903-4C1D5D0FB707}"/>
              </a:ext>
            </a:extLst>
          </p:cNvPr>
          <p:cNvSpPr/>
          <p:nvPr/>
        </p:nvSpPr>
        <p:spPr>
          <a:xfrm rot="10800000">
            <a:off x="7754532" y="5388906"/>
            <a:ext cx="690965" cy="6858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3B80C8-A585-0A2D-8E6E-AA66B41DD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950" y="6327021"/>
            <a:ext cx="952500" cy="4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04D4D3-C278-F063-3248-D2A1176CB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3850" y="6327020"/>
            <a:ext cx="1384300" cy="49530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93619F-F603-CDF8-1E48-E936F98D688F}"/>
              </a:ext>
            </a:extLst>
          </p:cNvPr>
          <p:cNvSpPr/>
          <p:nvPr/>
        </p:nvSpPr>
        <p:spPr>
          <a:xfrm>
            <a:off x="7118995" y="3657600"/>
            <a:ext cx="981019" cy="66162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85B47E-E333-0F92-5562-2DE91D916608}"/>
              </a:ext>
            </a:extLst>
          </p:cNvPr>
          <p:cNvCxnSpPr>
            <a:cxnSpLocks/>
            <a:stCxn id="23" idx="2"/>
            <a:endCxn id="15" idx="0"/>
          </p:cNvCxnSpPr>
          <p:nvPr/>
        </p:nvCxnSpPr>
        <p:spPr>
          <a:xfrm>
            <a:off x="7609505" y="4319221"/>
            <a:ext cx="2601384" cy="7099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6ABF443-2D67-FBF7-262D-96998409C0F6}"/>
              </a:ext>
            </a:extLst>
          </p:cNvPr>
          <p:cNvSpPr/>
          <p:nvPr/>
        </p:nvSpPr>
        <p:spPr>
          <a:xfrm>
            <a:off x="6738911" y="3671790"/>
            <a:ext cx="380084" cy="66162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844F26-4E92-56CC-4799-980EE4BBF880}"/>
              </a:ext>
            </a:extLst>
          </p:cNvPr>
          <p:cNvCxnSpPr>
            <a:cxnSpLocks/>
            <a:stCxn id="26" idx="2"/>
            <a:endCxn id="14" idx="0"/>
          </p:cNvCxnSpPr>
          <p:nvPr/>
        </p:nvCxnSpPr>
        <p:spPr>
          <a:xfrm flipH="1">
            <a:off x="6096000" y="4333411"/>
            <a:ext cx="832953" cy="6957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42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convolution in spectral domain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1358965" cy="1159806"/>
          </a:xfrm>
        </p:spPr>
        <p:txBody>
          <a:bodyPr/>
          <a:lstStyle/>
          <a:p>
            <a:r>
              <a:rPr lang="en-US" sz="2400" dirty="0"/>
              <a:t>Graph convolution in spectral domain</a:t>
            </a:r>
          </a:p>
          <a:p>
            <a:pPr lvl="1"/>
            <a:r>
              <a:rPr lang="en-US" sz="2000" dirty="0"/>
              <a:t>Let                                                 and                                                               , we have</a:t>
            </a:r>
            <a:endParaRPr lang="en-C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0C6F8-29E2-2D01-7342-6909B39A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84" y="1701271"/>
            <a:ext cx="3320716" cy="375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4AF33-559C-1F3A-2CF5-1DD92E4B1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135" y="1671946"/>
            <a:ext cx="4412065" cy="41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D488E-4BC5-AFDF-37FC-D3F3F243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0" y="2362200"/>
            <a:ext cx="5740400" cy="5080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48BBCE4-D533-875D-3C1B-E511B3A5E41F}"/>
              </a:ext>
            </a:extLst>
          </p:cNvPr>
          <p:cNvSpPr/>
          <p:nvPr/>
        </p:nvSpPr>
        <p:spPr>
          <a:xfrm rot="5400000">
            <a:off x="5938433" y="2974383"/>
            <a:ext cx="690965" cy="6858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5C34A7-8F33-6E0D-C420-375DC0A54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815" y="3740761"/>
            <a:ext cx="3632200" cy="4953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09C8077-F66F-13BA-B883-8EA51C757534}"/>
              </a:ext>
            </a:extLst>
          </p:cNvPr>
          <p:cNvSpPr/>
          <p:nvPr/>
        </p:nvSpPr>
        <p:spPr>
          <a:xfrm>
            <a:off x="495211" y="5031959"/>
            <a:ext cx="2971800" cy="1159806"/>
          </a:xfrm>
          <a:prstGeom prst="roundRect">
            <a:avLst/>
          </a:prstGeom>
          <a:solidFill>
            <a:srgbClr val="00B0F0">
              <a:alpha val="45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Step 3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Graph Fourier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Inverse Transform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14C05C-8F3B-3CC0-0FD1-2133E2962367}"/>
              </a:ext>
            </a:extLst>
          </p:cNvPr>
          <p:cNvSpPr/>
          <p:nvPr/>
        </p:nvSpPr>
        <p:spPr>
          <a:xfrm>
            <a:off x="4610100" y="5029200"/>
            <a:ext cx="2971800" cy="1159806"/>
          </a:xfrm>
          <a:prstGeom prst="roundRect">
            <a:avLst/>
          </a:prstGeom>
          <a:solidFill>
            <a:srgbClr val="00B0F0">
              <a:alpha val="45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in Spectral Domain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B86887E-5C97-D1D4-803D-B0708A377BD9}"/>
              </a:ext>
            </a:extLst>
          </p:cNvPr>
          <p:cNvSpPr/>
          <p:nvPr/>
        </p:nvSpPr>
        <p:spPr>
          <a:xfrm>
            <a:off x="8724989" y="5029200"/>
            <a:ext cx="2971800" cy="1159806"/>
          </a:xfrm>
          <a:prstGeom prst="roundRect">
            <a:avLst/>
          </a:prstGeom>
          <a:solidFill>
            <a:srgbClr val="00B0F0">
              <a:alpha val="45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Graph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Fourier Transform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B18D1DC-2873-5AAD-8903-4C1D5D0FB707}"/>
              </a:ext>
            </a:extLst>
          </p:cNvPr>
          <p:cNvSpPr/>
          <p:nvPr/>
        </p:nvSpPr>
        <p:spPr>
          <a:xfrm rot="10800000">
            <a:off x="7754532" y="5388906"/>
            <a:ext cx="690965" cy="6858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7B3ABBB-8AB2-08E5-D98C-9F5B553EE56C}"/>
              </a:ext>
            </a:extLst>
          </p:cNvPr>
          <p:cNvSpPr/>
          <p:nvPr/>
        </p:nvSpPr>
        <p:spPr>
          <a:xfrm rot="10800000">
            <a:off x="3639643" y="5388907"/>
            <a:ext cx="690965" cy="6858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3B80C8-A585-0A2D-8E6E-AA66B41DD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950" y="6327021"/>
            <a:ext cx="952500" cy="4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04D4D3-C278-F063-3248-D2A1176CB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3850" y="6327020"/>
            <a:ext cx="1384300" cy="495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B8AA94-3A7D-3D45-0CF8-9EADBD9EA3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6327020"/>
            <a:ext cx="1778000" cy="4953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FC8826A-CB10-FA96-8D12-891E009B3478}"/>
              </a:ext>
            </a:extLst>
          </p:cNvPr>
          <p:cNvSpPr/>
          <p:nvPr/>
        </p:nvSpPr>
        <p:spPr>
          <a:xfrm>
            <a:off x="6248400" y="3664561"/>
            <a:ext cx="504235" cy="66162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93619F-F603-CDF8-1E48-E936F98D688F}"/>
              </a:ext>
            </a:extLst>
          </p:cNvPr>
          <p:cNvSpPr/>
          <p:nvPr/>
        </p:nvSpPr>
        <p:spPr>
          <a:xfrm>
            <a:off x="7118995" y="3657600"/>
            <a:ext cx="981019" cy="66162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85B47E-E333-0F92-5562-2DE91D916608}"/>
              </a:ext>
            </a:extLst>
          </p:cNvPr>
          <p:cNvCxnSpPr>
            <a:cxnSpLocks/>
            <a:stCxn id="23" idx="2"/>
            <a:endCxn id="15" idx="0"/>
          </p:cNvCxnSpPr>
          <p:nvPr/>
        </p:nvCxnSpPr>
        <p:spPr>
          <a:xfrm>
            <a:off x="7609505" y="4319221"/>
            <a:ext cx="2601384" cy="7099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6ABF443-2D67-FBF7-262D-96998409C0F6}"/>
              </a:ext>
            </a:extLst>
          </p:cNvPr>
          <p:cNvSpPr/>
          <p:nvPr/>
        </p:nvSpPr>
        <p:spPr>
          <a:xfrm>
            <a:off x="6738911" y="3671790"/>
            <a:ext cx="380084" cy="66162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844F26-4E92-56CC-4799-980EE4BBF880}"/>
              </a:ext>
            </a:extLst>
          </p:cNvPr>
          <p:cNvCxnSpPr>
            <a:cxnSpLocks/>
            <a:stCxn id="26" idx="2"/>
            <a:endCxn id="14" idx="0"/>
          </p:cNvCxnSpPr>
          <p:nvPr/>
        </p:nvCxnSpPr>
        <p:spPr>
          <a:xfrm flipH="1">
            <a:off x="6096000" y="4333411"/>
            <a:ext cx="832953" cy="6957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266B7E-6654-F1B2-0F56-4355467F4EBA}"/>
              </a:ext>
            </a:extLst>
          </p:cNvPr>
          <p:cNvCxnSpPr>
            <a:cxnSpLocks/>
            <a:stCxn id="22" idx="2"/>
            <a:endCxn id="13" idx="0"/>
          </p:cNvCxnSpPr>
          <p:nvPr/>
        </p:nvCxnSpPr>
        <p:spPr>
          <a:xfrm flipH="1">
            <a:off x="1981111" y="4326182"/>
            <a:ext cx="4519407" cy="7057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518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Spectral graph CNN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Requiring eigen-decomposition of Laplacian matrix</a:t>
            </a:r>
          </a:p>
          <a:p>
            <a:pPr lvl="1"/>
            <a:r>
              <a:rPr lang="en-US" sz="2000" dirty="0"/>
              <a:t>Eigenvectors are explicitly used in convolution</a:t>
            </a:r>
          </a:p>
          <a:p>
            <a:endParaRPr lang="en-US" dirty="0"/>
          </a:p>
          <a:p>
            <a:r>
              <a:rPr lang="en-US" sz="2400" dirty="0"/>
              <a:t>High Computational cost</a:t>
            </a:r>
          </a:p>
          <a:p>
            <a:pPr lvl="1"/>
            <a:r>
              <a:rPr lang="en-US" sz="2000" dirty="0"/>
              <a:t>Multiplication with graph Fourier basis 𝑼 is 𝑶(𝒏</a:t>
            </a:r>
            <a:r>
              <a:rPr lang="en-US" sz="2000" baseline="30000" dirty="0"/>
              <a:t>𝟐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Not localized in vertex domain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297670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ChebyNet</a:t>
            </a:r>
            <a:r>
              <a:rPr lang="en-US" dirty="0"/>
              <a:t>: parameterizing filter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629475"/>
          </a:xfrm>
        </p:spPr>
        <p:txBody>
          <a:bodyPr>
            <a:normAutofit/>
          </a:bodyPr>
          <a:lstStyle/>
          <a:p>
            <a:r>
              <a:rPr lang="en-US" sz="2400" dirty="0"/>
              <a:t>Parameterizing convolution filter via polynomial approximation</a:t>
            </a:r>
            <a:endParaRPr lang="en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3C36B-AB72-23FA-4660-8F298E5F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0" y="1933508"/>
            <a:ext cx="4864100" cy="4572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EA1EC6-19B9-641F-CD57-6FEF0A25885C}"/>
              </a:ext>
            </a:extLst>
          </p:cNvPr>
          <p:cNvSpPr/>
          <p:nvPr/>
        </p:nvSpPr>
        <p:spPr>
          <a:xfrm rot="5400000">
            <a:off x="4950417" y="2635727"/>
            <a:ext cx="690965" cy="6858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086924-DD74-BD90-5BB4-2401D8C33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654" y="3650997"/>
            <a:ext cx="40894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F1A3D0-CC36-7609-81F1-0B4BD1446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3724727"/>
            <a:ext cx="4800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64E7-69F8-0D61-E847-821DF4F9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图表示的学习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B7DB30-A67B-3BFB-3481-8B07291D8C6D}"/>
              </a:ext>
            </a:extLst>
          </p:cNvPr>
          <p:cNvSpPr/>
          <p:nvPr/>
        </p:nvSpPr>
        <p:spPr>
          <a:xfrm>
            <a:off x="2071035" y="2001998"/>
            <a:ext cx="2082164" cy="478790"/>
          </a:xfrm>
          <a:custGeom>
            <a:avLst/>
            <a:gdLst/>
            <a:ahLst/>
            <a:cxnLst/>
            <a:rect l="l" t="t" r="r" b="b"/>
            <a:pathLst>
              <a:path w="2082164" h="478789">
                <a:moveTo>
                  <a:pt x="2002536" y="478535"/>
                </a:moveTo>
                <a:lnTo>
                  <a:pt x="79248" y="478535"/>
                </a:lnTo>
                <a:lnTo>
                  <a:pt x="48379" y="472398"/>
                </a:lnTo>
                <a:lnTo>
                  <a:pt x="23140" y="455404"/>
                </a:lnTo>
                <a:lnTo>
                  <a:pt x="6144" y="430163"/>
                </a:lnTo>
                <a:lnTo>
                  <a:pt x="0" y="399287"/>
                </a:lnTo>
                <a:lnTo>
                  <a:pt x="0" y="80771"/>
                </a:lnTo>
                <a:lnTo>
                  <a:pt x="6144" y="49343"/>
                </a:lnTo>
                <a:lnTo>
                  <a:pt x="23140" y="23760"/>
                </a:lnTo>
                <a:lnTo>
                  <a:pt x="48379" y="6489"/>
                </a:lnTo>
                <a:lnTo>
                  <a:pt x="79248" y="0"/>
                </a:lnTo>
                <a:lnTo>
                  <a:pt x="2002536" y="0"/>
                </a:lnTo>
                <a:lnTo>
                  <a:pt x="2033290" y="6489"/>
                </a:lnTo>
                <a:lnTo>
                  <a:pt x="2058490" y="23760"/>
                </a:lnTo>
                <a:lnTo>
                  <a:pt x="2075525" y="49343"/>
                </a:lnTo>
                <a:lnTo>
                  <a:pt x="2081784" y="80771"/>
                </a:lnTo>
                <a:lnTo>
                  <a:pt x="2081784" y="399287"/>
                </a:lnTo>
                <a:lnTo>
                  <a:pt x="2075525" y="430163"/>
                </a:lnTo>
                <a:lnTo>
                  <a:pt x="2058490" y="455404"/>
                </a:lnTo>
                <a:lnTo>
                  <a:pt x="2033290" y="472398"/>
                </a:lnTo>
                <a:lnTo>
                  <a:pt x="2002536" y="47853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D60D795-3271-23BC-6D79-FD649DF1BF99}"/>
              </a:ext>
            </a:extLst>
          </p:cNvPr>
          <p:cNvSpPr txBox="1"/>
          <p:nvPr/>
        </p:nvSpPr>
        <p:spPr>
          <a:xfrm>
            <a:off x="2641558" y="2091126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宋体"/>
                <a:cs typeface="宋体"/>
              </a:rPr>
              <a:t>数据降维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3323B99-F0FE-2FEC-F25F-896FD9F5E4A4}"/>
              </a:ext>
            </a:extLst>
          </p:cNvPr>
          <p:cNvSpPr/>
          <p:nvPr/>
        </p:nvSpPr>
        <p:spPr>
          <a:xfrm>
            <a:off x="4885863" y="2001998"/>
            <a:ext cx="2082164" cy="478790"/>
          </a:xfrm>
          <a:custGeom>
            <a:avLst/>
            <a:gdLst/>
            <a:ahLst/>
            <a:cxnLst/>
            <a:rect l="l" t="t" r="r" b="b"/>
            <a:pathLst>
              <a:path w="2082164" h="478789">
                <a:moveTo>
                  <a:pt x="2002536" y="478535"/>
                </a:moveTo>
                <a:lnTo>
                  <a:pt x="79248" y="478535"/>
                </a:lnTo>
                <a:lnTo>
                  <a:pt x="48436" y="472398"/>
                </a:lnTo>
                <a:lnTo>
                  <a:pt x="23217" y="455404"/>
                </a:lnTo>
                <a:lnTo>
                  <a:pt x="6201" y="430163"/>
                </a:lnTo>
                <a:lnTo>
                  <a:pt x="0" y="399287"/>
                </a:lnTo>
                <a:lnTo>
                  <a:pt x="0" y="80771"/>
                </a:lnTo>
                <a:lnTo>
                  <a:pt x="6201" y="49343"/>
                </a:lnTo>
                <a:lnTo>
                  <a:pt x="23217" y="23760"/>
                </a:lnTo>
                <a:lnTo>
                  <a:pt x="48436" y="6489"/>
                </a:lnTo>
                <a:lnTo>
                  <a:pt x="79248" y="0"/>
                </a:lnTo>
                <a:lnTo>
                  <a:pt x="2002536" y="0"/>
                </a:lnTo>
                <a:lnTo>
                  <a:pt x="2033347" y="6489"/>
                </a:lnTo>
                <a:lnTo>
                  <a:pt x="2058566" y="23760"/>
                </a:lnTo>
                <a:lnTo>
                  <a:pt x="2075582" y="49343"/>
                </a:lnTo>
                <a:lnTo>
                  <a:pt x="2081784" y="80771"/>
                </a:lnTo>
                <a:lnTo>
                  <a:pt x="2081784" y="399287"/>
                </a:lnTo>
                <a:lnTo>
                  <a:pt x="2075582" y="430163"/>
                </a:lnTo>
                <a:lnTo>
                  <a:pt x="2058566" y="455404"/>
                </a:lnTo>
                <a:lnTo>
                  <a:pt x="2033347" y="472398"/>
                </a:lnTo>
                <a:lnTo>
                  <a:pt x="2002536" y="47853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FC01C97-C221-9828-F56A-D41904014039}"/>
              </a:ext>
            </a:extLst>
          </p:cNvPr>
          <p:cNvSpPr txBox="1"/>
          <p:nvPr/>
        </p:nvSpPr>
        <p:spPr>
          <a:xfrm>
            <a:off x="5456487" y="2091126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宋体"/>
                <a:cs typeface="宋体"/>
              </a:rPr>
              <a:t>网络嵌入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79C8D2E-ACA4-7875-D0A5-BA792B3686B1}"/>
              </a:ext>
            </a:extLst>
          </p:cNvPr>
          <p:cNvSpPr/>
          <p:nvPr/>
        </p:nvSpPr>
        <p:spPr>
          <a:xfrm>
            <a:off x="7700692" y="2001998"/>
            <a:ext cx="2082164" cy="478790"/>
          </a:xfrm>
          <a:custGeom>
            <a:avLst/>
            <a:gdLst/>
            <a:ahLst/>
            <a:cxnLst/>
            <a:rect l="l" t="t" r="r" b="b"/>
            <a:pathLst>
              <a:path w="2082165" h="478789">
                <a:moveTo>
                  <a:pt x="2002535" y="478535"/>
                </a:moveTo>
                <a:lnTo>
                  <a:pt x="79248" y="478535"/>
                </a:lnTo>
                <a:lnTo>
                  <a:pt x="48493" y="472398"/>
                </a:lnTo>
                <a:lnTo>
                  <a:pt x="23293" y="455404"/>
                </a:lnTo>
                <a:lnTo>
                  <a:pt x="6258" y="430163"/>
                </a:lnTo>
                <a:lnTo>
                  <a:pt x="0" y="399287"/>
                </a:lnTo>
                <a:lnTo>
                  <a:pt x="0" y="80771"/>
                </a:lnTo>
                <a:lnTo>
                  <a:pt x="6258" y="49338"/>
                </a:lnTo>
                <a:lnTo>
                  <a:pt x="23293" y="23755"/>
                </a:lnTo>
                <a:lnTo>
                  <a:pt x="48493" y="6487"/>
                </a:lnTo>
                <a:lnTo>
                  <a:pt x="79248" y="0"/>
                </a:lnTo>
                <a:lnTo>
                  <a:pt x="2002535" y="0"/>
                </a:lnTo>
                <a:lnTo>
                  <a:pt x="2033404" y="6487"/>
                </a:lnTo>
                <a:lnTo>
                  <a:pt x="2058643" y="23755"/>
                </a:lnTo>
                <a:lnTo>
                  <a:pt x="2075639" y="49338"/>
                </a:lnTo>
                <a:lnTo>
                  <a:pt x="2081783" y="80771"/>
                </a:lnTo>
                <a:lnTo>
                  <a:pt x="2081783" y="399287"/>
                </a:lnTo>
                <a:lnTo>
                  <a:pt x="2075639" y="430163"/>
                </a:lnTo>
                <a:lnTo>
                  <a:pt x="2058643" y="455404"/>
                </a:lnTo>
                <a:lnTo>
                  <a:pt x="2033404" y="472398"/>
                </a:lnTo>
                <a:lnTo>
                  <a:pt x="2002535" y="47853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FAC0FF8-AC95-BD4B-DEE7-C26BDF00163A}"/>
              </a:ext>
            </a:extLst>
          </p:cNvPr>
          <p:cNvSpPr txBox="1"/>
          <p:nvPr/>
        </p:nvSpPr>
        <p:spPr>
          <a:xfrm>
            <a:off x="8157116" y="2091113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宋体"/>
                <a:cs typeface="宋体"/>
              </a:rPr>
              <a:t>图深度学习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E5BA951-02EB-CAB7-6C33-6A9749D8EF00}"/>
              </a:ext>
            </a:extLst>
          </p:cNvPr>
          <p:cNvSpPr/>
          <p:nvPr/>
        </p:nvSpPr>
        <p:spPr>
          <a:xfrm>
            <a:off x="1838625" y="2802098"/>
            <a:ext cx="8414385" cy="2872740"/>
          </a:xfrm>
          <a:custGeom>
            <a:avLst/>
            <a:gdLst/>
            <a:ahLst/>
            <a:cxnLst/>
            <a:rect l="l" t="t" r="r" b="b"/>
            <a:pathLst>
              <a:path w="8414385" h="2872740">
                <a:moveTo>
                  <a:pt x="19050" y="2853690"/>
                </a:moveTo>
                <a:lnTo>
                  <a:pt x="0" y="2853690"/>
                </a:lnTo>
                <a:lnTo>
                  <a:pt x="0" y="2739390"/>
                </a:lnTo>
                <a:lnTo>
                  <a:pt x="38100" y="2739390"/>
                </a:lnTo>
                <a:lnTo>
                  <a:pt x="38100" y="2834640"/>
                </a:lnTo>
                <a:lnTo>
                  <a:pt x="19050" y="2834640"/>
                </a:lnTo>
                <a:lnTo>
                  <a:pt x="19050" y="2853690"/>
                </a:lnTo>
                <a:close/>
              </a:path>
              <a:path w="8414385" h="2872740">
                <a:moveTo>
                  <a:pt x="37337" y="2872740"/>
                </a:moveTo>
                <a:lnTo>
                  <a:pt x="19050" y="2872740"/>
                </a:lnTo>
                <a:lnTo>
                  <a:pt x="19050" y="2834640"/>
                </a:lnTo>
                <a:lnTo>
                  <a:pt x="37337" y="2834640"/>
                </a:lnTo>
                <a:lnTo>
                  <a:pt x="37337" y="2872740"/>
                </a:lnTo>
                <a:close/>
              </a:path>
              <a:path w="8414385" h="2872740">
                <a:moveTo>
                  <a:pt x="38100" y="2853690"/>
                </a:moveTo>
                <a:lnTo>
                  <a:pt x="37337" y="2853690"/>
                </a:lnTo>
                <a:lnTo>
                  <a:pt x="37337" y="2834640"/>
                </a:lnTo>
                <a:lnTo>
                  <a:pt x="38100" y="2834640"/>
                </a:lnTo>
                <a:lnTo>
                  <a:pt x="38100" y="2853690"/>
                </a:lnTo>
                <a:close/>
              </a:path>
              <a:path w="8414385" h="2872740">
                <a:moveTo>
                  <a:pt x="38100" y="2701290"/>
                </a:moveTo>
                <a:lnTo>
                  <a:pt x="0" y="2701290"/>
                </a:lnTo>
                <a:lnTo>
                  <a:pt x="0" y="2586990"/>
                </a:lnTo>
                <a:lnTo>
                  <a:pt x="38100" y="2586990"/>
                </a:lnTo>
                <a:lnTo>
                  <a:pt x="38100" y="2701290"/>
                </a:lnTo>
                <a:close/>
              </a:path>
              <a:path w="8414385" h="2872740">
                <a:moveTo>
                  <a:pt x="38100" y="2548890"/>
                </a:moveTo>
                <a:lnTo>
                  <a:pt x="0" y="2548890"/>
                </a:lnTo>
                <a:lnTo>
                  <a:pt x="0" y="2434590"/>
                </a:lnTo>
                <a:lnTo>
                  <a:pt x="38100" y="2434590"/>
                </a:lnTo>
                <a:lnTo>
                  <a:pt x="38100" y="2548890"/>
                </a:lnTo>
                <a:close/>
              </a:path>
              <a:path w="8414385" h="2872740">
                <a:moveTo>
                  <a:pt x="38100" y="2396490"/>
                </a:moveTo>
                <a:lnTo>
                  <a:pt x="0" y="2396490"/>
                </a:lnTo>
                <a:lnTo>
                  <a:pt x="0" y="2282190"/>
                </a:lnTo>
                <a:lnTo>
                  <a:pt x="38100" y="2282190"/>
                </a:lnTo>
                <a:lnTo>
                  <a:pt x="38100" y="2396490"/>
                </a:lnTo>
                <a:close/>
              </a:path>
              <a:path w="8414385" h="2872740">
                <a:moveTo>
                  <a:pt x="38100" y="2244090"/>
                </a:moveTo>
                <a:lnTo>
                  <a:pt x="0" y="2244090"/>
                </a:lnTo>
                <a:lnTo>
                  <a:pt x="0" y="2129790"/>
                </a:lnTo>
                <a:lnTo>
                  <a:pt x="38100" y="2129790"/>
                </a:lnTo>
                <a:lnTo>
                  <a:pt x="38100" y="2244090"/>
                </a:lnTo>
                <a:close/>
              </a:path>
              <a:path w="8414385" h="2872740">
                <a:moveTo>
                  <a:pt x="38100" y="2091689"/>
                </a:moveTo>
                <a:lnTo>
                  <a:pt x="0" y="2091689"/>
                </a:lnTo>
                <a:lnTo>
                  <a:pt x="0" y="1977389"/>
                </a:lnTo>
                <a:lnTo>
                  <a:pt x="38100" y="1977389"/>
                </a:lnTo>
                <a:lnTo>
                  <a:pt x="38100" y="2091689"/>
                </a:lnTo>
                <a:close/>
              </a:path>
              <a:path w="8414385" h="2872740">
                <a:moveTo>
                  <a:pt x="38100" y="1939289"/>
                </a:moveTo>
                <a:lnTo>
                  <a:pt x="0" y="1939289"/>
                </a:lnTo>
                <a:lnTo>
                  <a:pt x="0" y="1824989"/>
                </a:lnTo>
                <a:lnTo>
                  <a:pt x="38100" y="1824989"/>
                </a:lnTo>
                <a:lnTo>
                  <a:pt x="38100" y="1939289"/>
                </a:lnTo>
                <a:close/>
              </a:path>
              <a:path w="8414385" h="2872740">
                <a:moveTo>
                  <a:pt x="38100" y="1786889"/>
                </a:moveTo>
                <a:lnTo>
                  <a:pt x="0" y="1786889"/>
                </a:lnTo>
                <a:lnTo>
                  <a:pt x="0" y="1672589"/>
                </a:lnTo>
                <a:lnTo>
                  <a:pt x="38100" y="1672589"/>
                </a:lnTo>
                <a:lnTo>
                  <a:pt x="38100" y="1786889"/>
                </a:lnTo>
                <a:close/>
              </a:path>
              <a:path w="8414385" h="2872740">
                <a:moveTo>
                  <a:pt x="38100" y="1634489"/>
                </a:moveTo>
                <a:lnTo>
                  <a:pt x="0" y="1634489"/>
                </a:lnTo>
                <a:lnTo>
                  <a:pt x="0" y="1520189"/>
                </a:lnTo>
                <a:lnTo>
                  <a:pt x="38100" y="1520189"/>
                </a:lnTo>
                <a:lnTo>
                  <a:pt x="38100" y="1634489"/>
                </a:lnTo>
                <a:close/>
              </a:path>
              <a:path w="8414385" h="2872740">
                <a:moveTo>
                  <a:pt x="38100" y="1482089"/>
                </a:moveTo>
                <a:lnTo>
                  <a:pt x="0" y="1482089"/>
                </a:lnTo>
                <a:lnTo>
                  <a:pt x="0" y="1367789"/>
                </a:lnTo>
                <a:lnTo>
                  <a:pt x="38100" y="1367789"/>
                </a:lnTo>
                <a:lnTo>
                  <a:pt x="38100" y="1482089"/>
                </a:lnTo>
                <a:close/>
              </a:path>
              <a:path w="8414385" h="2872740">
                <a:moveTo>
                  <a:pt x="38100" y="1329689"/>
                </a:moveTo>
                <a:lnTo>
                  <a:pt x="0" y="1329689"/>
                </a:lnTo>
                <a:lnTo>
                  <a:pt x="0" y="1215389"/>
                </a:lnTo>
                <a:lnTo>
                  <a:pt x="38100" y="1215389"/>
                </a:lnTo>
                <a:lnTo>
                  <a:pt x="38100" y="1329689"/>
                </a:lnTo>
                <a:close/>
              </a:path>
              <a:path w="8414385" h="2872740">
                <a:moveTo>
                  <a:pt x="38100" y="1177289"/>
                </a:moveTo>
                <a:lnTo>
                  <a:pt x="0" y="1177289"/>
                </a:lnTo>
                <a:lnTo>
                  <a:pt x="0" y="1062989"/>
                </a:lnTo>
                <a:lnTo>
                  <a:pt x="38100" y="1062989"/>
                </a:lnTo>
                <a:lnTo>
                  <a:pt x="38100" y="1177289"/>
                </a:lnTo>
                <a:close/>
              </a:path>
              <a:path w="8414385" h="2872740">
                <a:moveTo>
                  <a:pt x="38100" y="1024889"/>
                </a:moveTo>
                <a:lnTo>
                  <a:pt x="0" y="1024889"/>
                </a:lnTo>
                <a:lnTo>
                  <a:pt x="0" y="910589"/>
                </a:lnTo>
                <a:lnTo>
                  <a:pt x="38100" y="910589"/>
                </a:lnTo>
                <a:lnTo>
                  <a:pt x="38100" y="1024889"/>
                </a:lnTo>
                <a:close/>
              </a:path>
              <a:path w="8414385" h="2872740">
                <a:moveTo>
                  <a:pt x="38100" y="872489"/>
                </a:moveTo>
                <a:lnTo>
                  <a:pt x="0" y="872489"/>
                </a:lnTo>
                <a:lnTo>
                  <a:pt x="0" y="758189"/>
                </a:lnTo>
                <a:lnTo>
                  <a:pt x="38100" y="758189"/>
                </a:lnTo>
                <a:lnTo>
                  <a:pt x="38100" y="872489"/>
                </a:lnTo>
                <a:close/>
              </a:path>
              <a:path w="8414385" h="2872740">
                <a:moveTo>
                  <a:pt x="38100" y="720089"/>
                </a:moveTo>
                <a:lnTo>
                  <a:pt x="0" y="720089"/>
                </a:lnTo>
                <a:lnTo>
                  <a:pt x="0" y="605789"/>
                </a:lnTo>
                <a:lnTo>
                  <a:pt x="38100" y="605789"/>
                </a:lnTo>
                <a:lnTo>
                  <a:pt x="38100" y="720089"/>
                </a:lnTo>
                <a:close/>
              </a:path>
              <a:path w="8414385" h="2872740">
                <a:moveTo>
                  <a:pt x="38100" y="567689"/>
                </a:moveTo>
                <a:lnTo>
                  <a:pt x="0" y="567689"/>
                </a:lnTo>
                <a:lnTo>
                  <a:pt x="0" y="453389"/>
                </a:lnTo>
                <a:lnTo>
                  <a:pt x="38100" y="453389"/>
                </a:lnTo>
                <a:lnTo>
                  <a:pt x="38100" y="567689"/>
                </a:lnTo>
                <a:close/>
              </a:path>
              <a:path w="8414385" h="2872740">
                <a:moveTo>
                  <a:pt x="38100" y="415289"/>
                </a:moveTo>
                <a:lnTo>
                  <a:pt x="0" y="415289"/>
                </a:lnTo>
                <a:lnTo>
                  <a:pt x="0" y="300989"/>
                </a:lnTo>
                <a:lnTo>
                  <a:pt x="38100" y="300989"/>
                </a:lnTo>
                <a:lnTo>
                  <a:pt x="38100" y="415289"/>
                </a:lnTo>
                <a:close/>
              </a:path>
              <a:path w="8414385" h="2872740">
                <a:moveTo>
                  <a:pt x="38100" y="262889"/>
                </a:moveTo>
                <a:lnTo>
                  <a:pt x="0" y="262889"/>
                </a:lnTo>
                <a:lnTo>
                  <a:pt x="0" y="148589"/>
                </a:lnTo>
                <a:lnTo>
                  <a:pt x="38100" y="148589"/>
                </a:lnTo>
                <a:lnTo>
                  <a:pt x="38100" y="262889"/>
                </a:lnTo>
                <a:close/>
              </a:path>
              <a:path w="8414385" h="2872740">
                <a:moveTo>
                  <a:pt x="38100" y="110489"/>
                </a:moveTo>
                <a:lnTo>
                  <a:pt x="0" y="110489"/>
                </a:lnTo>
                <a:lnTo>
                  <a:pt x="0" y="19049"/>
                </a:lnTo>
                <a:lnTo>
                  <a:pt x="19050" y="0"/>
                </a:lnTo>
                <a:lnTo>
                  <a:pt x="41910" y="0"/>
                </a:lnTo>
                <a:lnTo>
                  <a:pt x="41910" y="19049"/>
                </a:lnTo>
                <a:lnTo>
                  <a:pt x="38100" y="19049"/>
                </a:lnTo>
                <a:lnTo>
                  <a:pt x="19050" y="38099"/>
                </a:lnTo>
                <a:lnTo>
                  <a:pt x="38100" y="38099"/>
                </a:lnTo>
                <a:lnTo>
                  <a:pt x="38100" y="110489"/>
                </a:lnTo>
                <a:close/>
              </a:path>
              <a:path w="8414385" h="2872740">
                <a:moveTo>
                  <a:pt x="38100" y="38099"/>
                </a:moveTo>
                <a:lnTo>
                  <a:pt x="19050" y="38099"/>
                </a:lnTo>
                <a:lnTo>
                  <a:pt x="38100" y="19049"/>
                </a:lnTo>
                <a:lnTo>
                  <a:pt x="38100" y="38099"/>
                </a:lnTo>
                <a:close/>
              </a:path>
              <a:path w="8414385" h="2872740">
                <a:moveTo>
                  <a:pt x="41910" y="38099"/>
                </a:moveTo>
                <a:lnTo>
                  <a:pt x="38100" y="38099"/>
                </a:lnTo>
                <a:lnTo>
                  <a:pt x="38100" y="19049"/>
                </a:lnTo>
                <a:lnTo>
                  <a:pt x="41910" y="19049"/>
                </a:lnTo>
                <a:lnTo>
                  <a:pt x="41910" y="38099"/>
                </a:lnTo>
                <a:close/>
              </a:path>
              <a:path w="8414385" h="2872740">
                <a:moveTo>
                  <a:pt x="194310" y="38099"/>
                </a:moveTo>
                <a:lnTo>
                  <a:pt x="80010" y="38099"/>
                </a:lnTo>
                <a:lnTo>
                  <a:pt x="80010" y="0"/>
                </a:lnTo>
                <a:lnTo>
                  <a:pt x="194310" y="0"/>
                </a:lnTo>
                <a:lnTo>
                  <a:pt x="194310" y="38099"/>
                </a:lnTo>
                <a:close/>
              </a:path>
              <a:path w="8414385" h="2872740">
                <a:moveTo>
                  <a:pt x="346710" y="38099"/>
                </a:moveTo>
                <a:lnTo>
                  <a:pt x="232410" y="38099"/>
                </a:lnTo>
                <a:lnTo>
                  <a:pt x="232410" y="0"/>
                </a:lnTo>
                <a:lnTo>
                  <a:pt x="346710" y="0"/>
                </a:lnTo>
                <a:lnTo>
                  <a:pt x="346710" y="38099"/>
                </a:lnTo>
                <a:close/>
              </a:path>
              <a:path w="8414385" h="2872740">
                <a:moveTo>
                  <a:pt x="499109" y="38099"/>
                </a:moveTo>
                <a:lnTo>
                  <a:pt x="384810" y="38099"/>
                </a:lnTo>
                <a:lnTo>
                  <a:pt x="384810" y="0"/>
                </a:lnTo>
                <a:lnTo>
                  <a:pt x="499109" y="0"/>
                </a:lnTo>
                <a:lnTo>
                  <a:pt x="499109" y="38099"/>
                </a:lnTo>
                <a:close/>
              </a:path>
              <a:path w="8414385" h="2872740">
                <a:moveTo>
                  <a:pt x="651510" y="38099"/>
                </a:moveTo>
                <a:lnTo>
                  <a:pt x="537210" y="38099"/>
                </a:lnTo>
                <a:lnTo>
                  <a:pt x="537210" y="0"/>
                </a:lnTo>
                <a:lnTo>
                  <a:pt x="651510" y="0"/>
                </a:lnTo>
                <a:lnTo>
                  <a:pt x="651510" y="38099"/>
                </a:lnTo>
                <a:close/>
              </a:path>
              <a:path w="8414385" h="2872740">
                <a:moveTo>
                  <a:pt x="803910" y="38099"/>
                </a:moveTo>
                <a:lnTo>
                  <a:pt x="689610" y="38099"/>
                </a:lnTo>
                <a:lnTo>
                  <a:pt x="689610" y="0"/>
                </a:lnTo>
                <a:lnTo>
                  <a:pt x="803910" y="0"/>
                </a:lnTo>
                <a:lnTo>
                  <a:pt x="803910" y="38099"/>
                </a:lnTo>
                <a:close/>
              </a:path>
              <a:path w="8414385" h="2872740">
                <a:moveTo>
                  <a:pt x="956310" y="38099"/>
                </a:moveTo>
                <a:lnTo>
                  <a:pt x="842010" y="38099"/>
                </a:lnTo>
                <a:lnTo>
                  <a:pt x="842010" y="0"/>
                </a:lnTo>
                <a:lnTo>
                  <a:pt x="956310" y="0"/>
                </a:lnTo>
                <a:lnTo>
                  <a:pt x="956310" y="38099"/>
                </a:lnTo>
                <a:close/>
              </a:path>
              <a:path w="8414385" h="2872740">
                <a:moveTo>
                  <a:pt x="1108710" y="38099"/>
                </a:moveTo>
                <a:lnTo>
                  <a:pt x="994410" y="38099"/>
                </a:lnTo>
                <a:lnTo>
                  <a:pt x="994410" y="0"/>
                </a:lnTo>
                <a:lnTo>
                  <a:pt x="1108710" y="0"/>
                </a:lnTo>
                <a:lnTo>
                  <a:pt x="1108710" y="38099"/>
                </a:lnTo>
                <a:close/>
              </a:path>
              <a:path w="8414385" h="2872740">
                <a:moveTo>
                  <a:pt x="1261110" y="38099"/>
                </a:moveTo>
                <a:lnTo>
                  <a:pt x="1146810" y="38099"/>
                </a:lnTo>
                <a:lnTo>
                  <a:pt x="1146810" y="0"/>
                </a:lnTo>
                <a:lnTo>
                  <a:pt x="1261110" y="0"/>
                </a:lnTo>
                <a:lnTo>
                  <a:pt x="1261110" y="38099"/>
                </a:lnTo>
                <a:close/>
              </a:path>
              <a:path w="8414385" h="2872740">
                <a:moveTo>
                  <a:pt x="1413510" y="38099"/>
                </a:moveTo>
                <a:lnTo>
                  <a:pt x="1299210" y="38099"/>
                </a:lnTo>
                <a:lnTo>
                  <a:pt x="1299210" y="0"/>
                </a:lnTo>
                <a:lnTo>
                  <a:pt x="1413510" y="0"/>
                </a:lnTo>
                <a:lnTo>
                  <a:pt x="1413510" y="38099"/>
                </a:lnTo>
                <a:close/>
              </a:path>
              <a:path w="8414385" h="2872740">
                <a:moveTo>
                  <a:pt x="1565910" y="38099"/>
                </a:moveTo>
                <a:lnTo>
                  <a:pt x="1451610" y="38099"/>
                </a:lnTo>
                <a:lnTo>
                  <a:pt x="1451610" y="0"/>
                </a:lnTo>
                <a:lnTo>
                  <a:pt x="1565910" y="0"/>
                </a:lnTo>
                <a:lnTo>
                  <a:pt x="1565910" y="38099"/>
                </a:lnTo>
                <a:close/>
              </a:path>
              <a:path w="8414385" h="2872740">
                <a:moveTo>
                  <a:pt x="1718309" y="38099"/>
                </a:moveTo>
                <a:lnTo>
                  <a:pt x="1604010" y="38099"/>
                </a:lnTo>
                <a:lnTo>
                  <a:pt x="1604010" y="0"/>
                </a:lnTo>
                <a:lnTo>
                  <a:pt x="1718309" y="0"/>
                </a:lnTo>
                <a:lnTo>
                  <a:pt x="1718309" y="38099"/>
                </a:lnTo>
                <a:close/>
              </a:path>
              <a:path w="8414385" h="2872740">
                <a:moveTo>
                  <a:pt x="1870709" y="38099"/>
                </a:moveTo>
                <a:lnTo>
                  <a:pt x="1756409" y="38099"/>
                </a:lnTo>
                <a:lnTo>
                  <a:pt x="1756409" y="0"/>
                </a:lnTo>
                <a:lnTo>
                  <a:pt x="1870709" y="0"/>
                </a:lnTo>
                <a:lnTo>
                  <a:pt x="1870709" y="38099"/>
                </a:lnTo>
                <a:close/>
              </a:path>
              <a:path w="8414385" h="2872740">
                <a:moveTo>
                  <a:pt x="2023109" y="38099"/>
                </a:moveTo>
                <a:lnTo>
                  <a:pt x="1908809" y="38099"/>
                </a:lnTo>
                <a:lnTo>
                  <a:pt x="1908809" y="0"/>
                </a:lnTo>
                <a:lnTo>
                  <a:pt x="2023109" y="0"/>
                </a:lnTo>
                <a:lnTo>
                  <a:pt x="2023109" y="38099"/>
                </a:lnTo>
                <a:close/>
              </a:path>
              <a:path w="8414385" h="2872740">
                <a:moveTo>
                  <a:pt x="2175510" y="38099"/>
                </a:moveTo>
                <a:lnTo>
                  <a:pt x="2061209" y="38099"/>
                </a:lnTo>
                <a:lnTo>
                  <a:pt x="2061209" y="0"/>
                </a:lnTo>
                <a:lnTo>
                  <a:pt x="2175510" y="0"/>
                </a:lnTo>
                <a:lnTo>
                  <a:pt x="2175510" y="38099"/>
                </a:lnTo>
                <a:close/>
              </a:path>
              <a:path w="8414385" h="2872740">
                <a:moveTo>
                  <a:pt x="2327910" y="38099"/>
                </a:moveTo>
                <a:lnTo>
                  <a:pt x="2213610" y="38099"/>
                </a:lnTo>
                <a:lnTo>
                  <a:pt x="2213610" y="0"/>
                </a:lnTo>
                <a:lnTo>
                  <a:pt x="2327910" y="0"/>
                </a:lnTo>
                <a:lnTo>
                  <a:pt x="2327910" y="38099"/>
                </a:lnTo>
                <a:close/>
              </a:path>
              <a:path w="8414385" h="2872740">
                <a:moveTo>
                  <a:pt x="2480310" y="38099"/>
                </a:moveTo>
                <a:lnTo>
                  <a:pt x="2366010" y="38099"/>
                </a:lnTo>
                <a:lnTo>
                  <a:pt x="2366010" y="0"/>
                </a:lnTo>
                <a:lnTo>
                  <a:pt x="2480310" y="0"/>
                </a:lnTo>
                <a:lnTo>
                  <a:pt x="2480310" y="38099"/>
                </a:lnTo>
                <a:close/>
              </a:path>
              <a:path w="8414385" h="2872740">
                <a:moveTo>
                  <a:pt x="2632710" y="38099"/>
                </a:moveTo>
                <a:lnTo>
                  <a:pt x="2518410" y="38099"/>
                </a:lnTo>
                <a:lnTo>
                  <a:pt x="2518410" y="0"/>
                </a:lnTo>
                <a:lnTo>
                  <a:pt x="2632710" y="0"/>
                </a:lnTo>
                <a:lnTo>
                  <a:pt x="2632710" y="38099"/>
                </a:lnTo>
                <a:close/>
              </a:path>
              <a:path w="8414385" h="2872740">
                <a:moveTo>
                  <a:pt x="2785110" y="38099"/>
                </a:moveTo>
                <a:lnTo>
                  <a:pt x="2670810" y="38099"/>
                </a:lnTo>
                <a:lnTo>
                  <a:pt x="2670810" y="0"/>
                </a:lnTo>
                <a:lnTo>
                  <a:pt x="2785110" y="0"/>
                </a:lnTo>
                <a:lnTo>
                  <a:pt x="2785110" y="38099"/>
                </a:lnTo>
                <a:close/>
              </a:path>
              <a:path w="8414385" h="2872740">
                <a:moveTo>
                  <a:pt x="2937510" y="38099"/>
                </a:moveTo>
                <a:lnTo>
                  <a:pt x="2823210" y="38099"/>
                </a:lnTo>
                <a:lnTo>
                  <a:pt x="2823210" y="0"/>
                </a:lnTo>
                <a:lnTo>
                  <a:pt x="2937510" y="0"/>
                </a:lnTo>
                <a:lnTo>
                  <a:pt x="2937510" y="38099"/>
                </a:lnTo>
                <a:close/>
              </a:path>
              <a:path w="8414385" h="2872740">
                <a:moveTo>
                  <a:pt x="3089910" y="38099"/>
                </a:moveTo>
                <a:lnTo>
                  <a:pt x="2975610" y="38099"/>
                </a:lnTo>
                <a:lnTo>
                  <a:pt x="2975610" y="0"/>
                </a:lnTo>
                <a:lnTo>
                  <a:pt x="3089910" y="0"/>
                </a:lnTo>
                <a:lnTo>
                  <a:pt x="3089910" y="38099"/>
                </a:lnTo>
                <a:close/>
              </a:path>
              <a:path w="8414385" h="2872740">
                <a:moveTo>
                  <a:pt x="3242310" y="38099"/>
                </a:moveTo>
                <a:lnTo>
                  <a:pt x="3128010" y="38099"/>
                </a:lnTo>
                <a:lnTo>
                  <a:pt x="3128010" y="0"/>
                </a:lnTo>
                <a:lnTo>
                  <a:pt x="3242310" y="0"/>
                </a:lnTo>
                <a:lnTo>
                  <a:pt x="3242310" y="38099"/>
                </a:lnTo>
                <a:close/>
              </a:path>
              <a:path w="8414385" h="2872740">
                <a:moveTo>
                  <a:pt x="3394710" y="38099"/>
                </a:moveTo>
                <a:lnTo>
                  <a:pt x="3280410" y="38099"/>
                </a:lnTo>
                <a:lnTo>
                  <a:pt x="3280410" y="0"/>
                </a:lnTo>
                <a:lnTo>
                  <a:pt x="3394710" y="0"/>
                </a:lnTo>
                <a:lnTo>
                  <a:pt x="3394710" y="38099"/>
                </a:lnTo>
                <a:close/>
              </a:path>
              <a:path w="8414385" h="2872740">
                <a:moveTo>
                  <a:pt x="3547110" y="38099"/>
                </a:moveTo>
                <a:lnTo>
                  <a:pt x="3432810" y="38099"/>
                </a:lnTo>
                <a:lnTo>
                  <a:pt x="3432810" y="0"/>
                </a:lnTo>
                <a:lnTo>
                  <a:pt x="3547110" y="0"/>
                </a:lnTo>
                <a:lnTo>
                  <a:pt x="3547110" y="38099"/>
                </a:lnTo>
                <a:close/>
              </a:path>
              <a:path w="8414385" h="2872740">
                <a:moveTo>
                  <a:pt x="3699510" y="38099"/>
                </a:moveTo>
                <a:lnTo>
                  <a:pt x="3585210" y="38099"/>
                </a:lnTo>
                <a:lnTo>
                  <a:pt x="3585210" y="0"/>
                </a:lnTo>
                <a:lnTo>
                  <a:pt x="3699510" y="0"/>
                </a:lnTo>
                <a:lnTo>
                  <a:pt x="3699510" y="38099"/>
                </a:lnTo>
                <a:close/>
              </a:path>
              <a:path w="8414385" h="2872740">
                <a:moveTo>
                  <a:pt x="3851910" y="38099"/>
                </a:moveTo>
                <a:lnTo>
                  <a:pt x="3737610" y="38099"/>
                </a:lnTo>
                <a:lnTo>
                  <a:pt x="3737610" y="0"/>
                </a:lnTo>
                <a:lnTo>
                  <a:pt x="3851910" y="0"/>
                </a:lnTo>
                <a:lnTo>
                  <a:pt x="3851910" y="38099"/>
                </a:lnTo>
                <a:close/>
              </a:path>
              <a:path w="8414385" h="2872740">
                <a:moveTo>
                  <a:pt x="4004310" y="38099"/>
                </a:moveTo>
                <a:lnTo>
                  <a:pt x="3890010" y="38099"/>
                </a:lnTo>
                <a:lnTo>
                  <a:pt x="3890010" y="0"/>
                </a:lnTo>
                <a:lnTo>
                  <a:pt x="4004310" y="0"/>
                </a:lnTo>
                <a:lnTo>
                  <a:pt x="4004310" y="38099"/>
                </a:lnTo>
                <a:close/>
              </a:path>
              <a:path w="8414385" h="2872740">
                <a:moveTo>
                  <a:pt x="4156710" y="38099"/>
                </a:moveTo>
                <a:lnTo>
                  <a:pt x="4042410" y="38099"/>
                </a:lnTo>
                <a:lnTo>
                  <a:pt x="4042410" y="0"/>
                </a:lnTo>
                <a:lnTo>
                  <a:pt x="4156710" y="0"/>
                </a:lnTo>
                <a:lnTo>
                  <a:pt x="4156710" y="38099"/>
                </a:lnTo>
                <a:close/>
              </a:path>
              <a:path w="8414385" h="2872740">
                <a:moveTo>
                  <a:pt x="4309110" y="38099"/>
                </a:moveTo>
                <a:lnTo>
                  <a:pt x="4194810" y="38099"/>
                </a:lnTo>
                <a:lnTo>
                  <a:pt x="4194810" y="0"/>
                </a:lnTo>
                <a:lnTo>
                  <a:pt x="4309110" y="0"/>
                </a:lnTo>
                <a:lnTo>
                  <a:pt x="4309110" y="38099"/>
                </a:lnTo>
                <a:close/>
              </a:path>
              <a:path w="8414385" h="2872740">
                <a:moveTo>
                  <a:pt x="4461510" y="38099"/>
                </a:moveTo>
                <a:lnTo>
                  <a:pt x="4347210" y="38099"/>
                </a:lnTo>
                <a:lnTo>
                  <a:pt x="4347210" y="0"/>
                </a:lnTo>
                <a:lnTo>
                  <a:pt x="4461510" y="0"/>
                </a:lnTo>
                <a:lnTo>
                  <a:pt x="4461510" y="38099"/>
                </a:lnTo>
                <a:close/>
              </a:path>
              <a:path w="8414385" h="2872740">
                <a:moveTo>
                  <a:pt x="4613910" y="38099"/>
                </a:moveTo>
                <a:lnTo>
                  <a:pt x="4499610" y="38099"/>
                </a:lnTo>
                <a:lnTo>
                  <a:pt x="4499610" y="0"/>
                </a:lnTo>
                <a:lnTo>
                  <a:pt x="4613910" y="0"/>
                </a:lnTo>
                <a:lnTo>
                  <a:pt x="4613910" y="38099"/>
                </a:lnTo>
                <a:close/>
              </a:path>
              <a:path w="8414385" h="2872740">
                <a:moveTo>
                  <a:pt x="4766310" y="38099"/>
                </a:moveTo>
                <a:lnTo>
                  <a:pt x="4652010" y="38099"/>
                </a:lnTo>
                <a:lnTo>
                  <a:pt x="4652010" y="0"/>
                </a:lnTo>
                <a:lnTo>
                  <a:pt x="4766310" y="0"/>
                </a:lnTo>
                <a:lnTo>
                  <a:pt x="4766310" y="38099"/>
                </a:lnTo>
                <a:close/>
              </a:path>
              <a:path w="8414385" h="2872740">
                <a:moveTo>
                  <a:pt x="4918710" y="38099"/>
                </a:moveTo>
                <a:lnTo>
                  <a:pt x="4804410" y="38099"/>
                </a:lnTo>
                <a:lnTo>
                  <a:pt x="4804410" y="0"/>
                </a:lnTo>
                <a:lnTo>
                  <a:pt x="4918710" y="0"/>
                </a:lnTo>
                <a:lnTo>
                  <a:pt x="4918710" y="38099"/>
                </a:lnTo>
                <a:close/>
              </a:path>
              <a:path w="8414385" h="2872740">
                <a:moveTo>
                  <a:pt x="5071110" y="38099"/>
                </a:moveTo>
                <a:lnTo>
                  <a:pt x="4956810" y="38099"/>
                </a:lnTo>
                <a:lnTo>
                  <a:pt x="4956810" y="0"/>
                </a:lnTo>
                <a:lnTo>
                  <a:pt x="5071110" y="0"/>
                </a:lnTo>
                <a:lnTo>
                  <a:pt x="5071110" y="38099"/>
                </a:lnTo>
                <a:close/>
              </a:path>
              <a:path w="8414385" h="2872740">
                <a:moveTo>
                  <a:pt x="5223510" y="38099"/>
                </a:moveTo>
                <a:lnTo>
                  <a:pt x="5109210" y="38099"/>
                </a:lnTo>
                <a:lnTo>
                  <a:pt x="5109210" y="0"/>
                </a:lnTo>
                <a:lnTo>
                  <a:pt x="5223510" y="0"/>
                </a:lnTo>
                <a:lnTo>
                  <a:pt x="5223510" y="38099"/>
                </a:lnTo>
                <a:close/>
              </a:path>
              <a:path w="8414385" h="2872740">
                <a:moveTo>
                  <a:pt x="5375910" y="38099"/>
                </a:moveTo>
                <a:lnTo>
                  <a:pt x="5261610" y="38099"/>
                </a:lnTo>
                <a:lnTo>
                  <a:pt x="5261610" y="0"/>
                </a:lnTo>
                <a:lnTo>
                  <a:pt x="5375910" y="0"/>
                </a:lnTo>
                <a:lnTo>
                  <a:pt x="5375910" y="38099"/>
                </a:lnTo>
                <a:close/>
              </a:path>
              <a:path w="8414385" h="2872740">
                <a:moveTo>
                  <a:pt x="5528310" y="38099"/>
                </a:moveTo>
                <a:lnTo>
                  <a:pt x="5414010" y="38099"/>
                </a:lnTo>
                <a:lnTo>
                  <a:pt x="5414010" y="0"/>
                </a:lnTo>
                <a:lnTo>
                  <a:pt x="5528310" y="0"/>
                </a:lnTo>
                <a:lnTo>
                  <a:pt x="5528310" y="38099"/>
                </a:lnTo>
                <a:close/>
              </a:path>
              <a:path w="8414385" h="2872740">
                <a:moveTo>
                  <a:pt x="5680710" y="38099"/>
                </a:moveTo>
                <a:lnTo>
                  <a:pt x="5566410" y="38099"/>
                </a:lnTo>
                <a:lnTo>
                  <a:pt x="5566410" y="0"/>
                </a:lnTo>
                <a:lnTo>
                  <a:pt x="5680710" y="0"/>
                </a:lnTo>
                <a:lnTo>
                  <a:pt x="5680710" y="38099"/>
                </a:lnTo>
                <a:close/>
              </a:path>
              <a:path w="8414385" h="2872740">
                <a:moveTo>
                  <a:pt x="5833110" y="38099"/>
                </a:moveTo>
                <a:lnTo>
                  <a:pt x="5718810" y="38099"/>
                </a:lnTo>
                <a:lnTo>
                  <a:pt x="5718810" y="0"/>
                </a:lnTo>
                <a:lnTo>
                  <a:pt x="5833110" y="0"/>
                </a:lnTo>
                <a:lnTo>
                  <a:pt x="5833110" y="38099"/>
                </a:lnTo>
                <a:close/>
              </a:path>
              <a:path w="8414385" h="2872740">
                <a:moveTo>
                  <a:pt x="5985510" y="38099"/>
                </a:moveTo>
                <a:lnTo>
                  <a:pt x="5871210" y="38099"/>
                </a:lnTo>
                <a:lnTo>
                  <a:pt x="5871210" y="0"/>
                </a:lnTo>
                <a:lnTo>
                  <a:pt x="5985510" y="0"/>
                </a:lnTo>
                <a:lnTo>
                  <a:pt x="5985510" y="38099"/>
                </a:lnTo>
                <a:close/>
              </a:path>
              <a:path w="8414385" h="2872740">
                <a:moveTo>
                  <a:pt x="6137910" y="38099"/>
                </a:moveTo>
                <a:lnTo>
                  <a:pt x="6023610" y="38099"/>
                </a:lnTo>
                <a:lnTo>
                  <a:pt x="6023610" y="0"/>
                </a:lnTo>
                <a:lnTo>
                  <a:pt x="6137910" y="0"/>
                </a:lnTo>
                <a:lnTo>
                  <a:pt x="6137910" y="38099"/>
                </a:lnTo>
                <a:close/>
              </a:path>
              <a:path w="8414385" h="2872740">
                <a:moveTo>
                  <a:pt x="6290310" y="38099"/>
                </a:moveTo>
                <a:lnTo>
                  <a:pt x="6176010" y="38099"/>
                </a:lnTo>
                <a:lnTo>
                  <a:pt x="6176010" y="0"/>
                </a:lnTo>
                <a:lnTo>
                  <a:pt x="6290310" y="0"/>
                </a:lnTo>
                <a:lnTo>
                  <a:pt x="6290310" y="38099"/>
                </a:lnTo>
                <a:close/>
              </a:path>
              <a:path w="8414385" h="2872740">
                <a:moveTo>
                  <a:pt x="6442710" y="38099"/>
                </a:moveTo>
                <a:lnTo>
                  <a:pt x="6328410" y="38099"/>
                </a:lnTo>
                <a:lnTo>
                  <a:pt x="6328410" y="0"/>
                </a:lnTo>
                <a:lnTo>
                  <a:pt x="6442710" y="0"/>
                </a:lnTo>
                <a:lnTo>
                  <a:pt x="6442710" y="38099"/>
                </a:lnTo>
                <a:close/>
              </a:path>
              <a:path w="8414385" h="2872740">
                <a:moveTo>
                  <a:pt x="6595110" y="38099"/>
                </a:moveTo>
                <a:lnTo>
                  <a:pt x="6480810" y="38099"/>
                </a:lnTo>
                <a:lnTo>
                  <a:pt x="6480810" y="0"/>
                </a:lnTo>
                <a:lnTo>
                  <a:pt x="6595110" y="0"/>
                </a:lnTo>
                <a:lnTo>
                  <a:pt x="6595110" y="38099"/>
                </a:lnTo>
                <a:close/>
              </a:path>
              <a:path w="8414385" h="2872740">
                <a:moveTo>
                  <a:pt x="6747510" y="38099"/>
                </a:moveTo>
                <a:lnTo>
                  <a:pt x="6633210" y="38099"/>
                </a:lnTo>
                <a:lnTo>
                  <a:pt x="6633210" y="0"/>
                </a:lnTo>
                <a:lnTo>
                  <a:pt x="6747510" y="0"/>
                </a:lnTo>
                <a:lnTo>
                  <a:pt x="6747510" y="38099"/>
                </a:lnTo>
                <a:close/>
              </a:path>
              <a:path w="8414385" h="2872740">
                <a:moveTo>
                  <a:pt x="6899910" y="38099"/>
                </a:moveTo>
                <a:lnTo>
                  <a:pt x="6785610" y="38099"/>
                </a:lnTo>
                <a:lnTo>
                  <a:pt x="6785610" y="0"/>
                </a:lnTo>
                <a:lnTo>
                  <a:pt x="6899910" y="0"/>
                </a:lnTo>
                <a:lnTo>
                  <a:pt x="6899910" y="38099"/>
                </a:lnTo>
                <a:close/>
              </a:path>
              <a:path w="8414385" h="2872740">
                <a:moveTo>
                  <a:pt x="7052310" y="38099"/>
                </a:moveTo>
                <a:lnTo>
                  <a:pt x="6938010" y="38099"/>
                </a:lnTo>
                <a:lnTo>
                  <a:pt x="6938010" y="0"/>
                </a:lnTo>
                <a:lnTo>
                  <a:pt x="7052310" y="0"/>
                </a:lnTo>
                <a:lnTo>
                  <a:pt x="7052310" y="38099"/>
                </a:lnTo>
                <a:close/>
              </a:path>
              <a:path w="8414385" h="2872740">
                <a:moveTo>
                  <a:pt x="7204710" y="38099"/>
                </a:moveTo>
                <a:lnTo>
                  <a:pt x="7090410" y="38099"/>
                </a:lnTo>
                <a:lnTo>
                  <a:pt x="7090410" y="0"/>
                </a:lnTo>
                <a:lnTo>
                  <a:pt x="7204710" y="0"/>
                </a:lnTo>
                <a:lnTo>
                  <a:pt x="7204710" y="38099"/>
                </a:lnTo>
                <a:close/>
              </a:path>
              <a:path w="8414385" h="2872740">
                <a:moveTo>
                  <a:pt x="7357110" y="38099"/>
                </a:moveTo>
                <a:lnTo>
                  <a:pt x="7242810" y="38099"/>
                </a:lnTo>
                <a:lnTo>
                  <a:pt x="7242810" y="0"/>
                </a:lnTo>
                <a:lnTo>
                  <a:pt x="7357110" y="0"/>
                </a:lnTo>
                <a:lnTo>
                  <a:pt x="7357110" y="38099"/>
                </a:lnTo>
                <a:close/>
              </a:path>
              <a:path w="8414385" h="2872740">
                <a:moveTo>
                  <a:pt x="7509510" y="38099"/>
                </a:moveTo>
                <a:lnTo>
                  <a:pt x="7395210" y="38099"/>
                </a:lnTo>
                <a:lnTo>
                  <a:pt x="7395210" y="0"/>
                </a:lnTo>
                <a:lnTo>
                  <a:pt x="7509510" y="0"/>
                </a:lnTo>
                <a:lnTo>
                  <a:pt x="7509510" y="38099"/>
                </a:lnTo>
                <a:close/>
              </a:path>
              <a:path w="8414385" h="2872740">
                <a:moveTo>
                  <a:pt x="7661910" y="38099"/>
                </a:moveTo>
                <a:lnTo>
                  <a:pt x="7547610" y="38099"/>
                </a:lnTo>
                <a:lnTo>
                  <a:pt x="7547610" y="0"/>
                </a:lnTo>
                <a:lnTo>
                  <a:pt x="7661910" y="0"/>
                </a:lnTo>
                <a:lnTo>
                  <a:pt x="7661910" y="38099"/>
                </a:lnTo>
                <a:close/>
              </a:path>
              <a:path w="8414385" h="2872740">
                <a:moveTo>
                  <a:pt x="7814310" y="38099"/>
                </a:moveTo>
                <a:lnTo>
                  <a:pt x="7700010" y="38099"/>
                </a:lnTo>
                <a:lnTo>
                  <a:pt x="7700010" y="0"/>
                </a:lnTo>
                <a:lnTo>
                  <a:pt x="7814310" y="0"/>
                </a:lnTo>
                <a:lnTo>
                  <a:pt x="7814310" y="38099"/>
                </a:lnTo>
                <a:close/>
              </a:path>
              <a:path w="8414385" h="2872740">
                <a:moveTo>
                  <a:pt x="7966710" y="38099"/>
                </a:moveTo>
                <a:lnTo>
                  <a:pt x="7852410" y="38099"/>
                </a:lnTo>
                <a:lnTo>
                  <a:pt x="7852410" y="0"/>
                </a:lnTo>
                <a:lnTo>
                  <a:pt x="7966710" y="0"/>
                </a:lnTo>
                <a:lnTo>
                  <a:pt x="7966710" y="38099"/>
                </a:lnTo>
                <a:close/>
              </a:path>
              <a:path w="8414385" h="2872740">
                <a:moveTo>
                  <a:pt x="8119110" y="38099"/>
                </a:moveTo>
                <a:lnTo>
                  <a:pt x="8004810" y="38099"/>
                </a:lnTo>
                <a:lnTo>
                  <a:pt x="8004810" y="0"/>
                </a:lnTo>
                <a:lnTo>
                  <a:pt x="8119110" y="0"/>
                </a:lnTo>
                <a:lnTo>
                  <a:pt x="8119110" y="38099"/>
                </a:lnTo>
                <a:close/>
              </a:path>
              <a:path w="8414385" h="2872740">
                <a:moveTo>
                  <a:pt x="8271510" y="38099"/>
                </a:moveTo>
                <a:lnTo>
                  <a:pt x="8157210" y="38099"/>
                </a:lnTo>
                <a:lnTo>
                  <a:pt x="8157210" y="0"/>
                </a:lnTo>
                <a:lnTo>
                  <a:pt x="8271510" y="0"/>
                </a:lnTo>
                <a:lnTo>
                  <a:pt x="8271510" y="38099"/>
                </a:lnTo>
                <a:close/>
              </a:path>
              <a:path w="8414385" h="2872740">
                <a:moveTo>
                  <a:pt x="8375904" y="38099"/>
                </a:moveTo>
                <a:lnTo>
                  <a:pt x="8309610" y="38099"/>
                </a:lnTo>
                <a:lnTo>
                  <a:pt x="8309610" y="0"/>
                </a:lnTo>
                <a:lnTo>
                  <a:pt x="8394954" y="0"/>
                </a:lnTo>
                <a:lnTo>
                  <a:pt x="8398256" y="292"/>
                </a:lnTo>
                <a:lnTo>
                  <a:pt x="8414004" y="19049"/>
                </a:lnTo>
                <a:lnTo>
                  <a:pt x="8375904" y="19049"/>
                </a:lnTo>
                <a:lnTo>
                  <a:pt x="8375904" y="38099"/>
                </a:lnTo>
                <a:close/>
              </a:path>
              <a:path w="8414385" h="2872740">
                <a:moveTo>
                  <a:pt x="8414004" y="48005"/>
                </a:moveTo>
                <a:lnTo>
                  <a:pt x="8375904" y="48005"/>
                </a:lnTo>
                <a:lnTo>
                  <a:pt x="8375904" y="19049"/>
                </a:lnTo>
                <a:lnTo>
                  <a:pt x="8394954" y="38099"/>
                </a:lnTo>
                <a:lnTo>
                  <a:pt x="8414004" y="38099"/>
                </a:lnTo>
                <a:lnTo>
                  <a:pt x="8414004" y="48005"/>
                </a:lnTo>
                <a:close/>
              </a:path>
              <a:path w="8414385" h="2872740">
                <a:moveTo>
                  <a:pt x="8414004" y="38099"/>
                </a:moveTo>
                <a:lnTo>
                  <a:pt x="8394954" y="38099"/>
                </a:lnTo>
                <a:lnTo>
                  <a:pt x="8375904" y="19049"/>
                </a:lnTo>
                <a:lnTo>
                  <a:pt x="8414004" y="19049"/>
                </a:lnTo>
                <a:lnTo>
                  <a:pt x="8414004" y="38099"/>
                </a:lnTo>
                <a:close/>
              </a:path>
              <a:path w="8414385" h="2872740">
                <a:moveTo>
                  <a:pt x="8414004" y="200405"/>
                </a:moveTo>
                <a:lnTo>
                  <a:pt x="8375904" y="200405"/>
                </a:lnTo>
                <a:lnTo>
                  <a:pt x="8375904" y="86105"/>
                </a:lnTo>
                <a:lnTo>
                  <a:pt x="8414004" y="86105"/>
                </a:lnTo>
                <a:lnTo>
                  <a:pt x="8414004" y="200405"/>
                </a:lnTo>
                <a:close/>
              </a:path>
              <a:path w="8414385" h="2872740">
                <a:moveTo>
                  <a:pt x="8414004" y="352805"/>
                </a:moveTo>
                <a:lnTo>
                  <a:pt x="8375904" y="352805"/>
                </a:lnTo>
                <a:lnTo>
                  <a:pt x="8375904" y="238505"/>
                </a:lnTo>
                <a:lnTo>
                  <a:pt x="8414004" y="238505"/>
                </a:lnTo>
                <a:lnTo>
                  <a:pt x="8414004" y="352805"/>
                </a:lnTo>
                <a:close/>
              </a:path>
              <a:path w="8414385" h="2872740">
                <a:moveTo>
                  <a:pt x="8414004" y="505205"/>
                </a:moveTo>
                <a:lnTo>
                  <a:pt x="8375904" y="505205"/>
                </a:lnTo>
                <a:lnTo>
                  <a:pt x="8375904" y="390905"/>
                </a:lnTo>
                <a:lnTo>
                  <a:pt x="8414004" y="390905"/>
                </a:lnTo>
                <a:lnTo>
                  <a:pt x="8414004" y="505205"/>
                </a:lnTo>
                <a:close/>
              </a:path>
              <a:path w="8414385" h="2872740">
                <a:moveTo>
                  <a:pt x="8414004" y="657605"/>
                </a:moveTo>
                <a:lnTo>
                  <a:pt x="8375904" y="657605"/>
                </a:lnTo>
                <a:lnTo>
                  <a:pt x="8375904" y="543305"/>
                </a:lnTo>
                <a:lnTo>
                  <a:pt x="8414004" y="543305"/>
                </a:lnTo>
                <a:lnTo>
                  <a:pt x="8414004" y="657605"/>
                </a:lnTo>
                <a:close/>
              </a:path>
              <a:path w="8414385" h="2872740">
                <a:moveTo>
                  <a:pt x="8414004" y="810005"/>
                </a:moveTo>
                <a:lnTo>
                  <a:pt x="8375904" y="810005"/>
                </a:lnTo>
                <a:lnTo>
                  <a:pt x="8375904" y="695705"/>
                </a:lnTo>
                <a:lnTo>
                  <a:pt x="8414004" y="695705"/>
                </a:lnTo>
                <a:lnTo>
                  <a:pt x="8414004" y="810005"/>
                </a:lnTo>
                <a:close/>
              </a:path>
              <a:path w="8414385" h="2872740">
                <a:moveTo>
                  <a:pt x="8414004" y="962405"/>
                </a:moveTo>
                <a:lnTo>
                  <a:pt x="8375904" y="962405"/>
                </a:lnTo>
                <a:lnTo>
                  <a:pt x="8375904" y="848105"/>
                </a:lnTo>
                <a:lnTo>
                  <a:pt x="8414004" y="848105"/>
                </a:lnTo>
                <a:lnTo>
                  <a:pt x="8414004" y="962405"/>
                </a:lnTo>
                <a:close/>
              </a:path>
              <a:path w="8414385" h="2872740">
                <a:moveTo>
                  <a:pt x="8414004" y="1114805"/>
                </a:moveTo>
                <a:lnTo>
                  <a:pt x="8375904" y="1114805"/>
                </a:lnTo>
                <a:lnTo>
                  <a:pt x="8375904" y="1000505"/>
                </a:lnTo>
                <a:lnTo>
                  <a:pt x="8414004" y="1000505"/>
                </a:lnTo>
                <a:lnTo>
                  <a:pt x="8414004" y="1114805"/>
                </a:lnTo>
                <a:close/>
              </a:path>
              <a:path w="8414385" h="2872740">
                <a:moveTo>
                  <a:pt x="8414004" y="1267205"/>
                </a:moveTo>
                <a:lnTo>
                  <a:pt x="8375904" y="1267205"/>
                </a:lnTo>
                <a:lnTo>
                  <a:pt x="8375904" y="1152905"/>
                </a:lnTo>
                <a:lnTo>
                  <a:pt x="8414004" y="1152905"/>
                </a:lnTo>
                <a:lnTo>
                  <a:pt x="8414004" y="1267205"/>
                </a:lnTo>
                <a:close/>
              </a:path>
              <a:path w="8414385" h="2872740">
                <a:moveTo>
                  <a:pt x="8414004" y="1419605"/>
                </a:moveTo>
                <a:lnTo>
                  <a:pt x="8375904" y="1419605"/>
                </a:lnTo>
                <a:lnTo>
                  <a:pt x="8375904" y="1305305"/>
                </a:lnTo>
                <a:lnTo>
                  <a:pt x="8414004" y="1305305"/>
                </a:lnTo>
                <a:lnTo>
                  <a:pt x="8414004" y="1419605"/>
                </a:lnTo>
                <a:close/>
              </a:path>
              <a:path w="8414385" h="2872740">
                <a:moveTo>
                  <a:pt x="8414004" y="1572005"/>
                </a:moveTo>
                <a:lnTo>
                  <a:pt x="8375904" y="1572005"/>
                </a:lnTo>
                <a:lnTo>
                  <a:pt x="8375904" y="1457705"/>
                </a:lnTo>
                <a:lnTo>
                  <a:pt x="8414004" y="1457705"/>
                </a:lnTo>
                <a:lnTo>
                  <a:pt x="8414004" y="1572005"/>
                </a:lnTo>
                <a:close/>
              </a:path>
              <a:path w="8414385" h="2872740">
                <a:moveTo>
                  <a:pt x="8414004" y="1724405"/>
                </a:moveTo>
                <a:lnTo>
                  <a:pt x="8375904" y="1724405"/>
                </a:lnTo>
                <a:lnTo>
                  <a:pt x="8375904" y="1610105"/>
                </a:lnTo>
                <a:lnTo>
                  <a:pt x="8414004" y="1610105"/>
                </a:lnTo>
                <a:lnTo>
                  <a:pt x="8414004" y="1724405"/>
                </a:lnTo>
                <a:close/>
              </a:path>
              <a:path w="8414385" h="2872740">
                <a:moveTo>
                  <a:pt x="8414004" y="1876805"/>
                </a:moveTo>
                <a:lnTo>
                  <a:pt x="8375904" y="1876805"/>
                </a:lnTo>
                <a:lnTo>
                  <a:pt x="8375904" y="1762505"/>
                </a:lnTo>
                <a:lnTo>
                  <a:pt x="8414004" y="1762505"/>
                </a:lnTo>
                <a:lnTo>
                  <a:pt x="8414004" y="1876805"/>
                </a:lnTo>
                <a:close/>
              </a:path>
              <a:path w="8414385" h="2872740">
                <a:moveTo>
                  <a:pt x="8414004" y="2029205"/>
                </a:moveTo>
                <a:lnTo>
                  <a:pt x="8375904" y="2029205"/>
                </a:lnTo>
                <a:lnTo>
                  <a:pt x="8375904" y="1914905"/>
                </a:lnTo>
                <a:lnTo>
                  <a:pt x="8414004" y="1914905"/>
                </a:lnTo>
                <a:lnTo>
                  <a:pt x="8414004" y="2029205"/>
                </a:lnTo>
                <a:close/>
              </a:path>
              <a:path w="8414385" h="2872740">
                <a:moveTo>
                  <a:pt x="8414004" y="2181605"/>
                </a:moveTo>
                <a:lnTo>
                  <a:pt x="8375904" y="2181605"/>
                </a:lnTo>
                <a:lnTo>
                  <a:pt x="8375904" y="2067305"/>
                </a:lnTo>
                <a:lnTo>
                  <a:pt x="8414004" y="2067305"/>
                </a:lnTo>
                <a:lnTo>
                  <a:pt x="8414004" y="2181605"/>
                </a:lnTo>
                <a:close/>
              </a:path>
              <a:path w="8414385" h="2872740">
                <a:moveTo>
                  <a:pt x="8414004" y="2334005"/>
                </a:moveTo>
                <a:lnTo>
                  <a:pt x="8375904" y="2334005"/>
                </a:lnTo>
                <a:lnTo>
                  <a:pt x="8375904" y="2219705"/>
                </a:lnTo>
                <a:lnTo>
                  <a:pt x="8414004" y="2219705"/>
                </a:lnTo>
                <a:lnTo>
                  <a:pt x="8414004" y="2334005"/>
                </a:lnTo>
                <a:close/>
              </a:path>
              <a:path w="8414385" h="2872740">
                <a:moveTo>
                  <a:pt x="8414004" y="2486405"/>
                </a:moveTo>
                <a:lnTo>
                  <a:pt x="8375904" y="2486405"/>
                </a:lnTo>
                <a:lnTo>
                  <a:pt x="8375904" y="2372105"/>
                </a:lnTo>
                <a:lnTo>
                  <a:pt x="8414004" y="2372105"/>
                </a:lnTo>
                <a:lnTo>
                  <a:pt x="8414004" y="2486405"/>
                </a:lnTo>
                <a:close/>
              </a:path>
              <a:path w="8414385" h="2872740">
                <a:moveTo>
                  <a:pt x="8414004" y="2638805"/>
                </a:moveTo>
                <a:lnTo>
                  <a:pt x="8375904" y="2638805"/>
                </a:lnTo>
                <a:lnTo>
                  <a:pt x="8375904" y="2524505"/>
                </a:lnTo>
                <a:lnTo>
                  <a:pt x="8414004" y="2524505"/>
                </a:lnTo>
                <a:lnTo>
                  <a:pt x="8414004" y="2638805"/>
                </a:lnTo>
                <a:close/>
              </a:path>
              <a:path w="8414385" h="2872740">
                <a:moveTo>
                  <a:pt x="8414004" y="2791205"/>
                </a:moveTo>
                <a:lnTo>
                  <a:pt x="8375904" y="2791205"/>
                </a:lnTo>
                <a:lnTo>
                  <a:pt x="8375904" y="2676905"/>
                </a:lnTo>
                <a:lnTo>
                  <a:pt x="8414004" y="2676905"/>
                </a:lnTo>
                <a:lnTo>
                  <a:pt x="8414004" y="2791205"/>
                </a:lnTo>
                <a:close/>
              </a:path>
              <a:path w="8414385" h="2872740">
                <a:moveTo>
                  <a:pt x="8375904" y="2853690"/>
                </a:moveTo>
                <a:lnTo>
                  <a:pt x="8375904" y="2829305"/>
                </a:lnTo>
                <a:lnTo>
                  <a:pt x="8414004" y="2829305"/>
                </a:lnTo>
                <a:lnTo>
                  <a:pt x="8414004" y="2834640"/>
                </a:lnTo>
                <a:lnTo>
                  <a:pt x="8394954" y="2834640"/>
                </a:lnTo>
                <a:lnTo>
                  <a:pt x="8375904" y="2853690"/>
                </a:lnTo>
                <a:close/>
              </a:path>
              <a:path w="8414385" h="2872740">
                <a:moveTo>
                  <a:pt x="8394954" y="2872740"/>
                </a:moveTo>
                <a:lnTo>
                  <a:pt x="8305038" y="2872740"/>
                </a:lnTo>
                <a:lnTo>
                  <a:pt x="8305038" y="2834640"/>
                </a:lnTo>
                <a:lnTo>
                  <a:pt x="8375904" y="2834640"/>
                </a:lnTo>
                <a:lnTo>
                  <a:pt x="8375904" y="2853690"/>
                </a:lnTo>
                <a:lnTo>
                  <a:pt x="8414004" y="2853690"/>
                </a:lnTo>
                <a:lnTo>
                  <a:pt x="8398256" y="2872447"/>
                </a:lnTo>
                <a:lnTo>
                  <a:pt x="8394954" y="2872740"/>
                </a:lnTo>
                <a:close/>
              </a:path>
              <a:path w="8414385" h="2872740">
                <a:moveTo>
                  <a:pt x="8414004" y="2853690"/>
                </a:moveTo>
                <a:lnTo>
                  <a:pt x="8375904" y="2853690"/>
                </a:lnTo>
                <a:lnTo>
                  <a:pt x="8394954" y="2834640"/>
                </a:lnTo>
                <a:lnTo>
                  <a:pt x="8414004" y="2834640"/>
                </a:lnTo>
                <a:lnTo>
                  <a:pt x="8414004" y="2853690"/>
                </a:lnTo>
                <a:close/>
              </a:path>
              <a:path w="8414385" h="2872740">
                <a:moveTo>
                  <a:pt x="8266938" y="2872740"/>
                </a:moveTo>
                <a:lnTo>
                  <a:pt x="8152638" y="2872740"/>
                </a:lnTo>
                <a:lnTo>
                  <a:pt x="8152638" y="2834640"/>
                </a:lnTo>
                <a:lnTo>
                  <a:pt x="8266938" y="2834640"/>
                </a:lnTo>
                <a:lnTo>
                  <a:pt x="8266938" y="2872740"/>
                </a:lnTo>
                <a:close/>
              </a:path>
              <a:path w="8414385" h="2872740">
                <a:moveTo>
                  <a:pt x="8114538" y="2872740"/>
                </a:moveTo>
                <a:lnTo>
                  <a:pt x="8000238" y="2872740"/>
                </a:lnTo>
                <a:lnTo>
                  <a:pt x="8000238" y="2834640"/>
                </a:lnTo>
                <a:lnTo>
                  <a:pt x="8114538" y="2834640"/>
                </a:lnTo>
                <a:lnTo>
                  <a:pt x="8114538" y="2872740"/>
                </a:lnTo>
                <a:close/>
              </a:path>
              <a:path w="8414385" h="2872740">
                <a:moveTo>
                  <a:pt x="7962138" y="2872740"/>
                </a:moveTo>
                <a:lnTo>
                  <a:pt x="7847838" y="2872740"/>
                </a:lnTo>
                <a:lnTo>
                  <a:pt x="7847838" y="2834640"/>
                </a:lnTo>
                <a:lnTo>
                  <a:pt x="7962138" y="2834640"/>
                </a:lnTo>
                <a:lnTo>
                  <a:pt x="7962138" y="2872740"/>
                </a:lnTo>
                <a:close/>
              </a:path>
              <a:path w="8414385" h="2872740">
                <a:moveTo>
                  <a:pt x="7809738" y="2872740"/>
                </a:moveTo>
                <a:lnTo>
                  <a:pt x="7695438" y="2872740"/>
                </a:lnTo>
                <a:lnTo>
                  <a:pt x="7695438" y="2834640"/>
                </a:lnTo>
                <a:lnTo>
                  <a:pt x="7809738" y="2834640"/>
                </a:lnTo>
                <a:lnTo>
                  <a:pt x="7809738" y="2872740"/>
                </a:lnTo>
                <a:close/>
              </a:path>
              <a:path w="8414385" h="2872740">
                <a:moveTo>
                  <a:pt x="7657338" y="2872740"/>
                </a:moveTo>
                <a:lnTo>
                  <a:pt x="7543038" y="2872740"/>
                </a:lnTo>
                <a:lnTo>
                  <a:pt x="7543038" y="2834640"/>
                </a:lnTo>
                <a:lnTo>
                  <a:pt x="7657338" y="2834640"/>
                </a:lnTo>
                <a:lnTo>
                  <a:pt x="7657338" y="2872740"/>
                </a:lnTo>
                <a:close/>
              </a:path>
              <a:path w="8414385" h="2872740">
                <a:moveTo>
                  <a:pt x="7504938" y="2872740"/>
                </a:moveTo>
                <a:lnTo>
                  <a:pt x="7390638" y="2872740"/>
                </a:lnTo>
                <a:lnTo>
                  <a:pt x="7390638" y="2834640"/>
                </a:lnTo>
                <a:lnTo>
                  <a:pt x="7504938" y="2834640"/>
                </a:lnTo>
                <a:lnTo>
                  <a:pt x="7504938" y="2872740"/>
                </a:lnTo>
                <a:close/>
              </a:path>
              <a:path w="8414385" h="2872740">
                <a:moveTo>
                  <a:pt x="7352538" y="2872740"/>
                </a:moveTo>
                <a:lnTo>
                  <a:pt x="7238238" y="2872740"/>
                </a:lnTo>
                <a:lnTo>
                  <a:pt x="7238238" y="2834640"/>
                </a:lnTo>
                <a:lnTo>
                  <a:pt x="7352538" y="2834640"/>
                </a:lnTo>
                <a:lnTo>
                  <a:pt x="7352538" y="2872740"/>
                </a:lnTo>
                <a:close/>
              </a:path>
              <a:path w="8414385" h="2872740">
                <a:moveTo>
                  <a:pt x="7200138" y="2872740"/>
                </a:moveTo>
                <a:lnTo>
                  <a:pt x="7085838" y="2872740"/>
                </a:lnTo>
                <a:lnTo>
                  <a:pt x="7085838" y="2834640"/>
                </a:lnTo>
                <a:lnTo>
                  <a:pt x="7200138" y="2834640"/>
                </a:lnTo>
                <a:lnTo>
                  <a:pt x="7200138" y="2872740"/>
                </a:lnTo>
                <a:close/>
              </a:path>
              <a:path w="8414385" h="2872740">
                <a:moveTo>
                  <a:pt x="7047738" y="2872740"/>
                </a:moveTo>
                <a:lnTo>
                  <a:pt x="6933438" y="2872740"/>
                </a:lnTo>
                <a:lnTo>
                  <a:pt x="6933438" y="2834640"/>
                </a:lnTo>
                <a:lnTo>
                  <a:pt x="7047738" y="2834640"/>
                </a:lnTo>
                <a:lnTo>
                  <a:pt x="7047738" y="2872740"/>
                </a:lnTo>
                <a:close/>
              </a:path>
              <a:path w="8414385" h="2872740">
                <a:moveTo>
                  <a:pt x="6895338" y="2872740"/>
                </a:moveTo>
                <a:lnTo>
                  <a:pt x="6781038" y="2872740"/>
                </a:lnTo>
                <a:lnTo>
                  <a:pt x="6781038" y="2834640"/>
                </a:lnTo>
                <a:lnTo>
                  <a:pt x="6895338" y="2834640"/>
                </a:lnTo>
                <a:lnTo>
                  <a:pt x="6895338" y="2872740"/>
                </a:lnTo>
                <a:close/>
              </a:path>
              <a:path w="8414385" h="2872740">
                <a:moveTo>
                  <a:pt x="6742938" y="2872740"/>
                </a:moveTo>
                <a:lnTo>
                  <a:pt x="6628638" y="2872740"/>
                </a:lnTo>
                <a:lnTo>
                  <a:pt x="6628638" y="2834640"/>
                </a:lnTo>
                <a:lnTo>
                  <a:pt x="6742938" y="2834640"/>
                </a:lnTo>
                <a:lnTo>
                  <a:pt x="6742938" y="2872740"/>
                </a:lnTo>
                <a:close/>
              </a:path>
              <a:path w="8414385" h="2872740">
                <a:moveTo>
                  <a:pt x="6590538" y="2872740"/>
                </a:moveTo>
                <a:lnTo>
                  <a:pt x="6476238" y="2872740"/>
                </a:lnTo>
                <a:lnTo>
                  <a:pt x="6476238" y="2834640"/>
                </a:lnTo>
                <a:lnTo>
                  <a:pt x="6590538" y="2834640"/>
                </a:lnTo>
                <a:lnTo>
                  <a:pt x="6590538" y="2872740"/>
                </a:lnTo>
                <a:close/>
              </a:path>
              <a:path w="8414385" h="2872740">
                <a:moveTo>
                  <a:pt x="6438138" y="2872740"/>
                </a:moveTo>
                <a:lnTo>
                  <a:pt x="6323838" y="2872740"/>
                </a:lnTo>
                <a:lnTo>
                  <a:pt x="6323838" y="2834640"/>
                </a:lnTo>
                <a:lnTo>
                  <a:pt x="6438138" y="2834640"/>
                </a:lnTo>
                <a:lnTo>
                  <a:pt x="6438138" y="2872740"/>
                </a:lnTo>
                <a:close/>
              </a:path>
              <a:path w="8414385" h="2872740">
                <a:moveTo>
                  <a:pt x="6285738" y="2872740"/>
                </a:moveTo>
                <a:lnTo>
                  <a:pt x="6171438" y="2872740"/>
                </a:lnTo>
                <a:lnTo>
                  <a:pt x="6171438" y="2834640"/>
                </a:lnTo>
                <a:lnTo>
                  <a:pt x="6285738" y="2834640"/>
                </a:lnTo>
                <a:lnTo>
                  <a:pt x="6285738" y="2872740"/>
                </a:lnTo>
                <a:close/>
              </a:path>
              <a:path w="8414385" h="2872740">
                <a:moveTo>
                  <a:pt x="6133338" y="2872740"/>
                </a:moveTo>
                <a:lnTo>
                  <a:pt x="6019038" y="2872740"/>
                </a:lnTo>
                <a:lnTo>
                  <a:pt x="6019038" y="2834640"/>
                </a:lnTo>
                <a:lnTo>
                  <a:pt x="6133338" y="2834640"/>
                </a:lnTo>
                <a:lnTo>
                  <a:pt x="6133338" y="2872740"/>
                </a:lnTo>
                <a:close/>
              </a:path>
              <a:path w="8414385" h="2872740">
                <a:moveTo>
                  <a:pt x="5980938" y="2872740"/>
                </a:moveTo>
                <a:lnTo>
                  <a:pt x="5866638" y="2872740"/>
                </a:lnTo>
                <a:lnTo>
                  <a:pt x="5866638" y="2834640"/>
                </a:lnTo>
                <a:lnTo>
                  <a:pt x="5980938" y="2834640"/>
                </a:lnTo>
                <a:lnTo>
                  <a:pt x="5980938" y="2872740"/>
                </a:lnTo>
                <a:close/>
              </a:path>
              <a:path w="8414385" h="2872740">
                <a:moveTo>
                  <a:pt x="5828538" y="2872740"/>
                </a:moveTo>
                <a:lnTo>
                  <a:pt x="5714238" y="2872740"/>
                </a:lnTo>
                <a:lnTo>
                  <a:pt x="5714238" y="2834640"/>
                </a:lnTo>
                <a:lnTo>
                  <a:pt x="5828538" y="2834640"/>
                </a:lnTo>
                <a:lnTo>
                  <a:pt x="5828538" y="2872740"/>
                </a:lnTo>
                <a:close/>
              </a:path>
              <a:path w="8414385" h="2872740">
                <a:moveTo>
                  <a:pt x="5676138" y="2872740"/>
                </a:moveTo>
                <a:lnTo>
                  <a:pt x="5561838" y="2872740"/>
                </a:lnTo>
                <a:lnTo>
                  <a:pt x="5561838" y="2834640"/>
                </a:lnTo>
                <a:lnTo>
                  <a:pt x="5676138" y="2834640"/>
                </a:lnTo>
                <a:lnTo>
                  <a:pt x="5676138" y="2872740"/>
                </a:lnTo>
                <a:close/>
              </a:path>
              <a:path w="8414385" h="2872740">
                <a:moveTo>
                  <a:pt x="5523738" y="2872740"/>
                </a:moveTo>
                <a:lnTo>
                  <a:pt x="5409438" y="2872740"/>
                </a:lnTo>
                <a:lnTo>
                  <a:pt x="5409438" y="2834640"/>
                </a:lnTo>
                <a:lnTo>
                  <a:pt x="5523738" y="2834640"/>
                </a:lnTo>
                <a:lnTo>
                  <a:pt x="5523738" y="2872740"/>
                </a:lnTo>
                <a:close/>
              </a:path>
              <a:path w="8414385" h="2872740">
                <a:moveTo>
                  <a:pt x="5371338" y="2872740"/>
                </a:moveTo>
                <a:lnTo>
                  <a:pt x="5257038" y="2872740"/>
                </a:lnTo>
                <a:lnTo>
                  <a:pt x="5257038" y="2834640"/>
                </a:lnTo>
                <a:lnTo>
                  <a:pt x="5371338" y="2834640"/>
                </a:lnTo>
                <a:lnTo>
                  <a:pt x="5371338" y="2872740"/>
                </a:lnTo>
                <a:close/>
              </a:path>
              <a:path w="8414385" h="2872740">
                <a:moveTo>
                  <a:pt x="5218938" y="2872740"/>
                </a:moveTo>
                <a:lnTo>
                  <a:pt x="5104638" y="2872740"/>
                </a:lnTo>
                <a:lnTo>
                  <a:pt x="5104638" y="2834640"/>
                </a:lnTo>
                <a:lnTo>
                  <a:pt x="5218938" y="2834640"/>
                </a:lnTo>
                <a:lnTo>
                  <a:pt x="5218938" y="2872740"/>
                </a:lnTo>
                <a:close/>
              </a:path>
              <a:path w="8414385" h="2872740">
                <a:moveTo>
                  <a:pt x="5066538" y="2872740"/>
                </a:moveTo>
                <a:lnTo>
                  <a:pt x="4952238" y="2872740"/>
                </a:lnTo>
                <a:lnTo>
                  <a:pt x="4952238" y="2834640"/>
                </a:lnTo>
                <a:lnTo>
                  <a:pt x="5066538" y="2834640"/>
                </a:lnTo>
                <a:lnTo>
                  <a:pt x="5066538" y="2872740"/>
                </a:lnTo>
                <a:close/>
              </a:path>
              <a:path w="8414385" h="2872740">
                <a:moveTo>
                  <a:pt x="4914138" y="2872740"/>
                </a:moveTo>
                <a:lnTo>
                  <a:pt x="4799838" y="2872740"/>
                </a:lnTo>
                <a:lnTo>
                  <a:pt x="4799838" y="2834640"/>
                </a:lnTo>
                <a:lnTo>
                  <a:pt x="4914138" y="2834640"/>
                </a:lnTo>
                <a:lnTo>
                  <a:pt x="4914138" y="2872740"/>
                </a:lnTo>
                <a:close/>
              </a:path>
              <a:path w="8414385" h="2872740">
                <a:moveTo>
                  <a:pt x="4761738" y="2872740"/>
                </a:moveTo>
                <a:lnTo>
                  <a:pt x="4647438" y="2872740"/>
                </a:lnTo>
                <a:lnTo>
                  <a:pt x="4647438" y="2834640"/>
                </a:lnTo>
                <a:lnTo>
                  <a:pt x="4761738" y="2834640"/>
                </a:lnTo>
                <a:lnTo>
                  <a:pt x="4761738" y="2872740"/>
                </a:lnTo>
                <a:close/>
              </a:path>
              <a:path w="8414385" h="2872740">
                <a:moveTo>
                  <a:pt x="4609338" y="2872740"/>
                </a:moveTo>
                <a:lnTo>
                  <a:pt x="4495038" y="2872740"/>
                </a:lnTo>
                <a:lnTo>
                  <a:pt x="4495038" y="2834640"/>
                </a:lnTo>
                <a:lnTo>
                  <a:pt x="4609338" y="2834640"/>
                </a:lnTo>
                <a:lnTo>
                  <a:pt x="4609338" y="2872740"/>
                </a:lnTo>
                <a:close/>
              </a:path>
              <a:path w="8414385" h="2872740">
                <a:moveTo>
                  <a:pt x="4456938" y="2872740"/>
                </a:moveTo>
                <a:lnTo>
                  <a:pt x="4342638" y="2872740"/>
                </a:lnTo>
                <a:lnTo>
                  <a:pt x="4342638" y="2834640"/>
                </a:lnTo>
                <a:lnTo>
                  <a:pt x="4456938" y="2834640"/>
                </a:lnTo>
                <a:lnTo>
                  <a:pt x="4456938" y="2872740"/>
                </a:lnTo>
                <a:close/>
              </a:path>
              <a:path w="8414385" h="2872740">
                <a:moveTo>
                  <a:pt x="4304538" y="2872740"/>
                </a:moveTo>
                <a:lnTo>
                  <a:pt x="4190238" y="2872740"/>
                </a:lnTo>
                <a:lnTo>
                  <a:pt x="4190238" y="2834640"/>
                </a:lnTo>
                <a:lnTo>
                  <a:pt x="4304538" y="2834640"/>
                </a:lnTo>
                <a:lnTo>
                  <a:pt x="4304538" y="2872740"/>
                </a:lnTo>
                <a:close/>
              </a:path>
              <a:path w="8414385" h="2872740">
                <a:moveTo>
                  <a:pt x="4152138" y="2872740"/>
                </a:moveTo>
                <a:lnTo>
                  <a:pt x="4037838" y="2872740"/>
                </a:lnTo>
                <a:lnTo>
                  <a:pt x="4037838" y="2834640"/>
                </a:lnTo>
                <a:lnTo>
                  <a:pt x="4152138" y="2834640"/>
                </a:lnTo>
                <a:lnTo>
                  <a:pt x="4152138" y="2872740"/>
                </a:lnTo>
                <a:close/>
              </a:path>
              <a:path w="8414385" h="2872740">
                <a:moveTo>
                  <a:pt x="3999738" y="2872740"/>
                </a:moveTo>
                <a:lnTo>
                  <a:pt x="3885438" y="2872740"/>
                </a:lnTo>
                <a:lnTo>
                  <a:pt x="3885438" y="2834640"/>
                </a:lnTo>
                <a:lnTo>
                  <a:pt x="3999738" y="2834640"/>
                </a:lnTo>
                <a:lnTo>
                  <a:pt x="3999738" y="2872740"/>
                </a:lnTo>
                <a:close/>
              </a:path>
              <a:path w="8414385" h="2872740">
                <a:moveTo>
                  <a:pt x="3847338" y="2872740"/>
                </a:moveTo>
                <a:lnTo>
                  <a:pt x="3733038" y="2872740"/>
                </a:lnTo>
                <a:lnTo>
                  <a:pt x="3733038" y="2834640"/>
                </a:lnTo>
                <a:lnTo>
                  <a:pt x="3847338" y="2834640"/>
                </a:lnTo>
                <a:lnTo>
                  <a:pt x="3847338" y="2872740"/>
                </a:lnTo>
                <a:close/>
              </a:path>
              <a:path w="8414385" h="2872740">
                <a:moveTo>
                  <a:pt x="3694938" y="2872740"/>
                </a:moveTo>
                <a:lnTo>
                  <a:pt x="3580638" y="2872740"/>
                </a:lnTo>
                <a:lnTo>
                  <a:pt x="3580638" y="2834640"/>
                </a:lnTo>
                <a:lnTo>
                  <a:pt x="3694938" y="2834640"/>
                </a:lnTo>
                <a:lnTo>
                  <a:pt x="3694938" y="2872740"/>
                </a:lnTo>
                <a:close/>
              </a:path>
              <a:path w="8414385" h="2872740">
                <a:moveTo>
                  <a:pt x="3542538" y="2872740"/>
                </a:moveTo>
                <a:lnTo>
                  <a:pt x="3428238" y="2872740"/>
                </a:lnTo>
                <a:lnTo>
                  <a:pt x="3428238" y="2834640"/>
                </a:lnTo>
                <a:lnTo>
                  <a:pt x="3542538" y="2834640"/>
                </a:lnTo>
                <a:lnTo>
                  <a:pt x="3542538" y="2872740"/>
                </a:lnTo>
                <a:close/>
              </a:path>
              <a:path w="8414385" h="2872740">
                <a:moveTo>
                  <a:pt x="3390138" y="2872740"/>
                </a:moveTo>
                <a:lnTo>
                  <a:pt x="3275838" y="2872740"/>
                </a:lnTo>
                <a:lnTo>
                  <a:pt x="3275838" y="2834640"/>
                </a:lnTo>
                <a:lnTo>
                  <a:pt x="3390138" y="2834640"/>
                </a:lnTo>
                <a:lnTo>
                  <a:pt x="3390138" y="2872740"/>
                </a:lnTo>
                <a:close/>
              </a:path>
              <a:path w="8414385" h="2872740">
                <a:moveTo>
                  <a:pt x="3237738" y="2872740"/>
                </a:moveTo>
                <a:lnTo>
                  <a:pt x="3123438" y="2872740"/>
                </a:lnTo>
                <a:lnTo>
                  <a:pt x="3123438" y="2834640"/>
                </a:lnTo>
                <a:lnTo>
                  <a:pt x="3237738" y="2834640"/>
                </a:lnTo>
                <a:lnTo>
                  <a:pt x="3237738" y="2872740"/>
                </a:lnTo>
                <a:close/>
              </a:path>
              <a:path w="8414385" h="2872740">
                <a:moveTo>
                  <a:pt x="3085338" y="2872740"/>
                </a:moveTo>
                <a:lnTo>
                  <a:pt x="2971038" y="2872740"/>
                </a:lnTo>
                <a:lnTo>
                  <a:pt x="2971038" y="2834640"/>
                </a:lnTo>
                <a:lnTo>
                  <a:pt x="3085338" y="2834640"/>
                </a:lnTo>
                <a:lnTo>
                  <a:pt x="3085338" y="2872740"/>
                </a:lnTo>
                <a:close/>
              </a:path>
              <a:path w="8414385" h="2872740">
                <a:moveTo>
                  <a:pt x="2932938" y="2872740"/>
                </a:moveTo>
                <a:lnTo>
                  <a:pt x="2818638" y="2872740"/>
                </a:lnTo>
                <a:lnTo>
                  <a:pt x="2818638" y="2834640"/>
                </a:lnTo>
                <a:lnTo>
                  <a:pt x="2932938" y="2834640"/>
                </a:lnTo>
                <a:lnTo>
                  <a:pt x="2932938" y="2872740"/>
                </a:lnTo>
                <a:close/>
              </a:path>
              <a:path w="8414385" h="2872740">
                <a:moveTo>
                  <a:pt x="2780538" y="2872740"/>
                </a:moveTo>
                <a:lnTo>
                  <a:pt x="2666238" y="2872740"/>
                </a:lnTo>
                <a:lnTo>
                  <a:pt x="2666238" y="2834640"/>
                </a:lnTo>
                <a:lnTo>
                  <a:pt x="2780538" y="2834640"/>
                </a:lnTo>
                <a:lnTo>
                  <a:pt x="2780538" y="2872740"/>
                </a:lnTo>
                <a:close/>
              </a:path>
              <a:path w="8414385" h="2872740">
                <a:moveTo>
                  <a:pt x="2628138" y="2872740"/>
                </a:moveTo>
                <a:lnTo>
                  <a:pt x="2513838" y="2872740"/>
                </a:lnTo>
                <a:lnTo>
                  <a:pt x="2513838" y="2834640"/>
                </a:lnTo>
                <a:lnTo>
                  <a:pt x="2628138" y="2834640"/>
                </a:lnTo>
                <a:lnTo>
                  <a:pt x="2628138" y="2872740"/>
                </a:lnTo>
                <a:close/>
              </a:path>
              <a:path w="8414385" h="2872740">
                <a:moveTo>
                  <a:pt x="2475738" y="2872740"/>
                </a:moveTo>
                <a:lnTo>
                  <a:pt x="2361438" y="2872740"/>
                </a:lnTo>
                <a:lnTo>
                  <a:pt x="2361438" y="2834640"/>
                </a:lnTo>
                <a:lnTo>
                  <a:pt x="2475738" y="2834640"/>
                </a:lnTo>
                <a:lnTo>
                  <a:pt x="2475738" y="2872740"/>
                </a:lnTo>
                <a:close/>
              </a:path>
              <a:path w="8414385" h="2872740">
                <a:moveTo>
                  <a:pt x="2323338" y="2872740"/>
                </a:moveTo>
                <a:lnTo>
                  <a:pt x="2209038" y="2872740"/>
                </a:lnTo>
                <a:lnTo>
                  <a:pt x="2209038" y="2834640"/>
                </a:lnTo>
                <a:lnTo>
                  <a:pt x="2323338" y="2834640"/>
                </a:lnTo>
                <a:lnTo>
                  <a:pt x="2323338" y="2872740"/>
                </a:lnTo>
                <a:close/>
              </a:path>
              <a:path w="8414385" h="2872740">
                <a:moveTo>
                  <a:pt x="2170938" y="2872740"/>
                </a:moveTo>
                <a:lnTo>
                  <a:pt x="2056638" y="2872740"/>
                </a:lnTo>
                <a:lnTo>
                  <a:pt x="2056638" y="2834640"/>
                </a:lnTo>
                <a:lnTo>
                  <a:pt x="2170938" y="2834640"/>
                </a:lnTo>
                <a:lnTo>
                  <a:pt x="2170938" y="2872740"/>
                </a:lnTo>
                <a:close/>
              </a:path>
              <a:path w="8414385" h="2872740">
                <a:moveTo>
                  <a:pt x="2018538" y="2872740"/>
                </a:moveTo>
                <a:lnTo>
                  <a:pt x="1904238" y="2872740"/>
                </a:lnTo>
                <a:lnTo>
                  <a:pt x="1904238" y="2834640"/>
                </a:lnTo>
                <a:lnTo>
                  <a:pt x="2018538" y="2834640"/>
                </a:lnTo>
                <a:lnTo>
                  <a:pt x="2018538" y="2872740"/>
                </a:lnTo>
                <a:close/>
              </a:path>
              <a:path w="8414385" h="2872740">
                <a:moveTo>
                  <a:pt x="1866138" y="2872740"/>
                </a:moveTo>
                <a:lnTo>
                  <a:pt x="1751838" y="2872740"/>
                </a:lnTo>
                <a:lnTo>
                  <a:pt x="1751838" y="2834640"/>
                </a:lnTo>
                <a:lnTo>
                  <a:pt x="1866138" y="2834640"/>
                </a:lnTo>
                <a:lnTo>
                  <a:pt x="1866138" y="2872740"/>
                </a:lnTo>
                <a:close/>
              </a:path>
              <a:path w="8414385" h="2872740">
                <a:moveTo>
                  <a:pt x="1713738" y="2872740"/>
                </a:moveTo>
                <a:lnTo>
                  <a:pt x="1599438" y="2872740"/>
                </a:lnTo>
                <a:lnTo>
                  <a:pt x="1599438" y="2834640"/>
                </a:lnTo>
                <a:lnTo>
                  <a:pt x="1713738" y="2834640"/>
                </a:lnTo>
                <a:lnTo>
                  <a:pt x="1713738" y="2872740"/>
                </a:lnTo>
                <a:close/>
              </a:path>
              <a:path w="8414385" h="2872740">
                <a:moveTo>
                  <a:pt x="1561338" y="2872740"/>
                </a:moveTo>
                <a:lnTo>
                  <a:pt x="1447038" y="2872740"/>
                </a:lnTo>
                <a:lnTo>
                  <a:pt x="1447038" y="2834640"/>
                </a:lnTo>
                <a:lnTo>
                  <a:pt x="1561338" y="2834640"/>
                </a:lnTo>
                <a:lnTo>
                  <a:pt x="1561338" y="2872740"/>
                </a:lnTo>
                <a:close/>
              </a:path>
              <a:path w="8414385" h="2872740">
                <a:moveTo>
                  <a:pt x="1408938" y="2872740"/>
                </a:moveTo>
                <a:lnTo>
                  <a:pt x="1294638" y="2872740"/>
                </a:lnTo>
                <a:lnTo>
                  <a:pt x="1294638" y="2834640"/>
                </a:lnTo>
                <a:lnTo>
                  <a:pt x="1408938" y="2834640"/>
                </a:lnTo>
                <a:lnTo>
                  <a:pt x="1408938" y="2872740"/>
                </a:lnTo>
                <a:close/>
              </a:path>
              <a:path w="8414385" h="2872740">
                <a:moveTo>
                  <a:pt x="1256538" y="2872740"/>
                </a:moveTo>
                <a:lnTo>
                  <a:pt x="1142238" y="2872740"/>
                </a:lnTo>
                <a:lnTo>
                  <a:pt x="1142238" y="2834640"/>
                </a:lnTo>
                <a:lnTo>
                  <a:pt x="1256538" y="2834640"/>
                </a:lnTo>
                <a:lnTo>
                  <a:pt x="1256538" y="2872740"/>
                </a:lnTo>
                <a:close/>
              </a:path>
              <a:path w="8414385" h="2872740">
                <a:moveTo>
                  <a:pt x="1104138" y="2872740"/>
                </a:moveTo>
                <a:lnTo>
                  <a:pt x="989838" y="2872740"/>
                </a:lnTo>
                <a:lnTo>
                  <a:pt x="989838" y="2834640"/>
                </a:lnTo>
                <a:lnTo>
                  <a:pt x="1104138" y="2834640"/>
                </a:lnTo>
                <a:lnTo>
                  <a:pt x="1104138" y="2872740"/>
                </a:lnTo>
                <a:close/>
              </a:path>
              <a:path w="8414385" h="2872740">
                <a:moveTo>
                  <a:pt x="951738" y="2872740"/>
                </a:moveTo>
                <a:lnTo>
                  <a:pt x="837438" y="2872740"/>
                </a:lnTo>
                <a:lnTo>
                  <a:pt x="837438" y="2834640"/>
                </a:lnTo>
                <a:lnTo>
                  <a:pt x="951738" y="2834640"/>
                </a:lnTo>
                <a:lnTo>
                  <a:pt x="951738" y="2872740"/>
                </a:lnTo>
                <a:close/>
              </a:path>
              <a:path w="8414385" h="2872740">
                <a:moveTo>
                  <a:pt x="799338" y="2872740"/>
                </a:moveTo>
                <a:lnTo>
                  <a:pt x="685038" y="2872740"/>
                </a:lnTo>
                <a:lnTo>
                  <a:pt x="685038" y="2834640"/>
                </a:lnTo>
                <a:lnTo>
                  <a:pt x="799338" y="2834640"/>
                </a:lnTo>
                <a:lnTo>
                  <a:pt x="799338" y="2872740"/>
                </a:lnTo>
                <a:close/>
              </a:path>
              <a:path w="8414385" h="2872740">
                <a:moveTo>
                  <a:pt x="646938" y="2872740"/>
                </a:moveTo>
                <a:lnTo>
                  <a:pt x="532638" y="2872740"/>
                </a:lnTo>
                <a:lnTo>
                  <a:pt x="532638" y="2834640"/>
                </a:lnTo>
                <a:lnTo>
                  <a:pt x="646938" y="2834640"/>
                </a:lnTo>
                <a:lnTo>
                  <a:pt x="646938" y="2872740"/>
                </a:lnTo>
                <a:close/>
              </a:path>
              <a:path w="8414385" h="2872740">
                <a:moveTo>
                  <a:pt x="494538" y="2872740"/>
                </a:moveTo>
                <a:lnTo>
                  <a:pt x="380238" y="2872740"/>
                </a:lnTo>
                <a:lnTo>
                  <a:pt x="380238" y="2834640"/>
                </a:lnTo>
                <a:lnTo>
                  <a:pt x="494538" y="2834640"/>
                </a:lnTo>
                <a:lnTo>
                  <a:pt x="494538" y="2872740"/>
                </a:lnTo>
                <a:close/>
              </a:path>
              <a:path w="8414385" h="2872740">
                <a:moveTo>
                  <a:pt x="342138" y="2872740"/>
                </a:moveTo>
                <a:lnTo>
                  <a:pt x="227838" y="2872740"/>
                </a:lnTo>
                <a:lnTo>
                  <a:pt x="227838" y="2834640"/>
                </a:lnTo>
                <a:lnTo>
                  <a:pt x="342138" y="2834640"/>
                </a:lnTo>
                <a:lnTo>
                  <a:pt x="342138" y="2872740"/>
                </a:lnTo>
                <a:close/>
              </a:path>
              <a:path w="8414385" h="2872740">
                <a:moveTo>
                  <a:pt x="189738" y="2872740"/>
                </a:moveTo>
                <a:lnTo>
                  <a:pt x="75438" y="2872740"/>
                </a:lnTo>
                <a:lnTo>
                  <a:pt x="75438" y="2834640"/>
                </a:lnTo>
                <a:lnTo>
                  <a:pt x="189738" y="2834640"/>
                </a:lnTo>
                <a:lnTo>
                  <a:pt x="189738" y="287274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61643C4-90C6-B164-5EF8-EEA181B77DB0}"/>
              </a:ext>
            </a:extLst>
          </p:cNvPr>
          <p:cNvSpPr/>
          <p:nvPr/>
        </p:nvSpPr>
        <p:spPr>
          <a:xfrm>
            <a:off x="5423836" y="2457673"/>
            <a:ext cx="1005840" cy="341630"/>
          </a:xfrm>
          <a:custGeom>
            <a:avLst/>
            <a:gdLst/>
            <a:ahLst/>
            <a:cxnLst/>
            <a:rect l="l" t="t" r="r" b="b"/>
            <a:pathLst>
              <a:path w="1005839" h="341630">
                <a:moveTo>
                  <a:pt x="754379" y="170687"/>
                </a:moveTo>
                <a:lnTo>
                  <a:pt x="251459" y="170687"/>
                </a:lnTo>
                <a:lnTo>
                  <a:pt x="251459" y="0"/>
                </a:lnTo>
                <a:lnTo>
                  <a:pt x="754379" y="0"/>
                </a:lnTo>
                <a:lnTo>
                  <a:pt x="754379" y="170687"/>
                </a:lnTo>
                <a:close/>
              </a:path>
              <a:path w="1005839" h="341630">
                <a:moveTo>
                  <a:pt x="502919" y="341375"/>
                </a:moveTo>
                <a:lnTo>
                  <a:pt x="0" y="170687"/>
                </a:lnTo>
                <a:lnTo>
                  <a:pt x="1005839" y="170687"/>
                </a:lnTo>
                <a:lnTo>
                  <a:pt x="502919" y="34137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1AAFAAA-85D4-5A8C-F147-05892D9318DE}"/>
              </a:ext>
            </a:extLst>
          </p:cNvPr>
          <p:cNvSpPr/>
          <p:nvPr/>
        </p:nvSpPr>
        <p:spPr>
          <a:xfrm>
            <a:off x="2538904" y="3138901"/>
            <a:ext cx="4142232" cy="225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41FEE0B7-0007-1C98-EA20-594F4E8AEE1D}"/>
              </a:ext>
            </a:extLst>
          </p:cNvPr>
          <p:cNvSpPr txBox="1"/>
          <p:nvPr/>
        </p:nvSpPr>
        <p:spPr>
          <a:xfrm>
            <a:off x="3777331" y="2901157"/>
            <a:ext cx="107061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Arial"/>
                <a:cs typeface="Arial"/>
              </a:rPr>
              <a:t>DeepWalk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B2BEE35-6DC2-B345-9B21-EA2C9AF268D6}"/>
              </a:ext>
            </a:extLst>
          </p:cNvPr>
          <p:cNvSpPr/>
          <p:nvPr/>
        </p:nvSpPr>
        <p:spPr>
          <a:xfrm>
            <a:off x="7243352" y="2949798"/>
            <a:ext cx="269366" cy="2700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7B47430-D03B-759B-3460-E10C76392C1D}"/>
              </a:ext>
            </a:extLst>
          </p:cNvPr>
          <p:cNvSpPr/>
          <p:nvPr/>
        </p:nvSpPr>
        <p:spPr>
          <a:xfrm>
            <a:off x="7275495" y="3308104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539" y="205739"/>
                </a:moveTo>
                <a:lnTo>
                  <a:pt x="62483" y="197655"/>
                </a:lnTo>
                <a:lnTo>
                  <a:pt x="29838" y="175698"/>
                </a:lnTo>
                <a:lnTo>
                  <a:pt x="7892" y="143214"/>
                </a:lnTo>
                <a:lnTo>
                  <a:pt x="0" y="103593"/>
                </a:lnTo>
                <a:lnTo>
                  <a:pt x="7892" y="63131"/>
                </a:lnTo>
                <a:lnTo>
                  <a:pt x="29838" y="30218"/>
                </a:lnTo>
                <a:lnTo>
                  <a:pt x="62500" y="8094"/>
                </a:lnTo>
                <a:lnTo>
                  <a:pt x="102539" y="0"/>
                </a:lnTo>
                <a:lnTo>
                  <a:pt x="142600" y="8094"/>
                </a:lnTo>
                <a:lnTo>
                  <a:pt x="175282" y="30127"/>
                </a:lnTo>
                <a:lnTo>
                  <a:pt x="197326" y="62825"/>
                </a:lnTo>
                <a:lnTo>
                  <a:pt x="205409" y="102870"/>
                </a:lnTo>
                <a:lnTo>
                  <a:pt x="197326" y="142908"/>
                </a:lnTo>
                <a:lnTo>
                  <a:pt x="175282" y="175607"/>
                </a:lnTo>
                <a:lnTo>
                  <a:pt x="142584" y="197655"/>
                </a:lnTo>
                <a:lnTo>
                  <a:pt x="102539" y="205739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25C5236D-6058-B792-08A6-30E5B4DC4862}"/>
              </a:ext>
            </a:extLst>
          </p:cNvPr>
          <p:cNvSpPr/>
          <p:nvPr/>
        </p:nvSpPr>
        <p:spPr>
          <a:xfrm>
            <a:off x="7480905" y="341097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9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B0475E8-EEDB-71E4-1763-EEAE495609CE}"/>
              </a:ext>
            </a:extLst>
          </p:cNvPr>
          <p:cNvSpPr txBox="1"/>
          <p:nvPr/>
        </p:nvSpPr>
        <p:spPr>
          <a:xfrm>
            <a:off x="7643567" y="3136768"/>
            <a:ext cx="4222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201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3450365-CD8F-99FE-15B4-071788953928}"/>
              </a:ext>
            </a:extLst>
          </p:cNvPr>
          <p:cNvSpPr/>
          <p:nvPr/>
        </p:nvSpPr>
        <p:spPr>
          <a:xfrm>
            <a:off x="8311816" y="3160238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755" y="478536"/>
                </a:moveTo>
                <a:lnTo>
                  <a:pt x="80772" y="478536"/>
                </a:lnTo>
                <a:lnTo>
                  <a:pt x="49381" y="472134"/>
                </a:lnTo>
                <a:lnTo>
                  <a:pt x="23812" y="455052"/>
                </a:lnTo>
                <a:lnTo>
                  <a:pt x="6530" y="429899"/>
                </a:lnTo>
                <a:lnTo>
                  <a:pt x="0" y="399288"/>
                </a:lnTo>
                <a:lnTo>
                  <a:pt x="0" y="79247"/>
                </a:lnTo>
                <a:lnTo>
                  <a:pt x="6530" y="48436"/>
                </a:lnTo>
                <a:lnTo>
                  <a:pt x="23812" y="23217"/>
                </a:lnTo>
                <a:lnTo>
                  <a:pt x="49381" y="6201"/>
                </a:lnTo>
                <a:lnTo>
                  <a:pt x="80772" y="0"/>
                </a:lnTo>
                <a:lnTo>
                  <a:pt x="1476755" y="0"/>
                </a:lnTo>
                <a:lnTo>
                  <a:pt x="1507644" y="6201"/>
                </a:lnTo>
                <a:lnTo>
                  <a:pt x="1532886" y="23217"/>
                </a:lnTo>
                <a:lnTo>
                  <a:pt x="1549875" y="48436"/>
                </a:lnTo>
                <a:lnTo>
                  <a:pt x="1556003" y="79247"/>
                </a:lnTo>
                <a:lnTo>
                  <a:pt x="1556003" y="399288"/>
                </a:lnTo>
                <a:lnTo>
                  <a:pt x="1549875" y="429899"/>
                </a:lnTo>
                <a:lnTo>
                  <a:pt x="1532886" y="455052"/>
                </a:lnTo>
                <a:lnTo>
                  <a:pt x="1507644" y="472134"/>
                </a:lnTo>
                <a:lnTo>
                  <a:pt x="1476755" y="478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8ED2C79D-3276-CC82-9712-831B8CB43907}"/>
              </a:ext>
            </a:extLst>
          </p:cNvPr>
          <p:cNvSpPr txBox="1"/>
          <p:nvPr/>
        </p:nvSpPr>
        <p:spPr>
          <a:xfrm>
            <a:off x="8725493" y="3281916"/>
            <a:ext cx="729615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d2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873C12DD-4D2D-3D8F-D26E-0CAE2D0A9A77}"/>
              </a:ext>
            </a:extLst>
          </p:cNvPr>
          <p:cNvSpPr/>
          <p:nvPr/>
        </p:nvSpPr>
        <p:spPr>
          <a:xfrm>
            <a:off x="7275495" y="3914808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539" y="205740"/>
                </a:moveTo>
                <a:lnTo>
                  <a:pt x="62487" y="197656"/>
                </a:lnTo>
                <a:lnTo>
                  <a:pt x="29838" y="175683"/>
                </a:lnTo>
                <a:lnTo>
                  <a:pt x="7892" y="143155"/>
                </a:lnTo>
                <a:lnTo>
                  <a:pt x="0" y="103441"/>
                </a:lnTo>
                <a:lnTo>
                  <a:pt x="7892" y="63072"/>
                </a:lnTo>
                <a:lnTo>
                  <a:pt x="29838" y="30203"/>
                </a:lnTo>
                <a:lnTo>
                  <a:pt x="62500" y="8093"/>
                </a:lnTo>
                <a:lnTo>
                  <a:pt x="102539" y="0"/>
                </a:lnTo>
                <a:lnTo>
                  <a:pt x="142597" y="8093"/>
                </a:lnTo>
                <a:lnTo>
                  <a:pt x="175282" y="30132"/>
                </a:lnTo>
                <a:lnTo>
                  <a:pt x="197326" y="62831"/>
                </a:lnTo>
                <a:lnTo>
                  <a:pt x="205409" y="102870"/>
                </a:lnTo>
                <a:lnTo>
                  <a:pt x="197326" y="142914"/>
                </a:lnTo>
                <a:lnTo>
                  <a:pt x="175282" y="175612"/>
                </a:lnTo>
                <a:lnTo>
                  <a:pt x="142584" y="197656"/>
                </a:lnTo>
                <a:lnTo>
                  <a:pt x="102539" y="205740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D617B189-23E9-7377-682F-C0FCBFC295CA}"/>
              </a:ext>
            </a:extLst>
          </p:cNvPr>
          <p:cNvSpPr/>
          <p:nvPr/>
        </p:nvSpPr>
        <p:spPr>
          <a:xfrm>
            <a:off x="7480905" y="4017678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9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AFE0A7D5-ECDB-0EFB-BA10-4E1501352D2F}"/>
              </a:ext>
            </a:extLst>
          </p:cNvPr>
          <p:cNvSpPr/>
          <p:nvPr/>
        </p:nvSpPr>
        <p:spPr>
          <a:xfrm>
            <a:off x="8311816" y="3766789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755" y="478536"/>
                </a:moveTo>
                <a:lnTo>
                  <a:pt x="80772" y="478536"/>
                </a:lnTo>
                <a:lnTo>
                  <a:pt x="49381" y="472227"/>
                </a:lnTo>
                <a:lnTo>
                  <a:pt x="23812" y="455175"/>
                </a:lnTo>
                <a:lnTo>
                  <a:pt x="6530" y="429992"/>
                </a:lnTo>
                <a:lnTo>
                  <a:pt x="0" y="399288"/>
                </a:lnTo>
                <a:lnTo>
                  <a:pt x="0" y="79248"/>
                </a:lnTo>
                <a:lnTo>
                  <a:pt x="6530" y="48529"/>
                </a:lnTo>
                <a:lnTo>
                  <a:pt x="23812" y="23341"/>
                </a:lnTo>
                <a:lnTo>
                  <a:pt x="49381" y="6294"/>
                </a:lnTo>
                <a:lnTo>
                  <a:pt x="80772" y="0"/>
                </a:lnTo>
                <a:lnTo>
                  <a:pt x="1476755" y="0"/>
                </a:lnTo>
                <a:lnTo>
                  <a:pt x="1507644" y="6294"/>
                </a:lnTo>
                <a:lnTo>
                  <a:pt x="1532886" y="23341"/>
                </a:lnTo>
                <a:lnTo>
                  <a:pt x="1549875" y="48529"/>
                </a:lnTo>
                <a:lnTo>
                  <a:pt x="1556003" y="79248"/>
                </a:lnTo>
                <a:lnTo>
                  <a:pt x="1556003" y="399288"/>
                </a:lnTo>
                <a:lnTo>
                  <a:pt x="1549875" y="429992"/>
                </a:lnTo>
                <a:lnTo>
                  <a:pt x="1532886" y="455175"/>
                </a:lnTo>
                <a:lnTo>
                  <a:pt x="1507644" y="472227"/>
                </a:lnTo>
                <a:lnTo>
                  <a:pt x="1476755" y="478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B4874865-5792-A422-B5BA-DD5E60FD241F}"/>
              </a:ext>
            </a:extLst>
          </p:cNvPr>
          <p:cNvSpPr txBox="1"/>
          <p:nvPr/>
        </p:nvSpPr>
        <p:spPr>
          <a:xfrm>
            <a:off x="8708360" y="3888633"/>
            <a:ext cx="763270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Deep</a:t>
            </a:r>
            <a:r>
              <a:rPr sz="1400" spc="-5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al</a:t>
            </a:r>
            <a:r>
              <a:rPr sz="1400" dirty="0"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E293C07D-3D25-46F0-88EF-83A3C53A3FC7}"/>
              </a:ext>
            </a:extLst>
          </p:cNvPr>
          <p:cNvSpPr/>
          <p:nvPr/>
        </p:nvSpPr>
        <p:spPr>
          <a:xfrm>
            <a:off x="7275495" y="4519887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539" y="205740"/>
                </a:moveTo>
                <a:lnTo>
                  <a:pt x="62488" y="197655"/>
                </a:lnTo>
                <a:lnTo>
                  <a:pt x="29838" y="175672"/>
                </a:lnTo>
                <a:lnTo>
                  <a:pt x="7892" y="143128"/>
                </a:lnTo>
                <a:lnTo>
                  <a:pt x="0" y="103390"/>
                </a:lnTo>
                <a:lnTo>
                  <a:pt x="7892" y="63045"/>
                </a:lnTo>
                <a:lnTo>
                  <a:pt x="29838" y="30192"/>
                </a:lnTo>
                <a:lnTo>
                  <a:pt x="62500" y="8091"/>
                </a:lnTo>
                <a:lnTo>
                  <a:pt x="102539" y="0"/>
                </a:lnTo>
                <a:lnTo>
                  <a:pt x="142596" y="8091"/>
                </a:lnTo>
                <a:lnTo>
                  <a:pt x="175282" y="30127"/>
                </a:lnTo>
                <a:lnTo>
                  <a:pt x="197326" y="62825"/>
                </a:lnTo>
                <a:lnTo>
                  <a:pt x="205409" y="102870"/>
                </a:lnTo>
                <a:lnTo>
                  <a:pt x="197326" y="142908"/>
                </a:lnTo>
                <a:lnTo>
                  <a:pt x="175282" y="175607"/>
                </a:lnTo>
                <a:lnTo>
                  <a:pt x="142584" y="197655"/>
                </a:lnTo>
                <a:lnTo>
                  <a:pt x="102539" y="205740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7A28AF1C-2E42-FB39-B408-2F8F63507411}"/>
              </a:ext>
            </a:extLst>
          </p:cNvPr>
          <p:cNvSpPr/>
          <p:nvPr/>
        </p:nvSpPr>
        <p:spPr>
          <a:xfrm>
            <a:off x="7480905" y="4622757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9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765A41D0-3AAB-21DB-8816-5463BA1CFC45}"/>
              </a:ext>
            </a:extLst>
          </p:cNvPr>
          <p:cNvSpPr/>
          <p:nvPr/>
        </p:nvSpPr>
        <p:spPr>
          <a:xfrm>
            <a:off x="8311816" y="4371818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755" y="478536"/>
                </a:moveTo>
                <a:lnTo>
                  <a:pt x="80772" y="478536"/>
                </a:lnTo>
                <a:lnTo>
                  <a:pt x="49381" y="472248"/>
                </a:lnTo>
                <a:lnTo>
                  <a:pt x="23812" y="455204"/>
                </a:lnTo>
                <a:lnTo>
                  <a:pt x="6530" y="430013"/>
                </a:lnTo>
                <a:lnTo>
                  <a:pt x="0" y="399288"/>
                </a:lnTo>
                <a:lnTo>
                  <a:pt x="0" y="79248"/>
                </a:lnTo>
                <a:lnTo>
                  <a:pt x="6530" y="48550"/>
                </a:lnTo>
                <a:lnTo>
                  <a:pt x="23812" y="23369"/>
                </a:lnTo>
                <a:lnTo>
                  <a:pt x="49381" y="6315"/>
                </a:lnTo>
                <a:lnTo>
                  <a:pt x="80772" y="0"/>
                </a:lnTo>
                <a:lnTo>
                  <a:pt x="1476755" y="0"/>
                </a:lnTo>
                <a:lnTo>
                  <a:pt x="1507644" y="6315"/>
                </a:lnTo>
                <a:lnTo>
                  <a:pt x="1532886" y="23369"/>
                </a:lnTo>
                <a:lnTo>
                  <a:pt x="1549875" y="48550"/>
                </a:lnTo>
                <a:lnTo>
                  <a:pt x="1556003" y="79248"/>
                </a:lnTo>
                <a:lnTo>
                  <a:pt x="1556003" y="399288"/>
                </a:lnTo>
                <a:lnTo>
                  <a:pt x="1549875" y="430013"/>
                </a:lnTo>
                <a:lnTo>
                  <a:pt x="1532886" y="455204"/>
                </a:lnTo>
                <a:lnTo>
                  <a:pt x="1507644" y="472248"/>
                </a:lnTo>
                <a:lnTo>
                  <a:pt x="1476755" y="478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296C9EB8-C88C-981F-EB6F-D8809CA1CE8E}"/>
              </a:ext>
            </a:extLst>
          </p:cNvPr>
          <p:cNvSpPr txBox="1"/>
          <p:nvPr/>
        </p:nvSpPr>
        <p:spPr>
          <a:xfrm>
            <a:off x="8915993" y="4493699"/>
            <a:ext cx="347980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L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8B91A184-5C05-F43D-1073-9F00F79CCBB2}"/>
              </a:ext>
            </a:extLst>
          </p:cNvPr>
          <p:cNvSpPr txBox="1"/>
          <p:nvPr/>
        </p:nvSpPr>
        <p:spPr>
          <a:xfrm>
            <a:off x="7649358" y="3698806"/>
            <a:ext cx="4222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201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7C6F327B-616B-48A6-F297-FAD95456B35C}"/>
              </a:ext>
            </a:extLst>
          </p:cNvPr>
          <p:cNvSpPr txBox="1"/>
          <p:nvPr/>
        </p:nvSpPr>
        <p:spPr>
          <a:xfrm>
            <a:off x="7647822" y="4325399"/>
            <a:ext cx="4222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201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973316D7-DC13-F796-84C7-78787B3679C0}"/>
              </a:ext>
            </a:extLst>
          </p:cNvPr>
          <p:cNvSpPr txBox="1"/>
          <p:nvPr/>
        </p:nvSpPr>
        <p:spPr>
          <a:xfrm>
            <a:off x="8501148" y="4917092"/>
            <a:ext cx="536575" cy="48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079"/>
              </a:lnSpc>
            </a:pPr>
            <a:r>
              <a:rPr sz="3600" dirty="0">
                <a:latin typeface="Arial"/>
                <a:cs typeface="Arial"/>
              </a:rPr>
              <a:t>…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6872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53A4-28E0-84AD-FF15-E6170D5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ChebyNet</a:t>
            </a:r>
            <a:r>
              <a:rPr lang="en-US" dirty="0"/>
              <a:t>: parameterizing filter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5C5-A5DF-F9EC-B35C-294E42F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629475"/>
          </a:xfrm>
        </p:spPr>
        <p:txBody>
          <a:bodyPr>
            <a:normAutofit/>
          </a:bodyPr>
          <a:lstStyle/>
          <a:p>
            <a:r>
              <a:rPr lang="en-US" sz="2400" dirty="0"/>
              <a:t>Parameterizing convolution filter via polynomial approximation</a:t>
            </a:r>
            <a:endParaRPr lang="en-CN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968713-FFFB-54A6-FCFB-81ABFA21483F}"/>
              </a:ext>
            </a:extLst>
          </p:cNvPr>
          <p:cNvSpPr txBox="1">
            <a:spLocks/>
          </p:cNvSpPr>
          <p:nvPr/>
        </p:nvSpPr>
        <p:spPr>
          <a:xfrm>
            <a:off x="604435" y="4726179"/>
            <a:ext cx="10983132" cy="62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24726"/>
              </a:buClr>
              <a:buFont typeface="Wingdings" pitchFamily="2" charset="2"/>
              <a:buChar char="q"/>
              <a:defRPr sz="21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24726"/>
              </a:buClr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5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ChebyNet</a:t>
            </a:r>
            <a:endParaRPr lang="en-C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4B154-D477-FE97-6E57-CEEDC1AA29B5}"/>
              </a:ext>
            </a:extLst>
          </p:cNvPr>
          <p:cNvSpPr txBox="1"/>
          <p:nvPr/>
        </p:nvSpPr>
        <p:spPr>
          <a:xfrm>
            <a:off x="2586229" y="6276767"/>
            <a:ext cx="7613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The number of free parameters reduces from 𝒏 to 𝑲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3C36B-AB72-23FA-4660-8F298E5F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0" y="1933508"/>
            <a:ext cx="4864100" cy="4572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EA1EC6-19B9-641F-CD57-6FEF0A25885C}"/>
              </a:ext>
            </a:extLst>
          </p:cNvPr>
          <p:cNvSpPr/>
          <p:nvPr/>
        </p:nvSpPr>
        <p:spPr>
          <a:xfrm rot="5400000">
            <a:off x="4950417" y="2635727"/>
            <a:ext cx="690965" cy="6858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086924-DD74-BD90-5BB4-2401D8C33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654" y="3650997"/>
            <a:ext cx="40894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F1A3D0-CC36-7609-81F1-0B4BD1446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3724727"/>
            <a:ext cx="480060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D6D23D-BB11-FEB2-4A1D-9C7EBC767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879" y="5286118"/>
            <a:ext cx="7620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16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C05D-5619-2A15-BAD7-7565C9D8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ChebyNet</a:t>
            </a:r>
            <a:r>
              <a:rPr lang="en-US" dirty="0"/>
              <a:t> vs. Spectral Graph CNN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27522-ED5D-F2F8-446C-9CB330C15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1077122"/>
          </a:xfrm>
        </p:spPr>
        <p:txBody>
          <a:bodyPr>
            <a:normAutofit/>
          </a:bodyPr>
          <a:lstStyle/>
          <a:p>
            <a:r>
              <a:rPr lang="en-US" sz="2400" dirty="0"/>
              <a:t>Eigen-decomposition is not required</a:t>
            </a:r>
          </a:p>
          <a:p>
            <a:r>
              <a:rPr lang="en-US" sz="2400" dirty="0"/>
              <a:t>Computational cost is reduced from 𝑶(𝒏) to 𝑶(|𝑬|)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0BC7E3-C442-479E-6FC5-E3AFB536FF0C}"/>
              </a:ext>
            </a:extLst>
          </p:cNvPr>
          <p:cNvSpPr txBox="1">
            <a:spLocks/>
          </p:cNvSpPr>
          <p:nvPr/>
        </p:nvSpPr>
        <p:spPr>
          <a:xfrm>
            <a:off x="604435" y="3657600"/>
            <a:ext cx="10983132" cy="1077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24726"/>
              </a:buClr>
              <a:buFont typeface="Wingdings" pitchFamily="2" charset="2"/>
              <a:buChar char="q"/>
              <a:defRPr sz="21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24726"/>
              </a:buClr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5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Convolution is localized in vertex domain</a:t>
            </a:r>
          </a:p>
          <a:p>
            <a:pPr lvl="1"/>
            <a:r>
              <a:rPr lang="en-US" sz="2000" dirty="0"/>
              <a:t>Convolution is strictly localized in a ball of radius 𝑲, i.e., 𝑲 hops from the central vertex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B22E2-41E4-86B2-FEC3-B3973E403F20}"/>
              </a:ext>
            </a:extLst>
          </p:cNvPr>
          <p:cNvSpPr txBox="1"/>
          <p:nvPr/>
        </p:nvSpPr>
        <p:spPr>
          <a:xfrm>
            <a:off x="604435" y="5783130"/>
            <a:ext cx="10983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M. Defferrard, X. Bresson, P. Vandergheynst. Convolutional neural networks on graphs with fast localized spectral filtering. NeuraIPS, 2016.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B0B4E-A6C1-0FF5-505D-C6924548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80518"/>
            <a:ext cx="7620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8956-1CFA-4AD3-6E55-723526EF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三个视角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F1E7-B58B-EB19-1FBB-8540D554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2382075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effectLst/>
                <a:latin typeface="-apple-system"/>
              </a:rPr>
              <a:t>平滑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C00000"/>
                </a:solidFill>
                <a:effectLst/>
                <a:latin typeface="-apple-system"/>
              </a:rPr>
              <a:t>滤波</a:t>
            </a:r>
            <a:endParaRPr lang="en-US" altLang="zh-CN" b="0" i="0" u="none" strike="noStrike" dirty="0">
              <a:solidFill>
                <a:srgbClr val="C00000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去噪</a:t>
            </a:r>
            <a:endParaRPr lang="en-US" altLang="zh-CN" b="0" i="0" u="none" strike="noStrike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zh-CN" altLang="en-US" dirty="0"/>
            </a:b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1C57E6-2CF3-FEBC-66C0-B48D73704AFC}"/>
              </a:ext>
            </a:extLst>
          </p:cNvPr>
          <p:cNvSpPr/>
          <p:nvPr/>
        </p:nvSpPr>
        <p:spPr>
          <a:xfrm>
            <a:off x="604435" y="4495800"/>
            <a:ext cx="10215965" cy="1371600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滤波，强调于让需要的频率分量尽可能留下，不需要的频率分量尽可能抑制。</a:t>
            </a:r>
          </a:p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平滑，强调于让输出曲线、输出图像变得平滑。</a:t>
            </a:r>
          </a:p>
          <a:p>
            <a:pPr algn="l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去噪，强调于去掉噪声，也就是去掉不是自己输入进来的成分。</a:t>
            </a:r>
          </a:p>
        </p:txBody>
      </p:sp>
    </p:spTree>
    <p:extLst>
      <p:ext uri="{BB962C8B-B14F-4D97-AF65-F5344CB8AC3E}">
        <p14:creationId xmlns:p14="http://schemas.microsoft.com/office/powerpoint/2010/main" val="2741241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图谱滤波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824F4E-99B9-DD8E-6D3C-2CF8B7143310}"/>
              </a:ext>
            </a:extLst>
          </p:cNvPr>
          <p:cNvSpPr txBox="1"/>
          <p:nvPr/>
        </p:nvSpPr>
        <p:spPr>
          <a:xfrm>
            <a:off x="667437" y="1185364"/>
            <a:ext cx="28323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图傅立叶变换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4584B51B-39F0-038F-EB6F-5A73E761F09A}"/>
              </a:ext>
            </a:extLst>
          </p:cNvPr>
          <p:cNvSpPr txBox="1"/>
          <p:nvPr/>
        </p:nvSpPr>
        <p:spPr>
          <a:xfrm>
            <a:off x="3127713" y="1240778"/>
            <a:ext cx="99800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45" dirty="0">
                <a:latin typeface="Cambria Math"/>
                <a:cs typeface="Cambria Math"/>
              </a:rPr>
              <a:t>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BE740004-5C80-A83E-D020-9A0B4D083DBD}"/>
              </a:ext>
            </a:extLst>
          </p:cNvPr>
          <p:cNvSpPr txBox="1"/>
          <p:nvPr/>
        </p:nvSpPr>
        <p:spPr>
          <a:xfrm>
            <a:off x="6183274" y="1276634"/>
            <a:ext cx="9318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5" dirty="0">
                <a:latin typeface="Cambria Math"/>
                <a:cs typeface="Cambria Math"/>
              </a:rPr>
              <a:t>IGFT: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62" name="object 48">
            <a:extLst>
              <a:ext uri="{FF2B5EF4-FFF2-40B4-BE49-F238E27FC236}">
                <a16:creationId xmlns:a16="http://schemas.microsoft.com/office/drawing/2014/main" id="{84BFC67B-2DC9-B22D-E925-3B0A27F57C5D}"/>
              </a:ext>
            </a:extLst>
          </p:cNvPr>
          <p:cNvSpPr txBox="1"/>
          <p:nvPr/>
        </p:nvSpPr>
        <p:spPr>
          <a:xfrm>
            <a:off x="667438" y="2198157"/>
            <a:ext cx="190301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图谱滤波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D67AE-8C1B-902C-5F44-0885CF035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571" y="1157171"/>
            <a:ext cx="1549400" cy="546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ACE9E33-1A64-AB1F-B8C2-C5A751E7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427" y="1154207"/>
            <a:ext cx="181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4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图谱滤波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824F4E-99B9-DD8E-6D3C-2CF8B7143310}"/>
              </a:ext>
            </a:extLst>
          </p:cNvPr>
          <p:cNvSpPr txBox="1"/>
          <p:nvPr/>
        </p:nvSpPr>
        <p:spPr>
          <a:xfrm>
            <a:off x="667437" y="1185364"/>
            <a:ext cx="28323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图傅立叶变换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4584B51B-39F0-038F-EB6F-5A73E761F09A}"/>
              </a:ext>
            </a:extLst>
          </p:cNvPr>
          <p:cNvSpPr txBox="1"/>
          <p:nvPr/>
        </p:nvSpPr>
        <p:spPr>
          <a:xfrm>
            <a:off x="3127713" y="1240778"/>
            <a:ext cx="99800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45" dirty="0">
                <a:latin typeface="Cambria Math"/>
                <a:cs typeface="Cambria Math"/>
              </a:rPr>
              <a:t>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BE740004-5C80-A83E-D020-9A0B4D083DBD}"/>
              </a:ext>
            </a:extLst>
          </p:cNvPr>
          <p:cNvSpPr txBox="1"/>
          <p:nvPr/>
        </p:nvSpPr>
        <p:spPr>
          <a:xfrm>
            <a:off x="6183274" y="1276634"/>
            <a:ext cx="9318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5" dirty="0">
                <a:latin typeface="Cambria Math"/>
                <a:cs typeface="Cambria Math"/>
              </a:rPr>
              <a:t>IGFT: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62" name="object 48">
            <a:extLst>
              <a:ext uri="{FF2B5EF4-FFF2-40B4-BE49-F238E27FC236}">
                <a16:creationId xmlns:a16="http://schemas.microsoft.com/office/drawing/2014/main" id="{84BFC67B-2DC9-B22D-E925-3B0A27F57C5D}"/>
              </a:ext>
            </a:extLst>
          </p:cNvPr>
          <p:cNvSpPr txBox="1"/>
          <p:nvPr/>
        </p:nvSpPr>
        <p:spPr>
          <a:xfrm>
            <a:off x="667438" y="2198157"/>
            <a:ext cx="190301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图谱滤波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D67AE-8C1B-902C-5F44-0885CF035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571" y="1157171"/>
            <a:ext cx="1549400" cy="546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32A5AB-3116-F03A-527A-32F856937F45}"/>
              </a:ext>
            </a:extLst>
          </p:cNvPr>
          <p:cNvSpPr/>
          <p:nvPr/>
        </p:nvSpPr>
        <p:spPr>
          <a:xfrm>
            <a:off x="1143000" y="2959992"/>
            <a:ext cx="78745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8FCD47A-BDBB-5CB9-704A-412FFBCE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441" y="3026652"/>
            <a:ext cx="241300" cy="419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ACE9E33-1A64-AB1F-B8C2-C5A751E7F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427" y="1154207"/>
            <a:ext cx="181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90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图谱滤波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824F4E-99B9-DD8E-6D3C-2CF8B7143310}"/>
              </a:ext>
            </a:extLst>
          </p:cNvPr>
          <p:cNvSpPr txBox="1"/>
          <p:nvPr/>
        </p:nvSpPr>
        <p:spPr>
          <a:xfrm>
            <a:off x="667437" y="1185364"/>
            <a:ext cx="28323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图傅立叶变换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4584B51B-39F0-038F-EB6F-5A73E761F09A}"/>
              </a:ext>
            </a:extLst>
          </p:cNvPr>
          <p:cNvSpPr txBox="1"/>
          <p:nvPr/>
        </p:nvSpPr>
        <p:spPr>
          <a:xfrm>
            <a:off x="3127713" y="1240778"/>
            <a:ext cx="99800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45" dirty="0">
                <a:latin typeface="Cambria Math"/>
                <a:cs typeface="Cambria Math"/>
              </a:rPr>
              <a:t>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BE740004-5C80-A83E-D020-9A0B4D083DBD}"/>
              </a:ext>
            </a:extLst>
          </p:cNvPr>
          <p:cNvSpPr txBox="1"/>
          <p:nvPr/>
        </p:nvSpPr>
        <p:spPr>
          <a:xfrm>
            <a:off x="6183274" y="1276634"/>
            <a:ext cx="9318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5" dirty="0">
                <a:latin typeface="Cambria Math"/>
                <a:cs typeface="Cambria Math"/>
              </a:rPr>
              <a:t>IGFT: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7" name="object 33">
            <a:extLst>
              <a:ext uri="{FF2B5EF4-FFF2-40B4-BE49-F238E27FC236}">
                <a16:creationId xmlns:a16="http://schemas.microsoft.com/office/drawing/2014/main" id="{614C6E5B-6B85-13A9-84A1-BE4EBAC37E64}"/>
              </a:ext>
            </a:extLst>
          </p:cNvPr>
          <p:cNvSpPr/>
          <p:nvPr/>
        </p:nvSpPr>
        <p:spPr>
          <a:xfrm>
            <a:off x="1967578" y="3155536"/>
            <a:ext cx="861364" cy="187325"/>
          </a:xfrm>
          <a:custGeom>
            <a:avLst/>
            <a:gdLst/>
            <a:ahLst/>
            <a:cxnLst/>
            <a:rect l="l" t="t" r="r" b="b"/>
            <a:pathLst>
              <a:path w="1083945" h="177164">
                <a:moveTo>
                  <a:pt x="995172" y="176783"/>
                </a:moveTo>
                <a:lnTo>
                  <a:pt x="995172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95172" y="44195"/>
                </a:lnTo>
                <a:lnTo>
                  <a:pt x="995172" y="0"/>
                </a:lnTo>
                <a:lnTo>
                  <a:pt x="1083564" y="88391"/>
                </a:lnTo>
                <a:lnTo>
                  <a:pt x="995172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2">
            <a:extLst>
              <a:ext uri="{FF2B5EF4-FFF2-40B4-BE49-F238E27FC236}">
                <a16:creationId xmlns:a16="http://schemas.microsoft.com/office/drawing/2014/main" id="{E2389D41-D61F-A5E4-522F-47D3331E81E0}"/>
              </a:ext>
            </a:extLst>
          </p:cNvPr>
          <p:cNvSpPr txBox="1"/>
          <p:nvPr/>
        </p:nvSpPr>
        <p:spPr>
          <a:xfrm>
            <a:off x="2125018" y="2817473"/>
            <a:ext cx="524510" cy="821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 algn="ctr"/>
            <a:r>
              <a:rPr spc="30" dirty="0">
                <a:latin typeface="Cambria Math"/>
                <a:cs typeface="Cambria Math"/>
              </a:rPr>
              <a:t>G</a:t>
            </a:r>
            <a:r>
              <a:rPr spc="130" dirty="0">
                <a:latin typeface="Cambria Math"/>
                <a:cs typeface="Cambria Math"/>
              </a:rPr>
              <a:t>F</a:t>
            </a:r>
            <a:r>
              <a:rPr dirty="0">
                <a:latin typeface="Cambria Math"/>
                <a:cs typeface="Cambria Math"/>
              </a:rPr>
              <a:t>T</a:t>
            </a:r>
          </a:p>
          <a:p>
            <a:pPr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34925" algn="ctr"/>
            <a:r>
              <a:rPr dirty="0">
                <a:latin typeface="Microsoft JhengHei UI"/>
                <a:cs typeface="Microsoft JhengHei UI"/>
              </a:rPr>
              <a:t>分解</a:t>
            </a:r>
          </a:p>
        </p:txBody>
      </p:sp>
      <p:sp>
        <p:nvSpPr>
          <p:cNvPr id="58" name="object 44">
            <a:extLst>
              <a:ext uri="{FF2B5EF4-FFF2-40B4-BE49-F238E27FC236}">
                <a16:creationId xmlns:a16="http://schemas.microsoft.com/office/drawing/2014/main" id="{885E6067-85C0-42F1-634C-7FF3EFC1F9A9}"/>
              </a:ext>
            </a:extLst>
          </p:cNvPr>
          <p:cNvSpPr txBox="1"/>
          <p:nvPr/>
        </p:nvSpPr>
        <p:spPr>
          <a:xfrm>
            <a:off x="3201636" y="3551941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系数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62" name="object 48">
            <a:extLst>
              <a:ext uri="{FF2B5EF4-FFF2-40B4-BE49-F238E27FC236}">
                <a16:creationId xmlns:a16="http://schemas.microsoft.com/office/drawing/2014/main" id="{84BFC67B-2DC9-B22D-E925-3B0A27F57C5D}"/>
              </a:ext>
            </a:extLst>
          </p:cNvPr>
          <p:cNvSpPr txBox="1"/>
          <p:nvPr/>
        </p:nvSpPr>
        <p:spPr>
          <a:xfrm>
            <a:off x="667438" y="2198157"/>
            <a:ext cx="190301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图谱滤波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D67AE-8C1B-902C-5F44-0885CF035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571" y="1157171"/>
            <a:ext cx="1549400" cy="546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32A5AB-3116-F03A-527A-32F856937F45}"/>
              </a:ext>
            </a:extLst>
          </p:cNvPr>
          <p:cNvSpPr/>
          <p:nvPr/>
        </p:nvSpPr>
        <p:spPr>
          <a:xfrm>
            <a:off x="1143000" y="2959992"/>
            <a:ext cx="78745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0207FD-3741-31D1-9389-26483478E21D}"/>
              </a:ext>
            </a:extLst>
          </p:cNvPr>
          <p:cNvSpPr/>
          <p:nvPr/>
        </p:nvSpPr>
        <p:spPr>
          <a:xfrm>
            <a:off x="2801928" y="2967908"/>
            <a:ext cx="1091456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8FCD47A-BDBB-5CB9-704A-412FFBCE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441" y="3026652"/>
            <a:ext cx="241300" cy="419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ACE9E33-1A64-AB1F-B8C2-C5A751E7F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427" y="1154207"/>
            <a:ext cx="18161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2C013-4A78-90DB-C20E-9371BB507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661" y="3022807"/>
            <a:ext cx="825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60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图谱滤波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824F4E-99B9-DD8E-6D3C-2CF8B7143310}"/>
              </a:ext>
            </a:extLst>
          </p:cNvPr>
          <p:cNvSpPr txBox="1"/>
          <p:nvPr/>
        </p:nvSpPr>
        <p:spPr>
          <a:xfrm>
            <a:off x="667437" y="1185364"/>
            <a:ext cx="28323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图傅立叶变换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4584B51B-39F0-038F-EB6F-5A73E761F09A}"/>
              </a:ext>
            </a:extLst>
          </p:cNvPr>
          <p:cNvSpPr txBox="1"/>
          <p:nvPr/>
        </p:nvSpPr>
        <p:spPr>
          <a:xfrm>
            <a:off x="3127713" y="1240778"/>
            <a:ext cx="99800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45" dirty="0">
                <a:latin typeface="Cambria Math"/>
                <a:cs typeface="Cambria Math"/>
              </a:rPr>
              <a:t>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BE740004-5C80-A83E-D020-9A0B4D083DBD}"/>
              </a:ext>
            </a:extLst>
          </p:cNvPr>
          <p:cNvSpPr txBox="1"/>
          <p:nvPr/>
        </p:nvSpPr>
        <p:spPr>
          <a:xfrm>
            <a:off x="6183274" y="1276634"/>
            <a:ext cx="9318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5" dirty="0">
                <a:latin typeface="Cambria Math"/>
                <a:cs typeface="Cambria Math"/>
              </a:rPr>
              <a:t>IGFT: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7" name="object 33">
            <a:extLst>
              <a:ext uri="{FF2B5EF4-FFF2-40B4-BE49-F238E27FC236}">
                <a16:creationId xmlns:a16="http://schemas.microsoft.com/office/drawing/2014/main" id="{614C6E5B-6B85-13A9-84A1-BE4EBAC37E64}"/>
              </a:ext>
            </a:extLst>
          </p:cNvPr>
          <p:cNvSpPr/>
          <p:nvPr/>
        </p:nvSpPr>
        <p:spPr>
          <a:xfrm>
            <a:off x="1967578" y="3155536"/>
            <a:ext cx="861364" cy="187325"/>
          </a:xfrm>
          <a:custGeom>
            <a:avLst/>
            <a:gdLst/>
            <a:ahLst/>
            <a:cxnLst/>
            <a:rect l="l" t="t" r="r" b="b"/>
            <a:pathLst>
              <a:path w="1083945" h="177164">
                <a:moveTo>
                  <a:pt x="995172" y="176783"/>
                </a:moveTo>
                <a:lnTo>
                  <a:pt x="995172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95172" y="44195"/>
                </a:lnTo>
                <a:lnTo>
                  <a:pt x="995172" y="0"/>
                </a:lnTo>
                <a:lnTo>
                  <a:pt x="1083564" y="88391"/>
                </a:lnTo>
                <a:lnTo>
                  <a:pt x="995172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5">
            <a:extLst>
              <a:ext uri="{FF2B5EF4-FFF2-40B4-BE49-F238E27FC236}">
                <a16:creationId xmlns:a16="http://schemas.microsoft.com/office/drawing/2014/main" id="{2A3EFBB1-DBF4-C2D6-C3D5-44ECF3D6D769}"/>
              </a:ext>
            </a:extLst>
          </p:cNvPr>
          <p:cNvSpPr/>
          <p:nvPr/>
        </p:nvSpPr>
        <p:spPr>
          <a:xfrm>
            <a:off x="3915249" y="3155536"/>
            <a:ext cx="1064260" cy="177165"/>
          </a:xfrm>
          <a:custGeom>
            <a:avLst/>
            <a:gdLst/>
            <a:ahLst/>
            <a:cxnLst/>
            <a:rect l="l" t="t" r="r" b="b"/>
            <a:pathLst>
              <a:path w="1064260" h="177164">
                <a:moveTo>
                  <a:pt x="975360" y="176783"/>
                </a:moveTo>
                <a:lnTo>
                  <a:pt x="975360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75360" y="44195"/>
                </a:lnTo>
                <a:lnTo>
                  <a:pt x="975360" y="0"/>
                </a:lnTo>
                <a:lnTo>
                  <a:pt x="1063752" y="88391"/>
                </a:lnTo>
                <a:lnTo>
                  <a:pt x="975360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6">
            <a:extLst>
              <a:ext uri="{FF2B5EF4-FFF2-40B4-BE49-F238E27FC236}">
                <a16:creationId xmlns:a16="http://schemas.microsoft.com/office/drawing/2014/main" id="{72ECA62F-CD0A-6D95-5BE4-CACAA1DD0765}"/>
              </a:ext>
            </a:extLst>
          </p:cNvPr>
          <p:cNvSpPr/>
          <p:nvPr/>
        </p:nvSpPr>
        <p:spPr>
          <a:xfrm>
            <a:off x="3910867" y="3150646"/>
            <a:ext cx="1073150" cy="187325"/>
          </a:xfrm>
          <a:custGeom>
            <a:avLst/>
            <a:gdLst/>
            <a:ahLst/>
            <a:cxnLst/>
            <a:rect l="l" t="t" r="r" b="b"/>
            <a:pathLst>
              <a:path w="1073150" h="187325">
                <a:moveTo>
                  <a:pt x="975017" y="49047"/>
                </a:moveTo>
                <a:lnTo>
                  <a:pt x="975017" y="4724"/>
                </a:lnTo>
                <a:lnTo>
                  <a:pt x="975283" y="3162"/>
                </a:lnTo>
                <a:lnTo>
                  <a:pt x="976058" y="1765"/>
                </a:lnTo>
                <a:lnTo>
                  <a:pt x="977239" y="698"/>
                </a:lnTo>
                <a:lnTo>
                  <a:pt x="978712" y="88"/>
                </a:lnTo>
                <a:lnTo>
                  <a:pt x="980313" y="0"/>
                </a:lnTo>
                <a:lnTo>
                  <a:pt x="981849" y="444"/>
                </a:lnTo>
                <a:lnTo>
                  <a:pt x="983145" y="1358"/>
                </a:lnTo>
                <a:lnTo>
                  <a:pt x="986510" y="4724"/>
                </a:lnTo>
                <a:lnTo>
                  <a:pt x="984542" y="4724"/>
                </a:lnTo>
                <a:lnTo>
                  <a:pt x="976414" y="8102"/>
                </a:lnTo>
                <a:lnTo>
                  <a:pt x="984542" y="16230"/>
                </a:lnTo>
                <a:lnTo>
                  <a:pt x="984542" y="44284"/>
                </a:lnTo>
                <a:lnTo>
                  <a:pt x="979779" y="44284"/>
                </a:lnTo>
                <a:lnTo>
                  <a:pt x="975017" y="49047"/>
                </a:lnTo>
                <a:close/>
              </a:path>
              <a:path w="1073150" h="187325">
                <a:moveTo>
                  <a:pt x="984542" y="16230"/>
                </a:moveTo>
                <a:lnTo>
                  <a:pt x="976414" y="8102"/>
                </a:lnTo>
                <a:lnTo>
                  <a:pt x="984542" y="4724"/>
                </a:lnTo>
                <a:lnTo>
                  <a:pt x="984542" y="16230"/>
                </a:lnTo>
                <a:close/>
              </a:path>
              <a:path w="1073150" h="187325">
                <a:moveTo>
                  <a:pt x="1061669" y="93357"/>
                </a:moveTo>
                <a:lnTo>
                  <a:pt x="984542" y="16230"/>
                </a:lnTo>
                <a:lnTo>
                  <a:pt x="984542" y="4724"/>
                </a:lnTo>
                <a:lnTo>
                  <a:pt x="986510" y="4724"/>
                </a:lnTo>
                <a:lnTo>
                  <a:pt x="1071778" y="89992"/>
                </a:lnTo>
                <a:lnTo>
                  <a:pt x="1065034" y="89992"/>
                </a:lnTo>
                <a:lnTo>
                  <a:pt x="1061669" y="93357"/>
                </a:lnTo>
                <a:close/>
              </a:path>
              <a:path w="1073150" h="187325">
                <a:moveTo>
                  <a:pt x="975017" y="142430"/>
                </a:moveTo>
                <a:lnTo>
                  <a:pt x="4762" y="142430"/>
                </a:lnTo>
                <a:lnTo>
                  <a:pt x="3289" y="142201"/>
                </a:lnTo>
                <a:lnTo>
                  <a:pt x="1955" y="141528"/>
                </a:lnTo>
                <a:lnTo>
                  <a:pt x="901" y="140474"/>
                </a:lnTo>
                <a:lnTo>
                  <a:pt x="228" y="139141"/>
                </a:lnTo>
                <a:lnTo>
                  <a:pt x="0" y="137667"/>
                </a:lnTo>
                <a:lnTo>
                  <a:pt x="0" y="49047"/>
                </a:lnTo>
                <a:lnTo>
                  <a:pt x="4762" y="44284"/>
                </a:lnTo>
                <a:lnTo>
                  <a:pt x="975017" y="44284"/>
                </a:lnTo>
                <a:lnTo>
                  <a:pt x="975017" y="49047"/>
                </a:lnTo>
                <a:lnTo>
                  <a:pt x="9525" y="49047"/>
                </a:lnTo>
                <a:lnTo>
                  <a:pt x="4762" y="53809"/>
                </a:lnTo>
                <a:lnTo>
                  <a:pt x="9525" y="53809"/>
                </a:lnTo>
                <a:lnTo>
                  <a:pt x="9525" y="132905"/>
                </a:lnTo>
                <a:lnTo>
                  <a:pt x="4762" y="132905"/>
                </a:lnTo>
                <a:lnTo>
                  <a:pt x="9525" y="137667"/>
                </a:lnTo>
                <a:lnTo>
                  <a:pt x="975017" y="137667"/>
                </a:lnTo>
                <a:lnTo>
                  <a:pt x="975017" y="142430"/>
                </a:lnTo>
                <a:close/>
              </a:path>
              <a:path w="1073150" h="187325">
                <a:moveTo>
                  <a:pt x="979779" y="53809"/>
                </a:moveTo>
                <a:lnTo>
                  <a:pt x="9525" y="53809"/>
                </a:lnTo>
                <a:lnTo>
                  <a:pt x="9525" y="49047"/>
                </a:lnTo>
                <a:lnTo>
                  <a:pt x="975017" y="49047"/>
                </a:lnTo>
                <a:lnTo>
                  <a:pt x="979779" y="44284"/>
                </a:lnTo>
                <a:lnTo>
                  <a:pt x="984542" y="44284"/>
                </a:lnTo>
                <a:lnTo>
                  <a:pt x="984542" y="49047"/>
                </a:lnTo>
                <a:lnTo>
                  <a:pt x="984313" y="50520"/>
                </a:lnTo>
                <a:lnTo>
                  <a:pt x="983627" y="51841"/>
                </a:lnTo>
                <a:lnTo>
                  <a:pt x="982573" y="52895"/>
                </a:lnTo>
                <a:lnTo>
                  <a:pt x="981252" y="53568"/>
                </a:lnTo>
                <a:lnTo>
                  <a:pt x="979779" y="53809"/>
                </a:lnTo>
                <a:close/>
              </a:path>
              <a:path w="1073150" h="187325">
                <a:moveTo>
                  <a:pt x="9525" y="53809"/>
                </a:moveTo>
                <a:lnTo>
                  <a:pt x="4762" y="53809"/>
                </a:lnTo>
                <a:lnTo>
                  <a:pt x="9525" y="49047"/>
                </a:lnTo>
                <a:lnTo>
                  <a:pt x="9525" y="53809"/>
                </a:lnTo>
                <a:close/>
              </a:path>
              <a:path w="1073150" h="187325">
                <a:moveTo>
                  <a:pt x="1065034" y="96723"/>
                </a:moveTo>
                <a:lnTo>
                  <a:pt x="1061669" y="93357"/>
                </a:lnTo>
                <a:lnTo>
                  <a:pt x="1065034" y="89992"/>
                </a:lnTo>
                <a:lnTo>
                  <a:pt x="1065034" y="96723"/>
                </a:lnTo>
                <a:close/>
              </a:path>
              <a:path w="1073150" h="187325">
                <a:moveTo>
                  <a:pt x="1071778" y="96723"/>
                </a:moveTo>
                <a:lnTo>
                  <a:pt x="1065034" y="96723"/>
                </a:lnTo>
                <a:lnTo>
                  <a:pt x="1065034" y="89992"/>
                </a:lnTo>
                <a:lnTo>
                  <a:pt x="1071778" y="89992"/>
                </a:lnTo>
                <a:lnTo>
                  <a:pt x="1072654" y="91198"/>
                </a:lnTo>
                <a:lnTo>
                  <a:pt x="1073111" y="92608"/>
                </a:lnTo>
                <a:lnTo>
                  <a:pt x="1073111" y="94106"/>
                </a:lnTo>
                <a:lnTo>
                  <a:pt x="1072654" y="95516"/>
                </a:lnTo>
                <a:lnTo>
                  <a:pt x="1071778" y="96723"/>
                </a:lnTo>
                <a:close/>
              </a:path>
              <a:path w="1073150" h="187325">
                <a:moveTo>
                  <a:pt x="986510" y="181990"/>
                </a:moveTo>
                <a:lnTo>
                  <a:pt x="984542" y="181990"/>
                </a:lnTo>
                <a:lnTo>
                  <a:pt x="984542" y="170496"/>
                </a:lnTo>
                <a:lnTo>
                  <a:pt x="1061669" y="93357"/>
                </a:lnTo>
                <a:lnTo>
                  <a:pt x="1065034" y="96723"/>
                </a:lnTo>
                <a:lnTo>
                  <a:pt x="1071778" y="96723"/>
                </a:lnTo>
                <a:lnTo>
                  <a:pt x="986510" y="181990"/>
                </a:lnTo>
                <a:close/>
              </a:path>
              <a:path w="1073150" h="187325">
                <a:moveTo>
                  <a:pt x="9525" y="137667"/>
                </a:moveTo>
                <a:lnTo>
                  <a:pt x="4762" y="132905"/>
                </a:lnTo>
                <a:lnTo>
                  <a:pt x="9525" y="132905"/>
                </a:lnTo>
                <a:lnTo>
                  <a:pt x="9525" y="137667"/>
                </a:lnTo>
                <a:close/>
              </a:path>
              <a:path w="1073150" h="187325">
                <a:moveTo>
                  <a:pt x="984542" y="142430"/>
                </a:moveTo>
                <a:lnTo>
                  <a:pt x="979779" y="142430"/>
                </a:lnTo>
                <a:lnTo>
                  <a:pt x="975017" y="137667"/>
                </a:lnTo>
                <a:lnTo>
                  <a:pt x="9525" y="137667"/>
                </a:lnTo>
                <a:lnTo>
                  <a:pt x="9525" y="132905"/>
                </a:lnTo>
                <a:lnTo>
                  <a:pt x="979779" y="132905"/>
                </a:lnTo>
                <a:lnTo>
                  <a:pt x="984542" y="137667"/>
                </a:lnTo>
                <a:lnTo>
                  <a:pt x="984542" y="142430"/>
                </a:lnTo>
                <a:close/>
              </a:path>
              <a:path w="1073150" h="187325">
                <a:moveTo>
                  <a:pt x="980313" y="186715"/>
                </a:moveTo>
                <a:lnTo>
                  <a:pt x="975017" y="181990"/>
                </a:lnTo>
                <a:lnTo>
                  <a:pt x="975017" y="137667"/>
                </a:lnTo>
                <a:lnTo>
                  <a:pt x="979779" y="142430"/>
                </a:lnTo>
                <a:lnTo>
                  <a:pt x="984542" y="142430"/>
                </a:lnTo>
                <a:lnTo>
                  <a:pt x="984542" y="170496"/>
                </a:lnTo>
                <a:lnTo>
                  <a:pt x="976414" y="178625"/>
                </a:lnTo>
                <a:lnTo>
                  <a:pt x="984542" y="181990"/>
                </a:lnTo>
                <a:lnTo>
                  <a:pt x="986510" y="181990"/>
                </a:lnTo>
                <a:lnTo>
                  <a:pt x="983145" y="185356"/>
                </a:lnTo>
                <a:lnTo>
                  <a:pt x="981849" y="186283"/>
                </a:lnTo>
                <a:lnTo>
                  <a:pt x="980313" y="186715"/>
                </a:lnTo>
                <a:close/>
              </a:path>
              <a:path w="1073150" h="187325">
                <a:moveTo>
                  <a:pt x="984542" y="181990"/>
                </a:moveTo>
                <a:lnTo>
                  <a:pt x="976414" y="178625"/>
                </a:lnTo>
                <a:lnTo>
                  <a:pt x="984542" y="170496"/>
                </a:lnTo>
                <a:lnTo>
                  <a:pt x="984542" y="18199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1">
            <a:extLst>
              <a:ext uri="{FF2B5EF4-FFF2-40B4-BE49-F238E27FC236}">
                <a16:creationId xmlns:a16="http://schemas.microsoft.com/office/drawing/2014/main" id="{A559E229-4334-8ED0-9F6E-9027E0FAF2A4}"/>
              </a:ext>
            </a:extLst>
          </p:cNvPr>
          <p:cNvSpPr txBox="1"/>
          <p:nvPr/>
        </p:nvSpPr>
        <p:spPr>
          <a:xfrm>
            <a:off x="4125911" y="3359936"/>
            <a:ext cx="539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spcBef>
                <a:spcPts val="1789"/>
              </a:spcBef>
            </a:pPr>
            <a:r>
              <a:rPr dirty="0" err="1">
                <a:latin typeface="Microsoft JhengHei UI"/>
                <a:cs typeface="Microsoft JhengHei UI"/>
              </a:rPr>
              <a:t>过滤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6" name="object 42">
            <a:extLst>
              <a:ext uri="{FF2B5EF4-FFF2-40B4-BE49-F238E27FC236}">
                <a16:creationId xmlns:a16="http://schemas.microsoft.com/office/drawing/2014/main" id="{E2389D41-D61F-A5E4-522F-47D3331E81E0}"/>
              </a:ext>
            </a:extLst>
          </p:cNvPr>
          <p:cNvSpPr txBox="1"/>
          <p:nvPr/>
        </p:nvSpPr>
        <p:spPr>
          <a:xfrm>
            <a:off x="2125018" y="2817473"/>
            <a:ext cx="524510" cy="821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 algn="ctr"/>
            <a:r>
              <a:rPr spc="30" dirty="0">
                <a:latin typeface="Cambria Math"/>
                <a:cs typeface="Cambria Math"/>
              </a:rPr>
              <a:t>G</a:t>
            </a:r>
            <a:r>
              <a:rPr spc="130" dirty="0">
                <a:latin typeface="Cambria Math"/>
                <a:cs typeface="Cambria Math"/>
              </a:rPr>
              <a:t>F</a:t>
            </a:r>
            <a:r>
              <a:rPr dirty="0">
                <a:latin typeface="Cambria Math"/>
                <a:cs typeface="Cambria Math"/>
              </a:rPr>
              <a:t>T</a:t>
            </a:r>
          </a:p>
          <a:p>
            <a:pPr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34925" algn="ctr"/>
            <a:r>
              <a:rPr dirty="0">
                <a:latin typeface="Microsoft JhengHei UI"/>
                <a:cs typeface="Microsoft JhengHei UI"/>
              </a:rPr>
              <a:t>分解</a:t>
            </a:r>
          </a:p>
        </p:txBody>
      </p:sp>
      <p:sp>
        <p:nvSpPr>
          <p:cNvPr id="58" name="object 44">
            <a:extLst>
              <a:ext uri="{FF2B5EF4-FFF2-40B4-BE49-F238E27FC236}">
                <a16:creationId xmlns:a16="http://schemas.microsoft.com/office/drawing/2014/main" id="{885E6067-85C0-42F1-634C-7FF3EFC1F9A9}"/>
              </a:ext>
            </a:extLst>
          </p:cNvPr>
          <p:cNvSpPr txBox="1"/>
          <p:nvPr/>
        </p:nvSpPr>
        <p:spPr>
          <a:xfrm>
            <a:off x="3201636" y="3551941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系数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9" name="object 45">
            <a:extLst>
              <a:ext uri="{FF2B5EF4-FFF2-40B4-BE49-F238E27FC236}">
                <a16:creationId xmlns:a16="http://schemas.microsoft.com/office/drawing/2014/main" id="{722700E1-0AE0-60F4-6F6C-6EFB3BAA0470}"/>
              </a:ext>
            </a:extLst>
          </p:cNvPr>
          <p:cNvSpPr txBox="1"/>
          <p:nvPr/>
        </p:nvSpPr>
        <p:spPr>
          <a:xfrm>
            <a:off x="5166910" y="3548994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过滤后的系数</a:t>
            </a:r>
          </a:p>
        </p:txBody>
      </p:sp>
      <p:sp>
        <p:nvSpPr>
          <p:cNvPr id="62" name="object 48">
            <a:extLst>
              <a:ext uri="{FF2B5EF4-FFF2-40B4-BE49-F238E27FC236}">
                <a16:creationId xmlns:a16="http://schemas.microsoft.com/office/drawing/2014/main" id="{84BFC67B-2DC9-B22D-E925-3B0A27F57C5D}"/>
              </a:ext>
            </a:extLst>
          </p:cNvPr>
          <p:cNvSpPr txBox="1"/>
          <p:nvPr/>
        </p:nvSpPr>
        <p:spPr>
          <a:xfrm>
            <a:off x="667438" y="2198157"/>
            <a:ext cx="190301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图谱滤波</a:t>
            </a:r>
          </a:p>
        </p:txBody>
      </p:sp>
      <p:pic>
        <p:nvPicPr>
          <p:cNvPr id="10" name="图片 9" descr="\documentclass{article}&#10;\usepackage{amsmath}&#10;\pagestyle{empty}&#10;\begin{document}&#10;$\hat{g}(\lambda_i)$&#10;&#10;&#10;&#10;\end{document}" title="IguanaTex Bitmap Display">
            <a:extLst>
              <a:ext uri="{FF2B5EF4-FFF2-40B4-BE49-F238E27FC236}">
                <a16:creationId xmlns:a16="http://schemas.microsoft.com/office/drawing/2014/main" id="{80805987-5D09-43EE-3C8E-DC2303A64D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34" y="2743200"/>
            <a:ext cx="762523" cy="365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DD67AE-8C1B-902C-5F44-0885CF035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571" y="1157171"/>
            <a:ext cx="1549400" cy="546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32A5AB-3116-F03A-527A-32F856937F45}"/>
              </a:ext>
            </a:extLst>
          </p:cNvPr>
          <p:cNvSpPr/>
          <p:nvPr/>
        </p:nvSpPr>
        <p:spPr>
          <a:xfrm>
            <a:off x="1143000" y="2959992"/>
            <a:ext cx="78745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0207FD-3741-31D1-9389-26483478E21D}"/>
              </a:ext>
            </a:extLst>
          </p:cNvPr>
          <p:cNvSpPr/>
          <p:nvPr/>
        </p:nvSpPr>
        <p:spPr>
          <a:xfrm>
            <a:off x="2801928" y="2967908"/>
            <a:ext cx="1091456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9582BF-1561-6746-E86E-667FDF7D3CC3}"/>
              </a:ext>
            </a:extLst>
          </p:cNvPr>
          <p:cNvSpPr/>
          <p:nvPr/>
        </p:nvSpPr>
        <p:spPr>
          <a:xfrm>
            <a:off x="5026017" y="2964738"/>
            <a:ext cx="207892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8FCD47A-BDBB-5CB9-704A-412FFBCE0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441" y="3026652"/>
            <a:ext cx="241300" cy="419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ACE9E33-1A64-AB1F-B8C2-C5A751E7F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4427" y="1154207"/>
            <a:ext cx="18161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204C1-71F7-91AF-8D59-0EB325A368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913" y="3018807"/>
            <a:ext cx="1819084" cy="438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2C013-4A78-90DB-C20E-9371BB507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661" y="3022807"/>
            <a:ext cx="825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447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图谱滤波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824F4E-99B9-DD8E-6D3C-2CF8B7143310}"/>
              </a:ext>
            </a:extLst>
          </p:cNvPr>
          <p:cNvSpPr txBox="1"/>
          <p:nvPr/>
        </p:nvSpPr>
        <p:spPr>
          <a:xfrm>
            <a:off x="667437" y="1185364"/>
            <a:ext cx="28323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图傅立叶变换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1CB14F5-2A03-D6DC-C733-8AC0A1D123F1}"/>
              </a:ext>
            </a:extLst>
          </p:cNvPr>
          <p:cNvSpPr/>
          <p:nvPr/>
        </p:nvSpPr>
        <p:spPr>
          <a:xfrm>
            <a:off x="5454181" y="5199049"/>
            <a:ext cx="5638800" cy="1423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5A0D864-878A-9CC2-DC36-5DC7D0BF2BB6}"/>
              </a:ext>
            </a:extLst>
          </p:cNvPr>
          <p:cNvSpPr txBox="1"/>
          <p:nvPr/>
        </p:nvSpPr>
        <p:spPr>
          <a:xfrm>
            <a:off x="6256020" y="6094261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25FEB0F9-C0C6-9C8D-11DA-FC7F9B08FE60}"/>
              </a:ext>
            </a:extLst>
          </p:cNvPr>
          <p:cNvSpPr/>
          <p:nvPr/>
        </p:nvSpPr>
        <p:spPr>
          <a:xfrm>
            <a:off x="8053616" y="6111838"/>
            <a:ext cx="187960" cy="169545"/>
          </a:xfrm>
          <a:custGeom>
            <a:avLst/>
            <a:gdLst/>
            <a:ahLst/>
            <a:cxnLst/>
            <a:rect l="l" t="t" r="r" b="b"/>
            <a:pathLst>
              <a:path w="187959" h="169545">
                <a:moveTo>
                  <a:pt x="0" y="0"/>
                </a:moveTo>
                <a:lnTo>
                  <a:pt x="187451" y="0"/>
                </a:lnTo>
                <a:lnTo>
                  <a:pt x="187451" y="169163"/>
                </a:lnTo>
                <a:lnTo>
                  <a:pt x="0" y="1691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17B6C372-E3C2-9DDA-DCB9-24C83A82BFE6}"/>
              </a:ext>
            </a:extLst>
          </p:cNvPr>
          <p:cNvSpPr txBox="1"/>
          <p:nvPr/>
        </p:nvSpPr>
        <p:spPr>
          <a:xfrm>
            <a:off x="8132573" y="6138774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496511DF-06A9-7322-4C39-DD4E1ADA0402}"/>
              </a:ext>
            </a:extLst>
          </p:cNvPr>
          <p:cNvSpPr/>
          <p:nvPr/>
        </p:nvSpPr>
        <p:spPr>
          <a:xfrm>
            <a:off x="9949474" y="6111838"/>
            <a:ext cx="186055" cy="169545"/>
          </a:xfrm>
          <a:custGeom>
            <a:avLst/>
            <a:gdLst/>
            <a:ahLst/>
            <a:cxnLst/>
            <a:rect l="l" t="t" r="r" b="b"/>
            <a:pathLst>
              <a:path w="186054" h="169545">
                <a:moveTo>
                  <a:pt x="0" y="0"/>
                </a:moveTo>
                <a:lnTo>
                  <a:pt x="185927" y="0"/>
                </a:lnTo>
                <a:lnTo>
                  <a:pt x="185927" y="169163"/>
                </a:lnTo>
                <a:lnTo>
                  <a:pt x="0" y="1691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2829CE4A-880E-D23A-690E-223DC7BB657E}"/>
              </a:ext>
            </a:extLst>
          </p:cNvPr>
          <p:cNvSpPr txBox="1"/>
          <p:nvPr/>
        </p:nvSpPr>
        <p:spPr>
          <a:xfrm>
            <a:off x="10027577" y="6138774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22792C58-D35C-A3B3-EDB0-AA0BD2B7C224}"/>
              </a:ext>
            </a:extLst>
          </p:cNvPr>
          <p:cNvSpPr/>
          <p:nvPr/>
        </p:nvSpPr>
        <p:spPr>
          <a:xfrm>
            <a:off x="4982477" y="5344592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55"/>
                </a:lnTo>
                <a:lnTo>
                  <a:pt x="21386" y="0"/>
                </a:lnTo>
                <a:lnTo>
                  <a:pt x="27025" y="0"/>
                </a:lnTo>
                <a:lnTo>
                  <a:pt x="36072" y="5714"/>
                </a:lnTo>
                <a:lnTo>
                  <a:pt x="24206" y="5714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63" y="5714"/>
                </a:lnTo>
                <a:lnTo>
                  <a:pt x="36072" y="5714"/>
                </a:lnTo>
                <a:lnTo>
                  <a:pt x="48958" y="13855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8FB61A8F-91B5-63D7-6B70-3A0CF51ED1DC}"/>
              </a:ext>
            </a:extLst>
          </p:cNvPr>
          <p:cNvSpPr txBox="1"/>
          <p:nvPr/>
        </p:nvSpPr>
        <p:spPr>
          <a:xfrm>
            <a:off x="4967910" y="5326711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134A70DC-789B-7D45-B5D4-7EE3F0A03847}"/>
              </a:ext>
            </a:extLst>
          </p:cNvPr>
          <p:cNvSpPr/>
          <p:nvPr/>
        </p:nvSpPr>
        <p:spPr>
          <a:xfrm>
            <a:off x="6853390" y="5362562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68"/>
                </a:lnTo>
                <a:lnTo>
                  <a:pt x="21374" y="0"/>
                </a:lnTo>
                <a:lnTo>
                  <a:pt x="27025" y="0"/>
                </a:lnTo>
                <a:lnTo>
                  <a:pt x="36063" y="5715"/>
                </a:lnTo>
                <a:lnTo>
                  <a:pt x="24206" y="5715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63" y="5715"/>
                </a:lnTo>
                <a:lnTo>
                  <a:pt x="36063" y="5715"/>
                </a:lnTo>
                <a:lnTo>
                  <a:pt x="48958" y="13868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94EB7855-6582-F911-893C-B906C1830F8E}"/>
              </a:ext>
            </a:extLst>
          </p:cNvPr>
          <p:cNvSpPr txBox="1"/>
          <p:nvPr/>
        </p:nvSpPr>
        <p:spPr>
          <a:xfrm>
            <a:off x="6838823" y="5344694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F06C9D11-FF61-5B8A-6F6C-09EED1304CB6}"/>
              </a:ext>
            </a:extLst>
          </p:cNvPr>
          <p:cNvSpPr/>
          <p:nvPr/>
        </p:nvSpPr>
        <p:spPr>
          <a:xfrm>
            <a:off x="8734184" y="5369318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68"/>
                </a:lnTo>
                <a:lnTo>
                  <a:pt x="21386" y="0"/>
                </a:lnTo>
                <a:lnTo>
                  <a:pt x="27038" y="0"/>
                </a:lnTo>
                <a:lnTo>
                  <a:pt x="36071" y="5714"/>
                </a:lnTo>
                <a:lnTo>
                  <a:pt x="24218" y="5714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76" y="5714"/>
                </a:lnTo>
                <a:lnTo>
                  <a:pt x="36071" y="5714"/>
                </a:lnTo>
                <a:lnTo>
                  <a:pt x="48958" y="13868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143B33F4-F7D7-754A-B307-D4D3EC6FFBF2}"/>
              </a:ext>
            </a:extLst>
          </p:cNvPr>
          <p:cNvSpPr txBox="1"/>
          <p:nvPr/>
        </p:nvSpPr>
        <p:spPr>
          <a:xfrm>
            <a:off x="8719630" y="5351438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4584B51B-39F0-038F-EB6F-5A73E761F09A}"/>
              </a:ext>
            </a:extLst>
          </p:cNvPr>
          <p:cNvSpPr txBox="1"/>
          <p:nvPr/>
        </p:nvSpPr>
        <p:spPr>
          <a:xfrm>
            <a:off x="3127713" y="1240778"/>
            <a:ext cx="99800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45" dirty="0">
                <a:latin typeface="Cambria Math"/>
                <a:cs typeface="Cambria Math"/>
              </a:rPr>
              <a:t>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BE740004-5C80-A83E-D020-9A0B4D083DBD}"/>
              </a:ext>
            </a:extLst>
          </p:cNvPr>
          <p:cNvSpPr txBox="1"/>
          <p:nvPr/>
        </p:nvSpPr>
        <p:spPr>
          <a:xfrm>
            <a:off x="6183274" y="1276634"/>
            <a:ext cx="9318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5" dirty="0">
                <a:latin typeface="Cambria Math"/>
                <a:cs typeface="Cambria Math"/>
              </a:rPr>
              <a:t>IGFT: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7" name="object 33">
            <a:extLst>
              <a:ext uri="{FF2B5EF4-FFF2-40B4-BE49-F238E27FC236}">
                <a16:creationId xmlns:a16="http://schemas.microsoft.com/office/drawing/2014/main" id="{614C6E5B-6B85-13A9-84A1-BE4EBAC37E64}"/>
              </a:ext>
            </a:extLst>
          </p:cNvPr>
          <p:cNvSpPr/>
          <p:nvPr/>
        </p:nvSpPr>
        <p:spPr>
          <a:xfrm>
            <a:off x="1967578" y="3155536"/>
            <a:ext cx="861364" cy="187325"/>
          </a:xfrm>
          <a:custGeom>
            <a:avLst/>
            <a:gdLst/>
            <a:ahLst/>
            <a:cxnLst/>
            <a:rect l="l" t="t" r="r" b="b"/>
            <a:pathLst>
              <a:path w="1083945" h="177164">
                <a:moveTo>
                  <a:pt x="995172" y="176783"/>
                </a:moveTo>
                <a:lnTo>
                  <a:pt x="995172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95172" y="44195"/>
                </a:lnTo>
                <a:lnTo>
                  <a:pt x="995172" y="0"/>
                </a:lnTo>
                <a:lnTo>
                  <a:pt x="1083564" y="88391"/>
                </a:lnTo>
                <a:lnTo>
                  <a:pt x="995172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5">
            <a:extLst>
              <a:ext uri="{FF2B5EF4-FFF2-40B4-BE49-F238E27FC236}">
                <a16:creationId xmlns:a16="http://schemas.microsoft.com/office/drawing/2014/main" id="{2A3EFBB1-DBF4-C2D6-C3D5-44ECF3D6D769}"/>
              </a:ext>
            </a:extLst>
          </p:cNvPr>
          <p:cNvSpPr/>
          <p:nvPr/>
        </p:nvSpPr>
        <p:spPr>
          <a:xfrm>
            <a:off x="3915249" y="3155536"/>
            <a:ext cx="1064260" cy="177165"/>
          </a:xfrm>
          <a:custGeom>
            <a:avLst/>
            <a:gdLst/>
            <a:ahLst/>
            <a:cxnLst/>
            <a:rect l="l" t="t" r="r" b="b"/>
            <a:pathLst>
              <a:path w="1064260" h="177164">
                <a:moveTo>
                  <a:pt x="975360" y="176783"/>
                </a:moveTo>
                <a:lnTo>
                  <a:pt x="975360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75360" y="44195"/>
                </a:lnTo>
                <a:lnTo>
                  <a:pt x="975360" y="0"/>
                </a:lnTo>
                <a:lnTo>
                  <a:pt x="1063752" y="88391"/>
                </a:lnTo>
                <a:lnTo>
                  <a:pt x="975360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6">
            <a:extLst>
              <a:ext uri="{FF2B5EF4-FFF2-40B4-BE49-F238E27FC236}">
                <a16:creationId xmlns:a16="http://schemas.microsoft.com/office/drawing/2014/main" id="{72ECA62F-CD0A-6D95-5BE4-CACAA1DD0765}"/>
              </a:ext>
            </a:extLst>
          </p:cNvPr>
          <p:cNvSpPr/>
          <p:nvPr/>
        </p:nvSpPr>
        <p:spPr>
          <a:xfrm>
            <a:off x="3910867" y="3150646"/>
            <a:ext cx="1073150" cy="187325"/>
          </a:xfrm>
          <a:custGeom>
            <a:avLst/>
            <a:gdLst/>
            <a:ahLst/>
            <a:cxnLst/>
            <a:rect l="l" t="t" r="r" b="b"/>
            <a:pathLst>
              <a:path w="1073150" h="187325">
                <a:moveTo>
                  <a:pt x="975017" y="49047"/>
                </a:moveTo>
                <a:lnTo>
                  <a:pt x="975017" y="4724"/>
                </a:lnTo>
                <a:lnTo>
                  <a:pt x="975283" y="3162"/>
                </a:lnTo>
                <a:lnTo>
                  <a:pt x="976058" y="1765"/>
                </a:lnTo>
                <a:lnTo>
                  <a:pt x="977239" y="698"/>
                </a:lnTo>
                <a:lnTo>
                  <a:pt x="978712" y="88"/>
                </a:lnTo>
                <a:lnTo>
                  <a:pt x="980313" y="0"/>
                </a:lnTo>
                <a:lnTo>
                  <a:pt x="981849" y="444"/>
                </a:lnTo>
                <a:lnTo>
                  <a:pt x="983145" y="1358"/>
                </a:lnTo>
                <a:lnTo>
                  <a:pt x="986510" y="4724"/>
                </a:lnTo>
                <a:lnTo>
                  <a:pt x="984542" y="4724"/>
                </a:lnTo>
                <a:lnTo>
                  <a:pt x="976414" y="8102"/>
                </a:lnTo>
                <a:lnTo>
                  <a:pt x="984542" y="16230"/>
                </a:lnTo>
                <a:lnTo>
                  <a:pt x="984542" y="44284"/>
                </a:lnTo>
                <a:lnTo>
                  <a:pt x="979779" y="44284"/>
                </a:lnTo>
                <a:lnTo>
                  <a:pt x="975017" y="49047"/>
                </a:lnTo>
                <a:close/>
              </a:path>
              <a:path w="1073150" h="187325">
                <a:moveTo>
                  <a:pt x="984542" y="16230"/>
                </a:moveTo>
                <a:lnTo>
                  <a:pt x="976414" y="8102"/>
                </a:lnTo>
                <a:lnTo>
                  <a:pt x="984542" y="4724"/>
                </a:lnTo>
                <a:lnTo>
                  <a:pt x="984542" y="16230"/>
                </a:lnTo>
                <a:close/>
              </a:path>
              <a:path w="1073150" h="187325">
                <a:moveTo>
                  <a:pt x="1061669" y="93357"/>
                </a:moveTo>
                <a:lnTo>
                  <a:pt x="984542" y="16230"/>
                </a:lnTo>
                <a:lnTo>
                  <a:pt x="984542" y="4724"/>
                </a:lnTo>
                <a:lnTo>
                  <a:pt x="986510" y="4724"/>
                </a:lnTo>
                <a:lnTo>
                  <a:pt x="1071778" y="89992"/>
                </a:lnTo>
                <a:lnTo>
                  <a:pt x="1065034" y="89992"/>
                </a:lnTo>
                <a:lnTo>
                  <a:pt x="1061669" y="93357"/>
                </a:lnTo>
                <a:close/>
              </a:path>
              <a:path w="1073150" h="187325">
                <a:moveTo>
                  <a:pt x="975017" y="142430"/>
                </a:moveTo>
                <a:lnTo>
                  <a:pt x="4762" y="142430"/>
                </a:lnTo>
                <a:lnTo>
                  <a:pt x="3289" y="142201"/>
                </a:lnTo>
                <a:lnTo>
                  <a:pt x="1955" y="141528"/>
                </a:lnTo>
                <a:lnTo>
                  <a:pt x="901" y="140474"/>
                </a:lnTo>
                <a:lnTo>
                  <a:pt x="228" y="139141"/>
                </a:lnTo>
                <a:lnTo>
                  <a:pt x="0" y="137667"/>
                </a:lnTo>
                <a:lnTo>
                  <a:pt x="0" y="49047"/>
                </a:lnTo>
                <a:lnTo>
                  <a:pt x="4762" y="44284"/>
                </a:lnTo>
                <a:lnTo>
                  <a:pt x="975017" y="44284"/>
                </a:lnTo>
                <a:lnTo>
                  <a:pt x="975017" y="49047"/>
                </a:lnTo>
                <a:lnTo>
                  <a:pt x="9525" y="49047"/>
                </a:lnTo>
                <a:lnTo>
                  <a:pt x="4762" y="53809"/>
                </a:lnTo>
                <a:lnTo>
                  <a:pt x="9525" y="53809"/>
                </a:lnTo>
                <a:lnTo>
                  <a:pt x="9525" y="132905"/>
                </a:lnTo>
                <a:lnTo>
                  <a:pt x="4762" y="132905"/>
                </a:lnTo>
                <a:lnTo>
                  <a:pt x="9525" y="137667"/>
                </a:lnTo>
                <a:lnTo>
                  <a:pt x="975017" y="137667"/>
                </a:lnTo>
                <a:lnTo>
                  <a:pt x="975017" y="142430"/>
                </a:lnTo>
                <a:close/>
              </a:path>
              <a:path w="1073150" h="187325">
                <a:moveTo>
                  <a:pt x="979779" y="53809"/>
                </a:moveTo>
                <a:lnTo>
                  <a:pt x="9525" y="53809"/>
                </a:lnTo>
                <a:lnTo>
                  <a:pt x="9525" y="49047"/>
                </a:lnTo>
                <a:lnTo>
                  <a:pt x="975017" y="49047"/>
                </a:lnTo>
                <a:lnTo>
                  <a:pt x="979779" y="44284"/>
                </a:lnTo>
                <a:lnTo>
                  <a:pt x="984542" y="44284"/>
                </a:lnTo>
                <a:lnTo>
                  <a:pt x="984542" y="49047"/>
                </a:lnTo>
                <a:lnTo>
                  <a:pt x="984313" y="50520"/>
                </a:lnTo>
                <a:lnTo>
                  <a:pt x="983627" y="51841"/>
                </a:lnTo>
                <a:lnTo>
                  <a:pt x="982573" y="52895"/>
                </a:lnTo>
                <a:lnTo>
                  <a:pt x="981252" y="53568"/>
                </a:lnTo>
                <a:lnTo>
                  <a:pt x="979779" y="53809"/>
                </a:lnTo>
                <a:close/>
              </a:path>
              <a:path w="1073150" h="187325">
                <a:moveTo>
                  <a:pt x="9525" y="53809"/>
                </a:moveTo>
                <a:lnTo>
                  <a:pt x="4762" y="53809"/>
                </a:lnTo>
                <a:lnTo>
                  <a:pt x="9525" y="49047"/>
                </a:lnTo>
                <a:lnTo>
                  <a:pt x="9525" y="53809"/>
                </a:lnTo>
                <a:close/>
              </a:path>
              <a:path w="1073150" h="187325">
                <a:moveTo>
                  <a:pt x="1065034" y="96723"/>
                </a:moveTo>
                <a:lnTo>
                  <a:pt x="1061669" y="93357"/>
                </a:lnTo>
                <a:lnTo>
                  <a:pt x="1065034" y="89992"/>
                </a:lnTo>
                <a:lnTo>
                  <a:pt x="1065034" y="96723"/>
                </a:lnTo>
                <a:close/>
              </a:path>
              <a:path w="1073150" h="187325">
                <a:moveTo>
                  <a:pt x="1071778" y="96723"/>
                </a:moveTo>
                <a:lnTo>
                  <a:pt x="1065034" y="96723"/>
                </a:lnTo>
                <a:lnTo>
                  <a:pt x="1065034" y="89992"/>
                </a:lnTo>
                <a:lnTo>
                  <a:pt x="1071778" y="89992"/>
                </a:lnTo>
                <a:lnTo>
                  <a:pt x="1072654" y="91198"/>
                </a:lnTo>
                <a:lnTo>
                  <a:pt x="1073111" y="92608"/>
                </a:lnTo>
                <a:lnTo>
                  <a:pt x="1073111" y="94106"/>
                </a:lnTo>
                <a:lnTo>
                  <a:pt x="1072654" y="95516"/>
                </a:lnTo>
                <a:lnTo>
                  <a:pt x="1071778" y="96723"/>
                </a:lnTo>
                <a:close/>
              </a:path>
              <a:path w="1073150" h="187325">
                <a:moveTo>
                  <a:pt x="986510" y="181990"/>
                </a:moveTo>
                <a:lnTo>
                  <a:pt x="984542" y="181990"/>
                </a:lnTo>
                <a:lnTo>
                  <a:pt x="984542" y="170496"/>
                </a:lnTo>
                <a:lnTo>
                  <a:pt x="1061669" y="93357"/>
                </a:lnTo>
                <a:lnTo>
                  <a:pt x="1065034" y="96723"/>
                </a:lnTo>
                <a:lnTo>
                  <a:pt x="1071778" y="96723"/>
                </a:lnTo>
                <a:lnTo>
                  <a:pt x="986510" y="181990"/>
                </a:lnTo>
                <a:close/>
              </a:path>
              <a:path w="1073150" h="187325">
                <a:moveTo>
                  <a:pt x="9525" y="137667"/>
                </a:moveTo>
                <a:lnTo>
                  <a:pt x="4762" y="132905"/>
                </a:lnTo>
                <a:lnTo>
                  <a:pt x="9525" y="132905"/>
                </a:lnTo>
                <a:lnTo>
                  <a:pt x="9525" y="137667"/>
                </a:lnTo>
                <a:close/>
              </a:path>
              <a:path w="1073150" h="187325">
                <a:moveTo>
                  <a:pt x="984542" y="142430"/>
                </a:moveTo>
                <a:lnTo>
                  <a:pt x="979779" y="142430"/>
                </a:lnTo>
                <a:lnTo>
                  <a:pt x="975017" y="137667"/>
                </a:lnTo>
                <a:lnTo>
                  <a:pt x="9525" y="137667"/>
                </a:lnTo>
                <a:lnTo>
                  <a:pt x="9525" y="132905"/>
                </a:lnTo>
                <a:lnTo>
                  <a:pt x="979779" y="132905"/>
                </a:lnTo>
                <a:lnTo>
                  <a:pt x="984542" y="137667"/>
                </a:lnTo>
                <a:lnTo>
                  <a:pt x="984542" y="142430"/>
                </a:lnTo>
                <a:close/>
              </a:path>
              <a:path w="1073150" h="187325">
                <a:moveTo>
                  <a:pt x="980313" y="186715"/>
                </a:moveTo>
                <a:lnTo>
                  <a:pt x="975017" y="181990"/>
                </a:lnTo>
                <a:lnTo>
                  <a:pt x="975017" y="137667"/>
                </a:lnTo>
                <a:lnTo>
                  <a:pt x="979779" y="142430"/>
                </a:lnTo>
                <a:lnTo>
                  <a:pt x="984542" y="142430"/>
                </a:lnTo>
                <a:lnTo>
                  <a:pt x="984542" y="170496"/>
                </a:lnTo>
                <a:lnTo>
                  <a:pt x="976414" y="178625"/>
                </a:lnTo>
                <a:lnTo>
                  <a:pt x="984542" y="181990"/>
                </a:lnTo>
                <a:lnTo>
                  <a:pt x="986510" y="181990"/>
                </a:lnTo>
                <a:lnTo>
                  <a:pt x="983145" y="185356"/>
                </a:lnTo>
                <a:lnTo>
                  <a:pt x="981849" y="186283"/>
                </a:lnTo>
                <a:lnTo>
                  <a:pt x="980313" y="186715"/>
                </a:lnTo>
                <a:close/>
              </a:path>
              <a:path w="1073150" h="187325">
                <a:moveTo>
                  <a:pt x="984542" y="181990"/>
                </a:moveTo>
                <a:lnTo>
                  <a:pt x="976414" y="178625"/>
                </a:lnTo>
                <a:lnTo>
                  <a:pt x="984542" y="170496"/>
                </a:lnTo>
                <a:lnTo>
                  <a:pt x="984542" y="18199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1">
            <a:extLst>
              <a:ext uri="{FF2B5EF4-FFF2-40B4-BE49-F238E27FC236}">
                <a16:creationId xmlns:a16="http://schemas.microsoft.com/office/drawing/2014/main" id="{A559E229-4334-8ED0-9F6E-9027E0FAF2A4}"/>
              </a:ext>
            </a:extLst>
          </p:cNvPr>
          <p:cNvSpPr txBox="1"/>
          <p:nvPr/>
        </p:nvSpPr>
        <p:spPr>
          <a:xfrm>
            <a:off x="4125911" y="3359936"/>
            <a:ext cx="539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spcBef>
                <a:spcPts val="1789"/>
              </a:spcBef>
            </a:pPr>
            <a:r>
              <a:rPr dirty="0" err="1">
                <a:latin typeface="Microsoft JhengHei UI"/>
                <a:cs typeface="Microsoft JhengHei UI"/>
              </a:rPr>
              <a:t>过滤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6" name="object 42">
            <a:extLst>
              <a:ext uri="{FF2B5EF4-FFF2-40B4-BE49-F238E27FC236}">
                <a16:creationId xmlns:a16="http://schemas.microsoft.com/office/drawing/2014/main" id="{E2389D41-D61F-A5E4-522F-47D3331E81E0}"/>
              </a:ext>
            </a:extLst>
          </p:cNvPr>
          <p:cNvSpPr txBox="1"/>
          <p:nvPr/>
        </p:nvSpPr>
        <p:spPr>
          <a:xfrm>
            <a:off x="2125018" y="2817473"/>
            <a:ext cx="524510" cy="821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 algn="ctr"/>
            <a:r>
              <a:rPr spc="30" dirty="0">
                <a:latin typeface="Cambria Math"/>
                <a:cs typeface="Cambria Math"/>
              </a:rPr>
              <a:t>G</a:t>
            </a:r>
            <a:r>
              <a:rPr spc="130" dirty="0">
                <a:latin typeface="Cambria Math"/>
                <a:cs typeface="Cambria Math"/>
              </a:rPr>
              <a:t>F</a:t>
            </a:r>
            <a:r>
              <a:rPr dirty="0">
                <a:latin typeface="Cambria Math"/>
                <a:cs typeface="Cambria Math"/>
              </a:rPr>
              <a:t>T</a:t>
            </a:r>
          </a:p>
          <a:p>
            <a:pPr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34925" algn="ctr"/>
            <a:r>
              <a:rPr dirty="0">
                <a:latin typeface="Microsoft JhengHei UI"/>
                <a:cs typeface="Microsoft JhengHei UI"/>
              </a:rPr>
              <a:t>分解</a:t>
            </a:r>
          </a:p>
        </p:txBody>
      </p:sp>
      <p:sp>
        <p:nvSpPr>
          <p:cNvPr id="58" name="object 44">
            <a:extLst>
              <a:ext uri="{FF2B5EF4-FFF2-40B4-BE49-F238E27FC236}">
                <a16:creationId xmlns:a16="http://schemas.microsoft.com/office/drawing/2014/main" id="{885E6067-85C0-42F1-634C-7FF3EFC1F9A9}"/>
              </a:ext>
            </a:extLst>
          </p:cNvPr>
          <p:cNvSpPr txBox="1"/>
          <p:nvPr/>
        </p:nvSpPr>
        <p:spPr>
          <a:xfrm>
            <a:off x="3201636" y="3551941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系数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9" name="object 45">
            <a:extLst>
              <a:ext uri="{FF2B5EF4-FFF2-40B4-BE49-F238E27FC236}">
                <a16:creationId xmlns:a16="http://schemas.microsoft.com/office/drawing/2014/main" id="{722700E1-0AE0-60F4-6F6C-6EFB3BAA0470}"/>
              </a:ext>
            </a:extLst>
          </p:cNvPr>
          <p:cNvSpPr txBox="1"/>
          <p:nvPr/>
        </p:nvSpPr>
        <p:spPr>
          <a:xfrm>
            <a:off x="5166910" y="3548994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过滤后的系数</a:t>
            </a:r>
          </a:p>
        </p:txBody>
      </p:sp>
      <p:sp>
        <p:nvSpPr>
          <p:cNvPr id="62" name="object 48">
            <a:extLst>
              <a:ext uri="{FF2B5EF4-FFF2-40B4-BE49-F238E27FC236}">
                <a16:creationId xmlns:a16="http://schemas.microsoft.com/office/drawing/2014/main" id="{84BFC67B-2DC9-B22D-E925-3B0A27F57C5D}"/>
              </a:ext>
            </a:extLst>
          </p:cNvPr>
          <p:cNvSpPr txBox="1"/>
          <p:nvPr/>
        </p:nvSpPr>
        <p:spPr>
          <a:xfrm>
            <a:off x="667438" y="2198157"/>
            <a:ext cx="190301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图谱滤波</a:t>
            </a:r>
          </a:p>
        </p:txBody>
      </p:sp>
      <p:pic>
        <p:nvPicPr>
          <p:cNvPr id="10" name="图片 9" descr="\documentclass{article}&#10;\usepackage{amsmath}&#10;\pagestyle{empty}&#10;\begin{document}&#10;$\hat{g}(\lambda_i)$&#10;&#10;&#10;&#10;\end{document}" title="IguanaTex Bitmap Display">
            <a:extLst>
              <a:ext uri="{FF2B5EF4-FFF2-40B4-BE49-F238E27FC236}">
                <a16:creationId xmlns:a16="http://schemas.microsoft.com/office/drawing/2014/main" id="{80805987-5D09-43EE-3C8E-DC2303A64D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34" y="2743200"/>
            <a:ext cx="762523" cy="365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DD67AE-8C1B-902C-5F44-0885CF035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571" y="1157171"/>
            <a:ext cx="1549400" cy="546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32A5AB-3116-F03A-527A-32F856937F45}"/>
              </a:ext>
            </a:extLst>
          </p:cNvPr>
          <p:cNvSpPr/>
          <p:nvPr/>
        </p:nvSpPr>
        <p:spPr>
          <a:xfrm>
            <a:off x="1143000" y="2959992"/>
            <a:ext cx="78745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0207FD-3741-31D1-9389-26483478E21D}"/>
              </a:ext>
            </a:extLst>
          </p:cNvPr>
          <p:cNvSpPr/>
          <p:nvPr/>
        </p:nvSpPr>
        <p:spPr>
          <a:xfrm>
            <a:off x="2801928" y="2967908"/>
            <a:ext cx="1091456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9582BF-1561-6746-E86E-667FDF7D3CC3}"/>
              </a:ext>
            </a:extLst>
          </p:cNvPr>
          <p:cNvSpPr/>
          <p:nvPr/>
        </p:nvSpPr>
        <p:spPr>
          <a:xfrm>
            <a:off x="5026017" y="2964738"/>
            <a:ext cx="207892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8FCD47A-BDBB-5CB9-704A-412FFBCE0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7441" y="3026652"/>
            <a:ext cx="241300" cy="419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ACE9E33-1A64-AB1F-B8C2-C5A751E7F7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4427" y="1154207"/>
            <a:ext cx="18161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204C1-71F7-91AF-8D59-0EB325A368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913" y="3018807"/>
            <a:ext cx="1819084" cy="438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2C013-4A78-90DB-C20E-9371BB507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661" y="3022807"/>
            <a:ext cx="825500" cy="5207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191B20-5461-AB3A-9876-4A3DAD21BBD3}"/>
              </a:ext>
            </a:extLst>
          </p:cNvPr>
          <p:cNvGrpSpPr/>
          <p:nvPr/>
        </p:nvGrpSpPr>
        <p:grpSpPr>
          <a:xfrm>
            <a:off x="760158" y="4452020"/>
            <a:ext cx="5803752" cy="398076"/>
            <a:chOff x="760158" y="4452020"/>
            <a:chExt cx="5803752" cy="398076"/>
          </a:xfrm>
        </p:grpSpPr>
        <p:sp>
          <p:nvSpPr>
            <p:cNvPr id="61" name="object 47">
              <a:extLst>
                <a:ext uri="{FF2B5EF4-FFF2-40B4-BE49-F238E27FC236}">
                  <a16:creationId xmlns:a16="http://schemas.microsoft.com/office/drawing/2014/main" id="{D058D769-DE11-8065-B682-018D83A2423F}"/>
                </a:ext>
              </a:extLst>
            </p:cNvPr>
            <p:cNvSpPr txBox="1"/>
            <p:nvPr/>
          </p:nvSpPr>
          <p:spPr>
            <a:xfrm>
              <a:off x="760158" y="4480764"/>
              <a:ext cx="5803752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spc="-5" dirty="0">
                  <a:solidFill>
                    <a:srgbClr val="FF0000"/>
                  </a:solidFill>
                  <a:latin typeface="Arial"/>
                  <a:cs typeface="Arial"/>
                </a:rPr>
                <a:t>Filter </a:t>
              </a:r>
              <a:r>
                <a:rPr lang="en-US" sz="2400" spc="-5" dirty="0">
                  <a:solidFill>
                    <a:srgbClr val="FF0000"/>
                  </a:solidFill>
                  <a:latin typeface="Arial"/>
                  <a:cs typeface="Arial"/>
                </a:rPr>
                <a:t>           </a:t>
              </a:r>
              <a:r>
                <a:rPr sz="2400" dirty="0" err="1">
                  <a:solidFill>
                    <a:srgbClr val="FF0000"/>
                  </a:solidFill>
                  <a:latin typeface="Microsoft JhengHei UI"/>
                  <a:cs typeface="Microsoft JhengHei UI"/>
                </a:rPr>
                <a:t>调制信号中不同频率的部分</a:t>
              </a:r>
              <a:endParaRPr sz="2400" dirty="0">
                <a:latin typeface="Microsoft JhengHei UI"/>
                <a:cs typeface="Microsoft JhengHei UI"/>
              </a:endParaRPr>
            </a:p>
          </p:txBody>
        </p:sp>
        <p:pic>
          <p:nvPicPr>
            <p:cNvPr id="6" name="图片 9" descr="\documentclass{article}&#10;\usepackage{amsmath}&#10;\pagestyle{empty}&#10;\begin{document}&#10;$\hat{g}(\lambda_i)$&#10;&#10;&#10;&#10;\end{document}" title="IguanaTex Bitmap Display">
              <a:extLst>
                <a:ext uri="{FF2B5EF4-FFF2-40B4-BE49-F238E27FC236}">
                  <a16:creationId xmlns:a16="http://schemas.microsoft.com/office/drawing/2014/main" id="{D774F856-8B33-44D0-154C-6347B55DF54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915" y="4452020"/>
              <a:ext cx="829077" cy="395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1548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图谱滤波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824F4E-99B9-DD8E-6D3C-2CF8B7143310}"/>
              </a:ext>
            </a:extLst>
          </p:cNvPr>
          <p:cNvSpPr txBox="1"/>
          <p:nvPr/>
        </p:nvSpPr>
        <p:spPr>
          <a:xfrm>
            <a:off x="667437" y="1185364"/>
            <a:ext cx="28323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图傅立叶变换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1CB14F5-2A03-D6DC-C733-8AC0A1D123F1}"/>
              </a:ext>
            </a:extLst>
          </p:cNvPr>
          <p:cNvSpPr/>
          <p:nvPr/>
        </p:nvSpPr>
        <p:spPr>
          <a:xfrm>
            <a:off x="5454181" y="5199049"/>
            <a:ext cx="5638800" cy="1423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5A0D864-878A-9CC2-DC36-5DC7D0BF2BB6}"/>
              </a:ext>
            </a:extLst>
          </p:cNvPr>
          <p:cNvSpPr txBox="1"/>
          <p:nvPr/>
        </p:nvSpPr>
        <p:spPr>
          <a:xfrm>
            <a:off x="6256020" y="6094261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25FEB0F9-C0C6-9C8D-11DA-FC7F9B08FE60}"/>
              </a:ext>
            </a:extLst>
          </p:cNvPr>
          <p:cNvSpPr/>
          <p:nvPr/>
        </p:nvSpPr>
        <p:spPr>
          <a:xfrm>
            <a:off x="8053616" y="6111838"/>
            <a:ext cx="187960" cy="169545"/>
          </a:xfrm>
          <a:custGeom>
            <a:avLst/>
            <a:gdLst/>
            <a:ahLst/>
            <a:cxnLst/>
            <a:rect l="l" t="t" r="r" b="b"/>
            <a:pathLst>
              <a:path w="187959" h="169545">
                <a:moveTo>
                  <a:pt x="0" y="0"/>
                </a:moveTo>
                <a:lnTo>
                  <a:pt x="187451" y="0"/>
                </a:lnTo>
                <a:lnTo>
                  <a:pt x="187451" y="169163"/>
                </a:lnTo>
                <a:lnTo>
                  <a:pt x="0" y="1691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17B6C372-E3C2-9DDA-DCB9-24C83A82BFE6}"/>
              </a:ext>
            </a:extLst>
          </p:cNvPr>
          <p:cNvSpPr txBox="1"/>
          <p:nvPr/>
        </p:nvSpPr>
        <p:spPr>
          <a:xfrm>
            <a:off x="8132573" y="6138774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496511DF-06A9-7322-4C39-DD4E1ADA0402}"/>
              </a:ext>
            </a:extLst>
          </p:cNvPr>
          <p:cNvSpPr/>
          <p:nvPr/>
        </p:nvSpPr>
        <p:spPr>
          <a:xfrm>
            <a:off x="9949474" y="6111838"/>
            <a:ext cx="186055" cy="169545"/>
          </a:xfrm>
          <a:custGeom>
            <a:avLst/>
            <a:gdLst/>
            <a:ahLst/>
            <a:cxnLst/>
            <a:rect l="l" t="t" r="r" b="b"/>
            <a:pathLst>
              <a:path w="186054" h="169545">
                <a:moveTo>
                  <a:pt x="0" y="0"/>
                </a:moveTo>
                <a:lnTo>
                  <a:pt x="185927" y="0"/>
                </a:lnTo>
                <a:lnTo>
                  <a:pt x="185927" y="169163"/>
                </a:lnTo>
                <a:lnTo>
                  <a:pt x="0" y="1691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2829CE4A-880E-D23A-690E-223DC7BB657E}"/>
              </a:ext>
            </a:extLst>
          </p:cNvPr>
          <p:cNvSpPr txBox="1"/>
          <p:nvPr/>
        </p:nvSpPr>
        <p:spPr>
          <a:xfrm>
            <a:off x="10027577" y="6138774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22792C58-D35C-A3B3-EDB0-AA0BD2B7C224}"/>
              </a:ext>
            </a:extLst>
          </p:cNvPr>
          <p:cNvSpPr/>
          <p:nvPr/>
        </p:nvSpPr>
        <p:spPr>
          <a:xfrm>
            <a:off x="4982477" y="5344592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55"/>
                </a:lnTo>
                <a:lnTo>
                  <a:pt x="21386" y="0"/>
                </a:lnTo>
                <a:lnTo>
                  <a:pt x="27025" y="0"/>
                </a:lnTo>
                <a:lnTo>
                  <a:pt x="36072" y="5714"/>
                </a:lnTo>
                <a:lnTo>
                  <a:pt x="24206" y="5714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63" y="5714"/>
                </a:lnTo>
                <a:lnTo>
                  <a:pt x="36072" y="5714"/>
                </a:lnTo>
                <a:lnTo>
                  <a:pt x="48958" y="13855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8FB61A8F-91B5-63D7-6B70-3A0CF51ED1DC}"/>
              </a:ext>
            </a:extLst>
          </p:cNvPr>
          <p:cNvSpPr txBox="1"/>
          <p:nvPr/>
        </p:nvSpPr>
        <p:spPr>
          <a:xfrm>
            <a:off x="4967910" y="5326711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134A70DC-789B-7D45-B5D4-7EE3F0A03847}"/>
              </a:ext>
            </a:extLst>
          </p:cNvPr>
          <p:cNvSpPr/>
          <p:nvPr/>
        </p:nvSpPr>
        <p:spPr>
          <a:xfrm>
            <a:off x="6853390" y="5362562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68"/>
                </a:lnTo>
                <a:lnTo>
                  <a:pt x="21374" y="0"/>
                </a:lnTo>
                <a:lnTo>
                  <a:pt x="27025" y="0"/>
                </a:lnTo>
                <a:lnTo>
                  <a:pt x="36063" y="5715"/>
                </a:lnTo>
                <a:lnTo>
                  <a:pt x="24206" y="5715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63" y="5715"/>
                </a:lnTo>
                <a:lnTo>
                  <a:pt x="36063" y="5715"/>
                </a:lnTo>
                <a:lnTo>
                  <a:pt x="48958" y="13868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94EB7855-6582-F911-893C-B906C1830F8E}"/>
              </a:ext>
            </a:extLst>
          </p:cNvPr>
          <p:cNvSpPr txBox="1"/>
          <p:nvPr/>
        </p:nvSpPr>
        <p:spPr>
          <a:xfrm>
            <a:off x="6838823" y="5344694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F06C9D11-FF61-5B8A-6F6C-09EED1304CB6}"/>
              </a:ext>
            </a:extLst>
          </p:cNvPr>
          <p:cNvSpPr/>
          <p:nvPr/>
        </p:nvSpPr>
        <p:spPr>
          <a:xfrm>
            <a:off x="8734184" y="5369318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68"/>
                </a:lnTo>
                <a:lnTo>
                  <a:pt x="21386" y="0"/>
                </a:lnTo>
                <a:lnTo>
                  <a:pt x="27038" y="0"/>
                </a:lnTo>
                <a:lnTo>
                  <a:pt x="36071" y="5714"/>
                </a:lnTo>
                <a:lnTo>
                  <a:pt x="24218" y="5714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76" y="5714"/>
                </a:lnTo>
                <a:lnTo>
                  <a:pt x="36071" y="5714"/>
                </a:lnTo>
                <a:lnTo>
                  <a:pt x="48958" y="13868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143B33F4-F7D7-754A-B307-D4D3EC6FFBF2}"/>
              </a:ext>
            </a:extLst>
          </p:cNvPr>
          <p:cNvSpPr txBox="1"/>
          <p:nvPr/>
        </p:nvSpPr>
        <p:spPr>
          <a:xfrm>
            <a:off x="8719630" y="5351438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4584B51B-39F0-038F-EB6F-5A73E761F09A}"/>
              </a:ext>
            </a:extLst>
          </p:cNvPr>
          <p:cNvSpPr txBox="1"/>
          <p:nvPr/>
        </p:nvSpPr>
        <p:spPr>
          <a:xfrm>
            <a:off x="3127713" y="1240778"/>
            <a:ext cx="99800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45" dirty="0">
                <a:latin typeface="Cambria Math"/>
                <a:cs typeface="Cambria Math"/>
              </a:rPr>
              <a:t>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BE740004-5C80-A83E-D020-9A0B4D083DBD}"/>
              </a:ext>
            </a:extLst>
          </p:cNvPr>
          <p:cNvSpPr txBox="1"/>
          <p:nvPr/>
        </p:nvSpPr>
        <p:spPr>
          <a:xfrm>
            <a:off x="6183274" y="1276634"/>
            <a:ext cx="9318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5" dirty="0">
                <a:latin typeface="Cambria Math"/>
                <a:cs typeface="Cambria Math"/>
              </a:rPr>
              <a:t>IGFT: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7" name="object 33">
            <a:extLst>
              <a:ext uri="{FF2B5EF4-FFF2-40B4-BE49-F238E27FC236}">
                <a16:creationId xmlns:a16="http://schemas.microsoft.com/office/drawing/2014/main" id="{614C6E5B-6B85-13A9-84A1-BE4EBAC37E64}"/>
              </a:ext>
            </a:extLst>
          </p:cNvPr>
          <p:cNvSpPr/>
          <p:nvPr/>
        </p:nvSpPr>
        <p:spPr>
          <a:xfrm>
            <a:off x="1967578" y="3155536"/>
            <a:ext cx="861364" cy="187325"/>
          </a:xfrm>
          <a:custGeom>
            <a:avLst/>
            <a:gdLst/>
            <a:ahLst/>
            <a:cxnLst/>
            <a:rect l="l" t="t" r="r" b="b"/>
            <a:pathLst>
              <a:path w="1083945" h="177164">
                <a:moveTo>
                  <a:pt x="995172" y="176783"/>
                </a:moveTo>
                <a:lnTo>
                  <a:pt x="995172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95172" y="44195"/>
                </a:lnTo>
                <a:lnTo>
                  <a:pt x="995172" y="0"/>
                </a:lnTo>
                <a:lnTo>
                  <a:pt x="1083564" y="88391"/>
                </a:lnTo>
                <a:lnTo>
                  <a:pt x="995172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5">
            <a:extLst>
              <a:ext uri="{FF2B5EF4-FFF2-40B4-BE49-F238E27FC236}">
                <a16:creationId xmlns:a16="http://schemas.microsoft.com/office/drawing/2014/main" id="{2A3EFBB1-DBF4-C2D6-C3D5-44ECF3D6D769}"/>
              </a:ext>
            </a:extLst>
          </p:cNvPr>
          <p:cNvSpPr/>
          <p:nvPr/>
        </p:nvSpPr>
        <p:spPr>
          <a:xfrm>
            <a:off x="3915249" y="3155536"/>
            <a:ext cx="1064260" cy="177165"/>
          </a:xfrm>
          <a:custGeom>
            <a:avLst/>
            <a:gdLst/>
            <a:ahLst/>
            <a:cxnLst/>
            <a:rect l="l" t="t" r="r" b="b"/>
            <a:pathLst>
              <a:path w="1064260" h="177164">
                <a:moveTo>
                  <a:pt x="975360" y="176783"/>
                </a:moveTo>
                <a:lnTo>
                  <a:pt x="975360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75360" y="44195"/>
                </a:lnTo>
                <a:lnTo>
                  <a:pt x="975360" y="0"/>
                </a:lnTo>
                <a:lnTo>
                  <a:pt x="1063752" y="88391"/>
                </a:lnTo>
                <a:lnTo>
                  <a:pt x="975360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6">
            <a:extLst>
              <a:ext uri="{FF2B5EF4-FFF2-40B4-BE49-F238E27FC236}">
                <a16:creationId xmlns:a16="http://schemas.microsoft.com/office/drawing/2014/main" id="{72ECA62F-CD0A-6D95-5BE4-CACAA1DD0765}"/>
              </a:ext>
            </a:extLst>
          </p:cNvPr>
          <p:cNvSpPr/>
          <p:nvPr/>
        </p:nvSpPr>
        <p:spPr>
          <a:xfrm>
            <a:off x="3910867" y="3150646"/>
            <a:ext cx="1073150" cy="187325"/>
          </a:xfrm>
          <a:custGeom>
            <a:avLst/>
            <a:gdLst/>
            <a:ahLst/>
            <a:cxnLst/>
            <a:rect l="l" t="t" r="r" b="b"/>
            <a:pathLst>
              <a:path w="1073150" h="187325">
                <a:moveTo>
                  <a:pt x="975017" y="49047"/>
                </a:moveTo>
                <a:lnTo>
                  <a:pt x="975017" y="4724"/>
                </a:lnTo>
                <a:lnTo>
                  <a:pt x="975283" y="3162"/>
                </a:lnTo>
                <a:lnTo>
                  <a:pt x="976058" y="1765"/>
                </a:lnTo>
                <a:lnTo>
                  <a:pt x="977239" y="698"/>
                </a:lnTo>
                <a:lnTo>
                  <a:pt x="978712" y="88"/>
                </a:lnTo>
                <a:lnTo>
                  <a:pt x="980313" y="0"/>
                </a:lnTo>
                <a:lnTo>
                  <a:pt x="981849" y="444"/>
                </a:lnTo>
                <a:lnTo>
                  <a:pt x="983145" y="1358"/>
                </a:lnTo>
                <a:lnTo>
                  <a:pt x="986510" y="4724"/>
                </a:lnTo>
                <a:lnTo>
                  <a:pt x="984542" y="4724"/>
                </a:lnTo>
                <a:lnTo>
                  <a:pt x="976414" y="8102"/>
                </a:lnTo>
                <a:lnTo>
                  <a:pt x="984542" y="16230"/>
                </a:lnTo>
                <a:lnTo>
                  <a:pt x="984542" y="44284"/>
                </a:lnTo>
                <a:lnTo>
                  <a:pt x="979779" y="44284"/>
                </a:lnTo>
                <a:lnTo>
                  <a:pt x="975017" y="49047"/>
                </a:lnTo>
                <a:close/>
              </a:path>
              <a:path w="1073150" h="187325">
                <a:moveTo>
                  <a:pt x="984542" y="16230"/>
                </a:moveTo>
                <a:lnTo>
                  <a:pt x="976414" y="8102"/>
                </a:lnTo>
                <a:lnTo>
                  <a:pt x="984542" y="4724"/>
                </a:lnTo>
                <a:lnTo>
                  <a:pt x="984542" y="16230"/>
                </a:lnTo>
                <a:close/>
              </a:path>
              <a:path w="1073150" h="187325">
                <a:moveTo>
                  <a:pt x="1061669" y="93357"/>
                </a:moveTo>
                <a:lnTo>
                  <a:pt x="984542" y="16230"/>
                </a:lnTo>
                <a:lnTo>
                  <a:pt x="984542" y="4724"/>
                </a:lnTo>
                <a:lnTo>
                  <a:pt x="986510" y="4724"/>
                </a:lnTo>
                <a:lnTo>
                  <a:pt x="1071778" y="89992"/>
                </a:lnTo>
                <a:lnTo>
                  <a:pt x="1065034" y="89992"/>
                </a:lnTo>
                <a:lnTo>
                  <a:pt x="1061669" y="93357"/>
                </a:lnTo>
                <a:close/>
              </a:path>
              <a:path w="1073150" h="187325">
                <a:moveTo>
                  <a:pt x="975017" y="142430"/>
                </a:moveTo>
                <a:lnTo>
                  <a:pt x="4762" y="142430"/>
                </a:lnTo>
                <a:lnTo>
                  <a:pt x="3289" y="142201"/>
                </a:lnTo>
                <a:lnTo>
                  <a:pt x="1955" y="141528"/>
                </a:lnTo>
                <a:lnTo>
                  <a:pt x="901" y="140474"/>
                </a:lnTo>
                <a:lnTo>
                  <a:pt x="228" y="139141"/>
                </a:lnTo>
                <a:lnTo>
                  <a:pt x="0" y="137667"/>
                </a:lnTo>
                <a:lnTo>
                  <a:pt x="0" y="49047"/>
                </a:lnTo>
                <a:lnTo>
                  <a:pt x="4762" y="44284"/>
                </a:lnTo>
                <a:lnTo>
                  <a:pt x="975017" y="44284"/>
                </a:lnTo>
                <a:lnTo>
                  <a:pt x="975017" y="49047"/>
                </a:lnTo>
                <a:lnTo>
                  <a:pt x="9525" y="49047"/>
                </a:lnTo>
                <a:lnTo>
                  <a:pt x="4762" y="53809"/>
                </a:lnTo>
                <a:lnTo>
                  <a:pt x="9525" y="53809"/>
                </a:lnTo>
                <a:lnTo>
                  <a:pt x="9525" y="132905"/>
                </a:lnTo>
                <a:lnTo>
                  <a:pt x="4762" y="132905"/>
                </a:lnTo>
                <a:lnTo>
                  <a:pt x="9525" y="137667"/>
                </a:lnTo>
                <a:lnTo>
                  <a:pt x="975017" y="137667"/>
                </a:lnTo>
                <a:lnTo>
                  <a:pt x="975017" y="142430"/>
                </a:lnTo>
                <a:close/>
              </a:path>
              <a:path w="1073150" h="187325">
                <a:moveTo>
                  <a:pt x="979779" y="53809"/>
                </a:moveTo>
                <a:lnTo>
                  <a:pt x="9525" y="53809"/>
                </a:lnTo>
                <a:lnTo>
                  <a:pt x="9525" y="49047"/>
                </a:lnTo>
                <a:lnTo>
                  <a:pt x="975017" y="49047"/>
                </a:lnTo>
                <a:lnTo>
                  <a:pt x="979779" y="44284"/>
                </a:lnTo>
                <a:lnTo>
                  <a:pt x="984542" y="44284"/>
                </a:lnTo>
                <a:lnTo>
                  <a:pt x="984542" y="49047"/>
                </a:lnTo>
                <a:lnTo>
                  <a:pt x="984313" y="50520"/>
                </a:lnTo>
                <a:lnTo>
                  <a:pt x="983627" y="51841"/>
                </a:lnTo>
                <a:lnTo>
                  <a:pt x="982573" y="52895"/>
                </a:lnTo>
                <a:lnTo>
                  <a:pt x="981252" y="53568"/>
                </a:lnTo>
                <a:lnTo>
                  <a:pt x="979779" y="53809"/>
                </a:lnTo>
                <a:close/>
              </a:path>
              <a:path w="1073150" h="187325">
                <a:moveTo>
                  <a:pt x="9525" y="53809"/>
                </a:moveTo>
                <a:lnTo>
                  <a:pt x="4762" y="53809"/>
                </a:lnTo>
                <a:lnTo>
                  <a:pt x="9525" y="49047"/>
                </a:lnTo>
                <a:lnTo>
                  <a:pt x="9525" y="53809"/>
                </a:lnTo>
                <a:close/>
              </a:path>
              <a:path w="1073150" h="187325">
                <a:moveTo>
                  <a:pt x="1065034" y="96723"/>
                </a:moveTo>
                <a:lnTo>
                  <a:pt x="1061669" y="93357"/>
                </a:lnTo>
                <a:lnTo>
                  <a:pt x="1065034" y="89992"/>
                </a:lnTo>
                <a:lnTo>
                  <a:pt x="1065034" y="96723"/>
                </a:lnTo>
                <a:close/>
              </a:path>
              <a:path w="1073150" h="187325">
                <a:moveTo>
                  <a:pt x="1071778" y="96723"/>
                </a:moveTo>
                <a:lnTo>
                  <a:pt x="1065034" y="96723"/>
                </a:lnTo>
                <a:lnTo>
                  <a:pt x="1065034" y="89992"/>
                </a:lnTo>
                <a:lnTo>
                  <a:pt x="1071778" y="89992"/>
                </a:lnTo>
                <a:lnTo>
                  <a:pt x="1072654" y="91198"/>
                </a:lnTo>
                <a:lnTo>
                  <a:pt x="1073111" y="92608"/>
                </a:lnTo>
                <a:lnTo>
                  <a:pt x="1073111" y="94106"/>
                </a:lnTo>
                <a:lnTo>
                  <a:pt x="1072654" y="95516"/>
                </a:lnTo>
                <a:lnTo>
                  <a:pt x="1071778" y="96723"/>
                </a:lnTo>
                <a:close/>
              </a:path>
              <a:path w="1073150" h="187325">
                <a:moveTo>
                  <a:pt x="986510" y="181990"/>
                </a:moveTo>
                <a:lnTo>
                  <a:pt x="984542" y="181990"/>
                </a:lnTo>
                <a:lnTo>
                  <a:pt x="984542" y="170496"/>
                </a:lnTo>
                <a:lnTo>
                  <a:pt x="1061669" y="93357"/>
                </a:lnTo>
                <a:lnTo>
                  <a:pt x="1065034" y="96723"/>
                </a:lnTo>
                <a:lnTo>
                  <a:pt x="1071778" y="96723"/>
                </a:lnTo>
                <a:lnTo>
                  <a:pt x="986510" y="181990"/>
                </a:lnTo>
                <a:close/>
              </a:path>
              <a:path w="1073150" h="187325">
                <a:moveTo>
                  <a:pt x="9525" y="137667"/>
                </a:moveTo>
                <a:lnTo>
                  <a:pt x="4762" y="132905"/>
                </a:lnTo>
                <a:lnTo>
                  <a:pt x="9525" y="132905"/>
                </a:lnTo>
                <a:lnTo>
                  <a:pt x="9525" y="137667"/>
                </a:lnTo>
                <a:close/>
              </a:path>
              <a:path w="1073150" h="187325">
                <a:moveTo>
                  <a:pt x="984542" y="142430"/>
                </a:moveTo>
                <a:lnTo>
                  <a:pt x="979779" y="142430"/>
                </a:lnTo>
                <a:lnTo>
                  <a:pt x="975017" y="137667"/>
                </a:lnTo>
                <a:lnTo>
                  <a:pt x="9525" y="137667"/>
                </a:lnTo>
                <a:lnTo>
                  <a:pt x="9525" y="132905"/>
                </a:lnTo>
                <a:lnTo>
                  <a:pt x="979779" y="132905"/>
                </a:lnTo>
                <a:lnTo>
                  <a:pt x="984542" y="137667"/>
                </a:lnTo>
                <a:lnTo>
                  <a:pt x="984542" y="142430"/>
                </a:lnTo>
                <a:close/>
              </a:path>
              <a:path w="1073150" h="187325">
                <a:moveTo>
                  <a:pt x="980313" y="186715"/>
                </a:moveTo>
                <a:lnTo>
                  <a:pt x="975017" y="181990"/>
                </a:lnTo>
                <a:lnTo>
                  <a:pt x="975017" y="137667"/>
                </a:lnTo>
                <a:lnTo>
                  <a:pt x="979779" y="142430"/>
                </a:lnTo>
                <a:lnTo>
                  <a:pt x="984542" y="142430"/>
                </a:lnTo>
                <a:lnTo>
                  <a:pt x="984542" y="170496"/>
                </a:lnTo>
                <a:lnTo>
                  <a:pt x="976414" y="178625"/>
                </a:lnTo>
                <a:lnTo>
                  <a:pt x="984542" y="181990"/>
                </a:lnTo>
                <a:lnTo>
                  <a:pt x="986510" y="181990"/>
                </a:lnTo>
                <a:lnTo>
                  <a:pt x="983145" y="185356"/>
                </a:lnTo>
                <a:lnTo>
                  <a:pt x="981849" y="186283"/>
                </a:lnTo>
                <a:lnTo>
                  <a:pt x="980313" y="186715"/>
                </a:lnTo>
                <a:close/>
              </a:path>
              <a:path w="1073150" h="187325">
                <a:moveTo>
                  <a:pt x="984542" y="181990"/>
                </a:moveTo>
                <a:lnTo>
                  <a:pt x="976414" y="178625"/>
                </a:lnTo>
                <a:lnTo>
                  <a:pt x="984542" y="170496"/>
                </a:lnTo>
                <a:lnTo>
                  <a:pt x="984542" y="18199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7">
            <a:extLst>
              <a:ext uri="{FF2B5EF4-FFF2-40B4-BE49-F238E27FC236}">
                <a16:creationId xmlns:a16="http://schemas.microsoft.com/office/drawing/2014/main" id="{D631B734-8BC6-20A9-7C5D-D955CB64D0A8}"/>
              </a:ext>
            </a:extLst>
          </p:cNvPr>
          <p:cNvSpPr/>
          <p:nvPr/>
        </p:nvSpPr>
        <p:spPr>
          <a:xfrm>
            <a:off x="7094921" y="3132606"/>
            <a:ext cx="1112520" cy="177165"/>
          </a:xfrm>
          <a:custGeom>
            <a:avLst/>
            <a:gdLst/>
            <a:ahLst/>
            <a:cxnLst/>
            <a:rect l="l" t="t" r="r" b="b"/>
            <a:pathLst>
              <a:path w="1112520" h="177164">
                <a:moveTo>
                  <a:pt x="1024127" y="176784"/>
                </a:moveTo>
                <a:lnTo>
                  <a:pt x="1024127" y="132587"/>
                </a:lnTo>
                <a:lnTo>
                  <a:pt x="0" y="132587"/>
                </a:lnTo>
                <a:lnTo>
                  <a:pt x="0" y="44196"/>
                </a:lnTo>
                <a:lnTo>
                  <a:pt x="1024127" y="44196"/>
                </a:lnTo>
                <a:lnTo>
                  <a:pt x="1024127" y="0"/>
                </a:lnTo>
                <a:lnTo>
                  <a:pt x="1112520" y="88391"/>
                </a:lnTo>
                <a:lnTo>
                  <a:pt x="1024127" y="17678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9">
            <a:extLst>
              <a:ext uri="{FF2B5EF4-FFF2-40B4-BE49-F238E27FC236}">
                <a16:creationId xmlns:a16="http://schemas.microsoft.com/office/drawing/2014/main" id="{A5D06FE6-58BC-772D-4BE9-3E249515F98C}"/>
              </a:ext>
            </a:extLst>
          </p:cNvPr>
          <p:cNvSpPr txBox="1"/>
          <p:nvPr/>
        </p:nvSpPr>
        <p:spPr>
          <a:xfrm>
            <a:off x="7222837" y="2787662"/>
            <a:ext cx="5321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90" dirty="0">
                <a:latin typeface="Cambria Math"/>
                <a:cs typeface="Cambria Math"/>
              </a:rPr>
              <a:t>I</a:t>
            </a:r>
            <a:r>
              <a:rPr spc="30" dirty="0">
                <a:latin typeface="Cambria Math"/>
                <a:cs typeface="Cambria Math"/>
              </a:rPr>
              <a:t>G</a:t>
            </a:r>
            <a:r>
              <a:rPr spc="130" dirty="0">
                <a:latin typeface="Cambria Math"/>
                <a:cs typeface="Cambria Math"/>
              </a:rPr>
              <a:t>F</a:t>
            </a:r>
            <a:r>
              <a:rPr dirty="0">
                <a:latin typeface="Cambria Math"/>
                <a:cs typeface="Cambria Math"/>
              </a:rPr>
              <a:t>T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5" name="object 41">
            <a:extLst>
              <a:ext uri="{FF2B5EF4-FFF2-40B4-BE49-F238E27FC236}">
                <a16:creationId xmlns:a16="http://schemas.microsoft.com/office/drawing/2014/main" id="{A559E229-4334-8ED0-9F6E-9027E0FAF2A4}"/>
              </a:ext>
            </a:extLst>
          </p:cNvPr>
          <p:cNvSpPr txBox="1"/>
          <p:nvPr/>
        </p:nvSpPr>
        <p:spPr>
          <a:xfrm>
            <a:off x="4125911" y="3359936"/>
            <a:ext cx="539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spcBef>
                <a:spcPts val="1789"/>
              </a:spcBef>
            </a:pPr>
            <a:r>
              <a:rPr dirty="0" err="1">
                <a:latin typeface="Microsoft JhengHei UI"/>
                <a:cs typeface="Microsoft JhengHei UI"/>
              </a:rPr>
              <a:t>过滤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6" name="object 42">
            <a:extLst>
              <a:ext uri="{FF2B5EF4-FFF2-40B4-BE49-F238E27FC236}">
                <a16:creationId xmlns:a16="http://schemas.microsoft.com/office/drawing/2014/main" id="{E2389D41-D61F-A5E4-522F-47D3331E81E0}"/>
              </a:ext>
            </a:extLst>
          </p:cNvPr>
          <p:cNvSpPr txBox="1"/>
          <p:nvPr/>
        </p:nvSpPr>
        <p:spPr>
          <a:xfrm>
            <a:off x="2125018" y="2817473"/>
            <a:ext cx="524510" cy="821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 algn="ctr"/>
            <a:r>
              <a:rPr spc="30" dirty="0">
                <a:latin typeface="Cambria Math"/>
                <a:cs typeface="Cambria Math"/>
              </a:rPr>
              <a:t>G</a:t>
            </a:r>
            <a:r>
              <a:rPr spc="130" dirty="0">
                <a:latin typeface="Cambria Math"/>
                <a:cs typeface="Cambria Math"/>
              </a:rPr>
              <a:t>F</a:t>
            </a:r>
            <a:r>
              <a:rPr dirty="0">
                <a:latin typeface="Cambria Math"/>
                <a:cs typeface="Cambria Math"/>
              </a:rPr>
              <a:t>T</a:t>
            </a:r>
          </a:p>
          <a:p>
            <a:pPr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34925" algn="ctr"/>
            <a:r>
              <a:rPr dirty="0">
                <a:latin typeface="Microsoft JhengHei UI"/>
                <a:cs typeface="Microsoft JhengHei UI"/>
              </a:rPr>
              <a:t>分解</a:t>
            </a:r>
          </a:p>
        </p:txBody>
      </p:sp>
      <p:sp>
        <p:nvSpPr>
          <p:cNvPr id="57" name="object 43">
            <a:extLst>
              <a:ext uri="{FF2B5EF4-FFF2-40B4-BE49-F238E27FC236}">
                <a16:creationId xmlns:a16="http://schemas.microsoft.com/office/drawing/2014/main" id="{932F4184-4826-78F2-1CA4-3D594B9086BE}"/>
              </a:ext>
            </a:extLst>
          </p:cNvPr>
          <p:cNvSpPr txBox="1"/>
          <p:nvPr/>
        </p:nvSpPr>
        <p:spPr>
          <a:xfrm>
            <a:off x="7208983" y="334682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重构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8" name="object 44">
            <a:extLst>
              <a:ext uri="{FF2B5EF4-FFF2-40B4-BE49-F238E27FC236}">
                <a16:creationId xmlns:a16="http://schemas.microsoft.com/office/drawing/2014/main" id="{885E6067-85C0-42F1-634C-7FF3EFC1F9A9}"/>
              </a:ext>
            </a:extLst>
          </p:cNvPr>
          <p:cNvSpPr txBox="1"/>
          <p:nvPr/>
        </p:nvSpPr>
        <p:spPr>
          <a:xfrm>
            <a:off x="3201636" y="3551941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系数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9" name="object 45">
            <a:extLst>
              <a:ext uri="{FF2B5EF4-FFF2-40B4-BE49-F238E27FC236}">
                <a16:creationId xmlns:a16="http://schemas.microsoft.com/office/drawing/2014/main" id="{722700E1-0AE0-60F4-6F6C-6EFB3BAA0470}"/>
              </a:ext>
            </a:extLst>
          </p:cNvPr>
          <p:cNvSpPr txBox="1"/>
          <p:nvPr/>
        </p:nvSpPr>
        <p:spPr>
          <a:xfrm>
            <a:off x="5166910" y="3548994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过滤后的系数</a:t>
            </a:r>
          </a:p>
        </p:txBody>
      </p:sp>
      <p:sp>
        <p:nvSpPr>
          <p:cNvPr id="62" name="object 48">
            <a:extLst>
              <a:ext uri="{FF2B5EF4-FFF2-40B4-BE49-F238E27FC236}">
                <a16:creationId xmlns:a16="http://schemas.microsoft.com/office/drawing/2014/main" id="{84BFC67B-2DC9-B22D-E925-3B0A27F57C5D}"/>
              </a:ext>
            </a:extLst>
          </p:cNvPr>
          <p:cNvSpPr txBox="1"/>
          <p:nvPr/>
        </p:nvSpPr>
        <p:spPr>
          <a:xfrm>
            <a:off x="667438" y="2198157"/>
            <a:ext cx="190301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图谱滤波</a:t>
            </a:r>
          </a:p>
        </p:txBody>
      </p:sp>
      <p:pic>
        <p:nvPicPr>
          <p:cNvPr id="10" name="图片 9" descr="\documentclass{article}&#10;\usepackage{amsmath}&#10;\pagestyle{empty}&#10;\begin{document}&#10;$\hat{g}(\lambda_i)$&#10;&#10;&#10;&#10;\end{document}" title="IguanaTex Bitmap Display">
            <a:extLst>
              <a:ext uri="{FF2B5EF4-FFF2-40B4-BE49-F238E27FC236}">
                <a16:creationId xmlns:a16="http://schemas.microsoft.com/office/drawing/2014/main" id="{80805987-5D09-43EE-3C8E-DC2303A64D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34" y="2743200"/>
            <a:ext cx="762523" cy="365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DD67AE-8C1B-902C-5F44-0885CF035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571" y="1157171"/>
            <a:ext cx="1549400" cy="546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32A5AB-3116-F03A-527A-32F856937F45}"/>
              </a:ext>
            </a:extLst>
          </p:cNvPr>
          <p:cNvSpPr/>
          <p:nvPr/>
        </p:nvSpPr>
        <p:spPr>
          <a:xfrm>
            <a:off x="1143000" y="2959992"/>
            <a:ext cx="78745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0207FD-3741-31D1-9389-26483478E21D}"/>
              </a:ext>
            </a:extLst>
          </p:cNvPr>
          <p:cNvSpPr/>
          <p:nvPr/>
        </p:nvSpPr>
        <p:spPr>
          <a:xfrm>
            <a:off x="2801928" y="2967908"/>
            <a:ext cx="1091456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9582BF-1561-6746-E86E-667FDF7D3CC3}"/>
              </a:ext>
            </a:extLst>
          </p:cNvPr>
          <p:cNvSpPr/>
          <p:nvPr/>
        </p:nvSpPr>
        <p:spPr>
          <a:xfrm>
            <a:off x="5026017" y="2964738"/>
            <a:ext cx="207892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88F1F4-DF4D-966F-C921-5C91B8B4BA4C}"/>
              </a:ext>
            </a:extLst>
          </p:cNvPr>
          <p:cNvSpPr/>
          <p:nvPr/>
        </p:nvSpPr>
        <p:spPr>
          <a:xfrm>
            <a:off x="8225242" y="2918194"/>
            <a:ext cx="3492085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8FCD47A-BDBB-5CB9-704A-412FFBCE0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7441" y="3026652"/>
            <a:ext cx="241300" cy="419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ACE9E33-1A64-AB1F-B8C2-C5A751E7F7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4427" y="1154207"/>
            <a:ext cx="18161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BC8E5-5806-3051-645B-88FB2C7BED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2521" y="2923722"/>
            <a:ext cx="3328218" cy="474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204C1-71F7-91AF-8D59-0EB325A368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913" y="3018807"/>
            <a:ext cx="1819084" cy="438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2C013-4A78-90DB-C20E-9371BB5078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6661" y="3022807"/>
            <a:ext cx="825500" cy="520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D8DC29E-522B-E664-8744-E07C5245BAD4}"/>
              </a:ext>
            </a:extLst>
          </p:cNvPr>
          <p:cNvGrpSpPr/>
          <p:nvPr/>
        </p:nvGrpSpPr>
        <p:grpSpPr>
          <a:xfrm>
            <a:off x="760158" y="4452020"/>
            <a:ext cx="5803752" cy="398076"/>
            <a:chOff x="760158" y="4452020"/>
            <a:chExt cx="5803752" cy="398076"/>
          </a:xfrm>
        </p:grpSpPr>
        <p:sp>
          <p:nvSpPr>
            <p:cNvPr id="11" name="object 47">
              <a:extLst>
                <a:ext uri="{FF2B5EF4-FFF2-40B4-BE49-F238E27FC236}">
                  <a16:creationId xmlns:a16="http://schemas.microsoft.com/office/drawing/2014/main" id="{CB4816F8-A2BE-056F-ED9F-2D3128507000}"/>
                </a:ext>
              </a:extLst>
            </p:cNvPr>
            <p:cNvSpPr txBox="1"/>
            <p:nvPr/>
          </p:nvSpPr>
          <p:spPr>
            <a:xfrm>
              <a:off x="760158" y="4480764"/>
              <a:ext cx="5803752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spc="-5" dirty="0">
                  <a:solidFill>
                    <a:srgbClr val="FF0000"/>
                  </a:solidFill>
                  <a:latin typeface="Arial"/>
                  <a:cs typeface="Arial"/>
                </a:rPr>
                <a:t>Filter </a:t>
              </a:r>
              <a:r>
                <a:rPr lang="en-US" sz="2400" spc="-5" dirty="0">
                  <a:solidFill>
                    <a:srgbClr val="FF0000"/>
                  </a:solidFill>
                  <a:latin typeface="Arial"/>
                  <a:cs typeface="Arial"/>
                </a:rPr>
                <a:t>           </a:t>
              </a:r>
              <a:r>
                <a:rPr sz="2400" dirty="0" err="1">
                  <a:solidFill>
                    <a:srgbClr val="FF0000"/>
                  </a:solidFill>
                  <a:latin typeface="Microsoft JhengHei UI"/>
                  <a:cs typeface="Microsoft JhengHei UI"/>
                </a:rPr>
                <a:t>调制信号中不同频率的部分</a:t>
              </a:r>
              <a:endParaRPr sz="2400" dirty="0">
                <a:latin typeface="Microsoft JhengHei UI"/>
                <a:cs typeface="Microsoft JhengHei UI"/>
              </a:endParaRPr>
            </a:p>
          </p:txBody>
        </p:sp>
        <p:pic>
          <p:nvPicPr>
            <p:cNvPr id="13" name="图片 9" descr="\documentclass{article}&#10;\usepackage{amsmath}&#10;\pagestyle{empty}&#10;\begin{document}&#10;$\hat{g}(\lambda_i)$&#10;&#10;&#10;&#10;\end{document}" title="IguanaTex Bitmap Display">
              <a:extLst>
                <a:ext uri="{FF2B5EF4-FFF2-40B4-BE49-F238E27FC236}">
                  <a16:creationId xmlns:a16="http://schemas.microsoft.com/office/drawing/2014/main" id="{8F318C69-BAEE-CBAA-2949-AB3939FAC74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915" y="4452020"/>
              <a:ext cx="829077" cy="395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087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图谱滤波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824F4E-99B9-DD8E-6D3C-2CF8B7143310}"/>
              </a:ext>
            </a:extLst>
          </p:cNvPr>
          <p:cNvSpPr txBox="1"/>
          <p:nvPr/>
        </p:nvSpPr>
        <p:spPr>
          <a:xfrm>
            <a:off x="667437" y="1185364"/>
            <a:ext cx="28323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图傅立叶变换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1CB14F5-2A03-D6DC-C733-8AC0A1D123F1}"/>
              </a:ext>
            </a:extLst>
          </p:cNvPr>
          <p:cNvSpPr/>
          <p:nvPr/>
        </p:nvSpPr>
        <p:spPr>
          <a:xfrm>
            <a:off x="5454181" y="5199049"/>
            <a:ext cx="5638800" cy="1423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5A0D864-878A-9CC2-DC36-5DC7D0BF2BB6}"/>
              </a:ext>
            </a:extLst>
          </p:cNvPr>
          <p:cNvSpPr txBox="1"/>
          <p:nvPr/>
        </p:nvSpPr>
        <p:spPr>
          <a:xfrm>
            <a:off x="6256020" y="6094261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25FEB0F9-C0C6-9C8D-11DA-FC7F9B08FE60}"/>
              </a:ext>
            </a:extLst>
          </p:cNvPr>
          <p:cNvSpPr/>
          <p:nvPr/>
        </p:nvSpPr>
        <p:spPr>
          <a:xfrm>
            <a:off x="8053616" y="6111838"/>
            <a:ext cx="187960" cy="169545"/>
          </a:xfrm>
          <a:custGeom>
            <a:avLst/>
            <a:gdLst/>
            <a:ahLst/>
            <a:cxnLst/>
            <a:rect l="l" t="t" r="r" b="b"/>
            <a:pathLst>
              <a:path w="187959" h="169545">
                <a:moveTo>
                  <a:pt x="0" y="0"/>
                </a:moveTo>
                <a:lnTo>
                  <a:pt x="187451" y="0"/>
                </a:lnTo>
                <a:lnTo>
                  <a:pt x="187451" y="169163"/>
                </a:lnTo>
                <a:lnTo>
                  <a:pt x="0" y="1691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17B6C372-E3C2-9DDA-DCB9-24C83A82BFE6}"/>
              </a:ext>
            </a:extLst>
          </p:cNvPr>
          <p:cNvSpPr txBox="1"/>
          <p:nvPr/>
        </p:nvSpPr>
        <p:spPr>
          <a:xfrm>
            <a:off x="8132573" y="6138774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496511DF-06A9-7322-4C39-DD4E1ADA0402}"/>
              </a:ext>
            </a:extLst>
          </p:cNvPr>
          <p:cNvSpPr/>
          <p:nvPr/>
        </p:nvSpPr>
        <p:spPr>
          <a:xfrm>
            <a:off x="9949474" y="6111838"/>
            <a:ext cx="186055" cy="169545"/>
          </a:xfrm>
          <a:custGeom>
            <a:avLst/>
            <a:gdLst/>
            <a:ahLst/>
            <a:cxnLst/>
            <a:rect l="l" t="t" r="r" b="b"/>
            <a:pathLst>
              <a:path w="186054" h="169545">
                <a:moveTo>
                  <a:pt x="0" y="0"/>
                </a:moveTo>
                <a:lnTo>
                  <a:pt x="185927" y="0"/>
                </a:lnTo>
                <a:lnTo>
                  <a:pt x="185927" y="169163"/>
                </a:lnTo>
                <a:lnTo>
                  <a:pt x="0" y="1691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2829CE4A-880E-D23A-690E-223DC7BB657E}"/>
              </a:ext>
            </a:extLst>
          </p:cNvPr>
          <p:cNvSpPr txBox="1"/>
          <p:nvPr/>
        </p:nvSpPr>
        <p:spPr>
          <a:xfrm>
            <a:off x="10027577" y="6138774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22792C58-D35C-A3B3-EDB0-AA0BD2B7C224}"/>
              </a:ext>
            </a:extLst>
          </p:cNvPr>
          <p:cNvSpPr/>
          <p:nvPr/>
        </p:nvSpPr>
        <p:spPr>
          <a:xfrm>
            <a:off x="4982477" y="5344592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55"/>
                </a:lnTo>
                <a:lnTo>
                  <a:pt x="21386" y="0"/>
                </a:lnTo>
                <a:lnTo>
                  <a:pt x="27025" y="0"/>
                </a:lnTo>
                <a:lnTo>
                  <a:pt x="36072" y="5714"/>
                </a:lnTo>
                <a:lnTo>
                  <a:pt x="24206" y="5714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63" y="5714"/>
                </a:lnTo>
                <a:lnTo>
                  <a:pt x="36072" y="5714"/>
                </a:lnTo>
                <a:lnTo>
                  <a:pt x="48958" y="13855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8FB61A8F-91B5-63D7-6B70-3A0CF51ED1DC}"/>
              </a:ext>
            </a:extLst>
          </p:cNvPr>
          <p:cNvSpPr txBox="1"/>
          <p:nvPr/>
        </p:nvSpPr>
        <p:spPr>
          <a:xfrm>
            <a:off x="4967910" y="5326711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134A70DC-789B-7D45-B5D4-7EE3F0A03847}"/>
              </a:ext>
            </a:extLst>
          </p:cNvPr>
          <p:cNvSpPr/>
          <p:nvPr/>
        </p:nvSpPr>
        <p:spPr>
          <a:xfrm>
            <a:off x="6853390" y="5362562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68"/>
                </a:lnTo>
                <a:lnTo>
                  <a:pt x="21374" y="0"/>
                </a:lnTo>
                <a:lnTo>
                  <a:pt x="27025" y="0"/>
                </a:lnTo>
                <a:lnTo>
                  <a:pt x="36063" y="5715"/>
                </a:lnTo>
                <a:lnTo>
                  <a:pt x="24206" y="5715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63" y="5715"/>
                </a:lnTo>
                <a:lnTo>
                  <a:pt x="36063" y="5715"/>
                </a:lnTo>
                <a:lnTo>
                  <a:pt x="48958" y="13868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94EB7855-6582-F911-893C-B906C1830F8E}"/>
              </a:ext>
            </a:extLst>
          </p:cNvPr>
          <p:cNvSpPr txBox="1"/>
          <p:nvPr/>
        </p:nvSpPr>
        <p:spPr>
          <a:xfrm>
            <a:off x="6838823" y="5344694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F06C9D11-FF61-5B8A-6F6C-09EED1304CB6}"/>
              </a:ext>
            </a:extLst>
          </p:cNvPr>
          <p:cNvSpPr/>
          <p:nvPr/>
        </p:nvSpPr>
        <p:spPr>
          <a:xfrm>
            <a:off x="8734184" y="5369318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68"/>
                </a:lnTo>
                <a:lnTo>
                  <a:pt x="21386" y="0"/>
                </a:lnTo>
                <a:lnTo>
                  <a:pt x="27038" y="0"/>
                </a:lnTo>
                <a:lnTo>
                  <a:pt x="36071" y="5714"/>
                </a:lnTo>
                <a:lnTo>
                  <a:pt x="24218" y="5714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76" y="5714"/>
                </a:lnTo>
                <a:lnTo>
                  <a:pt x="36071" y="5714"/>
                </a:lnTo>
                <a:lnTo>
                  <a:pt x="48958" y="13868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143B33F4-F7D7-754A-B307-D4D3EC6FFBF2}"/>
              </a:ext>
            </a:extLst>
          </p:cNvPr>
          <p:cNvSpPr txBox="1"/>
          <p:nvPr/>
        </p:nvSpPr>
        <p:spPr>
          <a:xfrm>
            <a:off x="8719630" y="5351438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4584B51B-39F0-038F-EB6F-5A73E761F09A}"/>
              </a:ext>
            </a:extLst>
          </p:cNvPr>
          <p:cNvSpPr txBox="1"/>
          <p:nvPr/>
        </p:nvSpPr>
        <p:spPr>
          <a:xfrm>
            <a:off x="3127713" y="1240778"/>
            <a:ext cx="99800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45" dirty="0">
                <a:latin typeface="Cambria Math"/>
                <a:cs typeface="Cambria Math"/>
              </a:rPr>
              <a:t>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BE740004-5C80-A83E-D020-9A0B4D083DBD}"/>
              </a:ext>
            </a:extLst>
          </p:cNvPr>
          <p:cNvSpPr txBox="1"/>
          <p:nvPr/>
        </p:nvSpPr>
        <p:spPr>
          <a:xfrm>
            <a:off x="6183274" y="1276634"/>
            <a:ext cx="9318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5" dirty="0">
                <a:latin typeface="Cambria Math"/>
                <a:cs typeface="Cambria Math"/>
              </a:rPr>
              <a:t>IGFT: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7" name="object 33">
            <a:extLst>
              <a:ext uri="{FF2B5EF4-FFF2-40B4-BE49-F238E27FC236}">
                <a16:creationId xmlns:a16="http://schemas.microsoft.com/office/drawing/2014/main" id="{614C6E5B-6B85-13A9-84A1-BE4EBAC37E64}"/>
              </a:ext>
            </a:extLst>
          </p:cNvPr>
          <p:cNvSpPr/>
          <p:nvPr/>
        </p:nvSpPr>
        <p:spPr>
          <a:xfrm>
            <a:off x="2442250" y="3155536"/>
            <a:ext cx="861364" cy="187325"/>
          </a:xfrm>
          <a:custGeom>
            <a:avLst/>
            <a:gdLst/>
            <a:ahLst/>
            <a:cxnLst/>
            <a:rect l="l" t="t" r="r" b="b"/>
            <a:pathLst>
              <a:path w="1083945" h="177164">
                <a:moveTo>
                  <a:pt x="995172" y="176783"/>
                </a:moveTo>
                <a:lnTo>
                  <a:pt x="995172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95172" y="44195"/>
                </a:lnTo>
                <a:lnTo>
                  <a:pt x="995172" y="0"/>
                </a:lnTo>
                <a:lnTo>
                  <a:pt x="1083564" y="88391"/>
                </a:lnTo>
                <a:lnTo>
                  <a:pt x="995172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5">
            <a:extLst>
              <a:ext uri="{FF2B5EF4-FFF2-40B4-BE49-F238E27FC236}">
                <a16:creationId xmlns:a16="http://schemas.microsoft.com/office/drawing/2014/main" id="{2A3EFBB1-DBF4-C2D6-C3D5-44ECF3D6D769}"/>
              </a:ext>
            </a:extLst>
          </p:cNvPr>
          <p:cNvSpPr/>
          <p:nvPr/>
        </p:nvSpPr>
        <p:spPr>
          <a:xfrm>
            <a:off x="4389921" y="3155536"/>
            <a:ext cx="1064260" cy="177165"/>
          </a:xfrm>
          <a:custGeom>
            <a:avLst/>
            <a:gdLst/>
            <a:ahLst/>
            <a:cxnLst/>
            <a:rect l="l" t="t" r="r" b="b"/>
            <a:pathLst>
              <a:path w="1064260" h="177164">
                <a:moveTo>
                  <a:pt x="975360" y="176783"/>
                </a:moveTo>
                <a:lnTo>
                  <a:pt x="975360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75360" y="44195"/>
                </a:lnTo>
                <a:lnTo>
                  <a:pt x="975360" y="0"/>
                </a:lnTo>
                <a:lnTo>
                  <a:pt x="1063752" y="88391"/>
                </a:lnTo>
                <a:lnTo>
                  <a:pt x="975360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6">
            <a:extLst>
              <a:ext uri="{FF2B5EF4-FFF2-40B4-BE49-F238E27FC236}">
                <a16:creationId xmlns:a16="http://schemas.microsoft.com/office/drawing/2014/main" id="{72ECA62F-CD0A-6D95-5BE4-CACAA1DD0765}"/>
              </a:ext>
            </a:extLst>
          </p:cNvPr>
          <p:cNvSpPr/>
          <p:nvPr/>
        </p:nvSpPr>
        <p:spPr>
          <a:xfrm>
            <a:off x="4385539" y="3150646"/>
            <a:ext cx="1073150" cy="187325"/>
          </a:xfrm>
          <a:custGeom>
            <a:avLst/>
            <a:gdLst/>
            <a:ahLst/>
            <a:cxnLst/>
            <a:rect l="l" t="t" r="r" b="b"/>
            <a:pathLst>
              <a:path w="1073150" h="187325">
                <a:moveTo>
                  <a:pt x="975017" y="49047"/>
                </a:moveTo>
                <a:lnTo>
                  <a:pt x="975017" y="4724"/>
                </a:lnTo>
                <a:lnTo>
                  <a:pt x="975283" y="3162"/>
                </a:lnTo>
                <a:lnTo>
                  <a:pt x="976058" y="1765"/>
                </a:lnTo>
                <a:lnTo>
                  <a:pt x="977239" y="698"/>
                </a:lnTo>
                <a:lnTo>
                  <a:pt x="978712" y="88"/>
                </a:lnTo>
                <a:lnTo>
                  <a:pt x="980313" y="0"/>
                </a:lnTo>
                <a:lnTo>
                  <a:pt x="981849" y="444"/>
                </a:lnTo>
                <a:lnTo>
                  <a:pt x="983145" y="1358"/>
                </a:lnTo>
                <a:lnTo>
                  <a:pt x="986510" y="4724"/>
                </a:lnTo>
                <a:lnTo>
                  <a:pt x="984542" y="4724"/>
                </a:lnTo>
                <a:lnTo>
                  <a:pt x="976414" y="8102"/>
                </a:lnTo>
                <a:lnTo>
                  <a:pt x="984542" y="16230"/>
                </a:lnTo>
                <a:lnTo>
                  <a:pt x="984542" y="44284"/>
                </a:lnTo>
                <a:lnTo>
                  <a:pt x="979779" y="44284"/>
                </a:lnTo>
                <a:lnTo>
                  <a:pt x="975017" y="49047"/>
                </a:lnTo>
                <a:close/>
              </a:path>
              <a:path w="1073150" h="187325">
                <a:moveTo>
                  <a:pt x="984542" y="16230"/>
                </a:moveTo>
                <a:lnTo>
                  <a:pt x="976414" y="8102"/>
                </a:lnTo>
                <a:lnTo>
                  <a:pt x="984542" y="4724"/>
                </a:lnTo>
                <a:lnTo>
                  <a:pt x="984542" y="16230"/>
                </a:lnTo>
                <a:close/>
              </a:path>
              <a:path w="1073150" h="187325">
                <a:moveTo>
                  <a:pt x="1061669" y="93357"/>
                </a:moveTo>
                <a:lnTo>
                  <a:pt x="984542" y="16230"/>
                </a:lnTo>
                <a:lnTo>
                  <a:pt x="984542" y="4724"/>
                </a:lnTo>
                <a:lnTo>
                  <a:pt x="986510" y="4724"/>
                </a:lnTo>
                <a:lnTo>
                  <a:pt x="1071778" y="89992"/>
                </a:lnTo>
                <a:lnTo>
                  <a:pt x="1065034" y="89992"/>
                </a:lnTo>
                <a:lnTo>
                  <a:pt x="1061669" y="93357"/>
                </a:lnTo>
                <a:close/>
              </a:path>
              <a:path w="1073150" h="187325">
                <a:moveTo>
                  <a:pt x="975017" y="142430"/>
                </a:moveTo>
                <a:lnTo>
                  <a:pt x="4762" y="142430"/>
                </a:lnTo>
                <a:lnTo>
                  <a:pt x="3289" y="142201"/>
                </a:lnTo>
                <a:lnTo>
                  <a:pt x="1955" y="141528"/>
                </a:lnTo>
                <a:lnTo>
                  <a:pt x="901" y="140474"/>
                </a:lnTo>
                <a:lnTo>
                  <a:pt x="228" y="139141"/>
                </a:lnTo>
                <a:lnTo>
                  <a:pt x="0" y="137667"/>
                </a:lnTo>
                <a:lnTo>
                  <a:pt x="0" y="49047"/>
                </a:lnTo>
                <a:lnTo>
                  <a:pt x="4762" y="44284"/>
                </a:lnTo>
                <a:lnTo>
                  <a:pt x="975017" y="44284"/>
                </a:lnTo>
                <a:lnTo>
                  <a:pt x="975017" y="49047"/>
                </a:lnTo>
                <a:lnTo>
                  <a:pt x="9525" y="49047"/>
                </a:lnTo>
                <a:lnTo>
                  <a:pt x="4762" y="53809"/>
                </a:lnTo>
                <a:lnTo>
                  <a:pt x="9525" y="53809"/>
                </a:lnTo>
                <a:lnTo>
                  <a:pt x="9525" y="132905"/>
                </a:lnTo>
                <a:lnTo>
                  <a:pt x="4762" y="132905"/>
                </a:lnTo>
                <a:lnTo>
                  <a:pt x="9525" y="137667"/>
                </a:lnTo>
                <a:lnTo>
                  <a:pt x="975017" y="137667"/>
                </a:lnTo>
                <a:lnTo>
                  <a:pt x="975017" y="142430"/>
                </a:lnTo>
                <a:close/>
              </a:path>
              <a:path w="1073150" h="187325">
                <a:moveTo>
                  <a:pt x="979779" y="53809"/>
                </a:moveTo>
                <a:lnTo>
                  <a:pt x="9525" y="53809"/>
                </a:lnTo>
                <a:lnTo>
                  <a:pt x="9525" y="49047"/>
                </a:lnTo>
                <a:lnTo>
                  <a:pt x="975017" y="49047"/>
                </a:lnTo>
                <a:lnTo>
                  <a:pt x="979779" y="44284"/>
                </a:lnTo>
                <a:lnTo>
                  <a:pt x="984542" y="44284"/>
                </a:lnTo>
                <a:lnTo>
                  <a:pt x="984542" y="49047"/>
                </a:lnTo>
                <a:lnTo>
                  <a:pt x="984313" y="50520"/>
                </a:lnTo>
                <a:lnTo>
                  <a:pt x="983627" y="51841"/>
                </a:lnTo>
                <a:lnTo>
                  <a:pt x="982573" y="52895"/>
                </a:lnTo>
                <a:lnTo>
                  <a:pt x="981252" y="53568"/>
                </a:lnTo>
                <a:lnTo>
                  <a:pt x="979779" y="53809"/>
                </a:lnTo>
                <a:close/>
              </a:path>
              <a:path w="1073150" h="187325">
                <a:moveTo>
                  <a:pt x="9525" y="53809"/>
                </a:moveTo>
                <a:lnTo>
                  <a:pt x="4762" y="53809"/>
                </a:lnTo>
                <a:lnTo>
                  <a:pt x="9525" y="49047"/>
                </a:lnTo>
                <a:lnTo>
                  <a:pt x="9525" y="53809"/>
                </a:lnTo>
                <a:close/>
              </a:path>
              <a:path w="1073150" h="187325">
                <a:moveTo>
                  <a:pt x="1065034" y="96723"/>
                </a:moveTo>
                <a:lnTo>
                  <a:pt x="1061669" y="93357"/>
                </a:lnTo>
                <a:lnTo>
                  <a:pt x="1065034" y="89992"/>
                </a:lnTo>
                <a:lnTo>
                  <a:pt x="1065034" y="96723"/>
                </a:lnTo>
                <a:close/>
              </a:path>
              <a:path w="1073150" h="187325">
                <a:moveTo>
                  <a:pt x="1071778" y="96723"/>
                </a:moveTo>
                <a:lnTo>
                  <a:pt x="1065034" y="96723"/>
                </a:lnTo>
                <a:lnTo>
                  <a:pt x="1065034" y="89992"/>
                </a:lnTo>
                <a:lnTo>
                  <a:pt x="1071778" y="89992"/>
                </a:lnTo>
                <a:lnTo>
                  <a:pt x="1072654" y="91198"/>
                </a:lnTo>
                <a:lnTo>
                  <a:pt x="1073111" y="92608"/>
                </a:lnTo>
                <a:lnTo>
                  <a:pt x="1073111" y="94106"/>
                </a:lnTo>
                <a:lnTo>
                  <a:pt x="1072654" y="95516"/>
                </a:lnTo>
                <a:lnTo>
                  <a:pt x="1071778" y="96723"/>
                </a:lnTo>
                <a:close/>
              </a:path>
              <a:path w="1073150" h="187325">
                <a:moveTo>
                  <a:pt x="986510" y="181990"/>
                </a:moveTo>
                <a:lnTo>
                  <a:pt x="984542" y="181990"/>
                </a:lnTo>
                <a:lnTo>
                  <a:pt x="984542" y="170496"/>
                </a:lnTo>
                <a:lnTo>
                  <a:pt x="1061669" y="93357"/>
                </a:lnTo>
                <a:lnTo>
                  <a:pt x="1065034" y="96723"/>
                </a:lnTo>
                <a:lnTo>
                  <a:pt x="1071778" y="96723"/>
                </a:lnTo>
                <a:lnTo>
                  <a:pt x="986510" y="181990"/>
                </a:lnTo>
                <a:close/>
              </a:path>
              <a:path w="1073150" h="187325">
                <a:moveTo>
                  <a:pt x="9525" y="137667"/>
                </a:moveTo>
                <a:lnTo>
                  <a:pt x="4762" y="132905"/>
                </a:lnTo>
                <a:lnTo>
                  <a:pt x="9525" y="132905"/>
                </a:lnTo>
                <a:lnTo>
                  <a:pt x="9525" y="137667"/>
                </a:lnTo>
                <a:close/>
              </a:path>
              <a:path w="1073150" h="187325">
                <a:moveTo>
                  <a:pt x="984542" y="142430"/>
                </a:moveTo>
                <a:lnTo>
                  <a:pt x="979779" y="142430"/>
                </a:lnTo>
                <a:lnTo>
                  <a:pt x="975017" y="137667"/>
                </a:lnTo>
                <a:lnTo>
                  <a:pt x="9525" y="137667"/>
                </a:lnTo>
                <a:lnTo>
                  <a:pt x="9525" y="132905"/>
                </a:lnTo>
                <a:lnTo>
                  <a:pt x="979779" y="132905"/>
                </a:lnTo>
                <a:lnTo>
                  <a:pt x="984542" y="137667"/>
                </a:lnTo>
                <a:lnTo>
                  <a:pt x="984542" y="142430"/>
                </a:lnTo>
                <a:close/>
              </a:path>
              <a:path w="1073150" h="187325">
                <a:moveTo>
                  <a:pt x="980313" y="186715"/>
                </a:moveTo>
                <a:lnTo>
                  <a:pt x="975017" y="181990"/>
                </a:lnTo>
                <a:lnTo>
                  <a:pt x="975017" y="137667"/>
                </a:lnTo>
                <a:lnTo>
                  <a:pt x="979779" y="142430"/>
                </a:lnTo>
                <a:lnTo>
                  <a:pt x="984542" y="142430"/>
                </a:lnTo>
                <a:lnTo>
                  <a:pt x="984542" y="170496"/>
                </a:lnTo>
                <a:lnTo>
                  <a:pt x="976414" y="178625"/>
                </a:lnTo>
                <a:lnTo>
                  <a:pt x="984542" y="181990"/>
                </a:lnTo>
                <a:lnTo>
                  <a:pt x="986510" y="181990"/>
                </a:lnTo>
                <a:lnTo>
                  <a:pt x="983145" y="185356"/>
                </a:lnTo>
                <a:lnTo>
                  <a:pt x="981849" y="186283"/>
                </a:lnTo>
                <a:lnTo>
                  <a:pt x="980313" y="186715"/>
                </a:lnTo>
                <a:close/>
              </a:path>
              <a:path w="1073150" h="187325">
                <a:moveTo>
                  <a:pt x="984542" y="181990"/>
                </a:moveTo>
                <a:lnTo>
                  <a:pt x="976414" y="178625"/>
                </a:lnTo>
                <a:lnTo>
                  <a:pt x="984542" y="170496"/>
                </a:lnTo>
                <a:lnTo>
                  <a:pt x="984542" y="18199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7">
            <a:extLst>
              <a:ext uri="{FF2B5EF4-FFF2-40B4-BE49-F238E27FC236}">
                <a16:creationId xmlns:a16="http://schemas.microsoft.com/office/drawing/2014/main" id="{D631B734-8BC6-20A9-7C5D-D955CB64D0A8}"/>
              </a:ext>
            </a:extLst>
          </p:cNvPr>
          <p:cNvSpPr/>
          <p:nvPr/>
        </p:nvSpPr>
        <p:spPr>
          <a:xfrm>
            <a:off x="7569593" y="3132606"/>
            <a:ext cx="1112520" cy="177165"/>
          </a:xfrm>
          <a:custGeom>
            <a:avLst/>
            <a:gdLst/>
            <a:ahLst/>
            <a:cxnLst/>
            <a:rect l="l" t="t" r="r" b="b"/>
            <a:pathLst>
              <a:path w="1112520" h="177164">
                <a:moveTo>
                  <a:pt x="1024127" y="176784"/>
                </a:moveTo>
                <a:lnTo>
                  <a:pt x="1024127" y="132587"/>
                </a:lnTo>
                <a:lnTo>
                  <a:pt x="0" y="132587"/>
                </a:lnTo>
                <a:lnTo>
                  <a:pt x="0" y="44196"/>
                </a:lnTo>
                <a:lnTo>
                  <a:pt x="1024127" y="44196"/>
                </a:lnTo>
                <a:lnTo>
                  <a:pt x="1024127" y="0"/>
                </a:lnTo>
                <a:lnTo>
                  <a:pt x="1112520" y="88391"/>
                </a:lnTo>
                <a:lnTo>
                  <a:pt x="1024127" y="17678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9">
            <a:extLst>
              <a:ext uri="{FF2B5EF4-FFF2-40B4-BE49-F238E27FC236}">
                <a16:creationId xmlns:a16="http://schemas.microsoft.com/office/drawing/2014/main" id="{A5D06FE6-58BC-772D-4BE9-3E249515F98C}"/>
              </a:ext>
            </a:extLst>
          </p:cNvPr>
          <p:cNvSpPr txBox="1"/>
          <p:nvPr/>
        </p:nvSpPr>
        <p:spPr>
          <a:xfrm>
            <a:off x="7697509" y="2787662"/>
            <a:ext cx="5321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90" dirty="0">
                <a:latin typeface="Cambria Math"/>
                <a:cs typeface="Cambria Math"/>
              </a:rPr>
              <a:t>I</a:t>
            </a:r>
            <a:r>
              <a:rPr spc="30" dirty="0">
                <a:latin typeface="Cambria Math"/>
                <a:cs typeface="Cambria Math"/>
              </a:rPr>
              <a:t>G</a:t>
            </a:r>
            <a:r>
              <a:rPr spc="130" dirty="0">
                <a:latin typeface="Cambria Math"/>
                <a:cs typeface="Cambria Math"/>
              </a:rPr>
              <a:t>F</a:t>
            </a:r>
            <a:r>
              <a:rPr dirty="0">
                <a:latin typeface="Cambria Math"/>
                <a:cs typeface="Cambria Math"/>
              </a:rPr>
              <a:t>T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5" name="object 41">
            <a:extLst>
              <a:ext uri="{FF2B5EF4-FFF2-40B4-BE49-F238E27FC236}">
                <a16:creationId xmlns:a16="http://schemas.microsoft.com/office/drawing/2014/main" id="{A559E229-4334-8ED0-9F6E-9027E0FAF2A4}"/>
              </a:ext>
            </a:extLst>
          </p:cNvPr>
          <p:cNvSpPr txBox="1"/>
          <p:nvPr/>
        </p:nvSpPr>
        <p:spPr>
          <a:xfrm>
            <a:off x="4600583" y="3359936"/>
            <a:ext cx="539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spcBef>
                <a:spcPts val="1789"/>
              </a:spcBef>
            </a:pPr>
            <a:r>
              <a:rPr dirty="0" err="1">
                <a:latin typeface="Microsoft JhengHei UI"/>
                <a:cs typeface="Microsoft JhengHei UI"/>
              </a:rPr>
              <a:t>过滤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6" name="object 42">
            <a:extLst>
              <a:ext uri="{FF2B5EF4-FFF2-40B4-BE49-F238E27FC236}">
                <a16:creationId xmlns:a16="http://schemas.microsoft.com/office/drawing/2014/main" id="{E2389D41-D61F-A5E4-522F-47D3331E81E0}"/>
              </a:ext>
            </a:extLst>
          </p:cNvPr>
          <p:cNvSpPr txBox="1"/>
          <p:nvPr/>
        </p:nvSpPr>
        <p:spPr>
          <a:xfrm>
            <a:off x="2599690" y="2817473"/>
            <a:ext cx="524510" cy="821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 algn="ctr"/>
            <a:r>
              <a:rPr spc="30" dirty="0">
                <a:latin typeface="Cambria Math"/>
                <a:cs typeface="Cambria Math"/>
              </a:rPr>
              <a:t>G</a:t>
            </a:r>
            <a:r>
              <a:rPr spc="130" dirty="0">
                <a:latin typeface="Cambria Math"/>
                <a:cs typeface="Cambria Math"/>
              </a:rPr>
              <a:t>F</a:t>
            </a:r>
            <a:r>
              <a:rPr dirty="0">
                <a:latin typeface="Cambria Math"/>
                <a:cs typeface="Cambria Math"/>
              </a:rPr>
              <a:t>T</a:t>
            </a:r>
          </a:p>
          <a:p>
            <a:pPr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34925" algn="ctr"/>
            <a:r>
              <a:rPr dirty="0">
                <a:latin typeface="Microsoft JhengHei UI"/>
                <a:cs typeface="Microsoft JhengHei UI"/>
              </a:rPr>
              <a:t>分解</a:t>
            </a:r>
          </a:p>
        </p:txBody>
      </p:sp>
      <p:sp>
        <p:nvSpPr>
          <p:cNvPr id="57" name="object 43">
            <a:extLst>
              <a:ext uri="{FF2B5EF4-FFF2-40B4-BE49-F238E27FC236}">
                <a16:creationId xmlns:a16="http://schemas.microsoft.com/office/drawing/2014/main" id="{932F4184-4826-78F2-1CA4-3D594B9086BE}"/>
              </a:ext>
            </a:extLst>
          </p:cNvPr>
          <p:cNvSpPr txBox="1"/>
          <p:nvPr/>
        </p:nvSpPr>
        <p:spPr>
          <a:xfrm>
            <a:off x="7683655" y="334682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重构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8" name="object 44">
            <a:extLst>
              <a:ext uri="{FF2B5EF4-FFF2-40B4-BE49-F238E27FC236}">
                <a16:creationId xmlns:a16="http://schemas.microsoft.com/office/drawing/2014/main" id="{885E6067-85C0-42F1-634C-7FF3EFC1F9A9}"/>
              </a:ext>
            </a:extLst>
          </p:cNvPr>
          <p:cNvSpPr txBox="1"/>
          <p:nvPr/>
        </p:nvSpPr>
        <p:spPr>
          <a:xfrm>
            <a:off x="3676308" y="3551941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系数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9" name="object 45">
            <a:extLst>
              <a:ext uri="{FF2B5EF4-FFF2-40B4-BE49-F238E27FC236}">
                <a16:creationId xmlns:a16="http://schemas.microsoft.com/office/drawing/2014/main" id="{722700E1-0AE0-60F4-6F6C-6EFB3BAA0470}"/>
              </a:ext>
            </a:extLst>
          </p:cNvPr>
          <p:cNvSpPr txBox="1"/>
          <p:nvPr/>
        </p:nvSpPr>
        <p:spPr>
          <a:xfrm>
            <a:off x="5641582" y="3548994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过滤后的系数</a:t>
            </a:r>
          </a:p>
        </p:txBody>
      </p:sp>
      <p:sp>
        <p:nvSpPr>
          <p:cNvPr id="62" name="object 48">
            <a:extLst>
              <a:ext uri="{FF2B5EF4-FFF2-40B4-BE49-F238E27FC236}">
                <a16:creationId xmlns:a16="http://schemas.microsoft.com/office/drawing/2014/main" id="{84BFC67B-2DC9-B22D-E925-3B0A27F57C5D}"/>
              </a:ext>
            </a:extLst>
          </p:cNvPr>
          <p:cNvSpPr txBox="1"/>
          <p:nvPr/>
        </p:nvSpPr>
        <p:spPr>
          <a:xfrm>
            <a:off x="667438" y="2198157"/>
            <a:ext cx="190301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图谱滤波</a:t>
            </a:r>
          </a:p>
        </p:txBody>
      </p:sp>
      <p:pic>
        <p:nvPicPr>
          <p:cNvPr id="10" name="图片 9" descr="\documentclass{article}&#10;\usepackage{amsmath}&#10;\pagestyle{empty}&#10;\begin{document}&#10;$\hat{g}(\lambda_i)$&#10;&#10;&#10;&#10;\end{document}" title="IguanaTex Bitmap Display">
            <a:extLst>
              <a:ext uri="{FF2B5EF4-FFF2-40B4-BE49-F238E27FC236}">
                <a16:creationId xmlns:a16="http://schemas.microsoft.com/office/drawing/2014/main" id="{80805987-5D09-43EE-3C8E-DC2303A64D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06" y="2743200"/>
            <a:ext cx="762523" cy="365925"/>
          </a:xfrm>
          <a:prstGeom prst="rect">
            <a:avLst/>
          </a:prstGeom>
        </p:spPr>
      </p:pic>
      <p:pic>
        <p:nvPicPr>
          <p:cNvPr id="72" name="图片 71" descr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 title="IguanaTex Bitmap Display">
            <a:extLst>
              <a:ext uri="{FF2B5EF4-FFF2-40B4-BE49-F238E27FC236}">
                <a16:creationId xmlns:a16="http://schemas.microsoft.com/office/drawing/2014/main" id="{27322F63-4170-D820-F027-18EB13A767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4" y="5395864"/>
            <a:ext cx="3401906" cy="1048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AC085-9846-7714-5995-17AD6A9A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6498" y="3008634"/>
            <a:ext cx="850702" cy="436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DD67AE-8C1B-902C-5F44-0885CF035E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6571" y="1157171"/>
            <a:ext cx="1549400" cy="546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32A5AB-3116-F03A-527A-32F856937F45}"/>
              </a:ext>
            </a:extLst>
          </p:cNvPr>
          <p:cNvSpPr/>
          <p:nvPr/>
        </p:nvSpPr>
        <p:spPr>
          <a:xfrm>
            <a:off x="1617672" y="2959992"/>
            <a:ext cx="78745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0207FD-3741-31D1-9389-26483478E21D}"/>
              </a:ext>
            </a:extLst>
          </p:cNvPr>
          <p:cNvSpPr/>
          <p:nvPr/>
        </p:nvSpPr>
        <p:spPr>
          <a:xfrm>
            <a:off x="3276600" y="2967908"/>
            <a:ext cx="1091456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9582BF-1561-6746-E86E-667FDF7D3CC3}"/>
              </a:ext>
            </a:extLst>
          </p:cNvPr>
          <p:cNvSpPr/>
          <p:nvPr/>
        </p:nvSpPr>
        <p:spPr>
          <a:xfrm>
            <a:off x="5500689" y="2964738"/>
            <a:ext cx="207892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88F1F4-DF4D-966F-C921-5C91B8B4BA4C}"/>
              </a:ext>
            </a:extLst>
          </p:cNvPr>
          <p:cNvSpPr/>
          <p:nvPr/>
        </p:nvSpPr>
        <p:spPr>
          <a:xfrm>
            <a:off x="8699915" y="2918194"/>
            <a:ext cx="2420120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8FCD47A-BDBB-5CB9-704A-412FFBCE0B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2113" y="3026652"/>
            <a:ext cx="241300" cy="419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ACE9E33-1A64-AB1F-B8C2-C5A751E7F7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4427" y="1154207"/>
            <a:ext cx="1816100" cy="5461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694A277-0610-81BD-AE9E-E22E7050FD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88179" y="2986682"/>
            <a:ext cx="1635272" cy="45111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D7897CB-43D9-023A-C866-7BF5F42F2E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81006" y="2971800"/>
            <a:ext cx="1994339" cy="4532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A20C9DE-E80B-8E40-D28A-7CBAC86DEECE}"/>
              </a:ext>
            </a:extLst>
          </p:cNvPr>
          <p:cNvGrpSpPr/>
          <p:nvPr/>
        </p:nvGrpSpPr>
        <p:grpSpPr>
          <a:xfrm>
            <a:off x="760158" y="4452020"/>
            <a:ext cx="5803752" cy="398076"/>
            <a:chOff x="760158" y="4452020"/>
            <a:chExt cx="5803752" cy="398076"/>
          </a:xfrm>
        </p:grpSpPr>
        <p:sp>
          <p:nvSpPr>
            <p:cNvPr id="7" name="object 47">
              <a:extLst>
                <a:ext uri="{FF2B5EF4-FFF2-40B4-BE49-F238E27FC236}">
                  <a16:creationId xmlns:a16="http://schemas.microsoft.com/office/drawing/2014/main" id="{80743B43-5E15-8A74-7C6E-C34FA5E49952}"/>
                </a:ext>
              </a:extLst>
            </p:cNvPr>
            <p:cNvSpPr txBox="1"/>
            <p:nvPr/>
          </p:nvSpPr>
          <p:spPr>
            <a:xfrm>
              <a:off x="760158" y="4480764"/>
              <a:ext cx="5803752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spc="-5" dirty="0">
                  <a:solidFill>
                    <a:srgbClr val="FF0000"/>
                  </a:solidFill>
                  <a:latin typeface="Arial"/>
                  <a:cs typeface="Arial"/>
                </a:rPr>
                <a:t>Filter </a:t>
              </a:r>
              <a:r>
                <a:rPr lang="en-US" sz="2400" spc="-5" dirty="0">
                  <a:solidFill>
                    <a:srgbClr val="FF0000"/>
                  </a:solidFill>
                  <a:latin typeface="Arial"/>
                  <a:cs typeface="Arial"/>
                </a:rPr>
                <a:t>           </a:t>
              </a:r>
              <a:r>
                <a:rPr sz="2400" dirty="0" err="1">
                  <a:solidFill>
                    <a:srgbClr val="FF0000"/>
                  </a:solidFill>
                  <a:latin typeface="Microsoft JhengHei UI"/>
                  <a:cs typeface="Microsoft JhengHei UI"/>
                </a:rPr>
                <a:t>调制信号中不同频率的部分</a:t>
              </a:r>
              <a:endParaRPr sz="2400" dirty="0">
                <a:latin typeface="Microsoft JhengHei UI"/>
                <a:cs typeface="Microsoft JhengHei UI"/>
              </a:endParaRPr>
            </a:p>
          </p:txBody>
        </p:sp>
        <p:pic>
          <p:nvPicPr>
            <p:cNvPr id="8" name="图片 9" descr="\documentclass{article}&#10;\usepackage{amsmath}&#10;\pagestyle{empty}&#10;\begin{document}&#10;$\hat{g}(\lambda_i)$&#10;&#10;&#10;&#10;\end{document}" title="IguanaTex Bitmap Display">
              <a:extLst>
                <a:ext uri="{FF2B5EF4-FFF2-40B4-BE49-F238E27FC236}">
                  <a16:creationId xmlns:a16="http://schemas.microsoft.com/office/drawing/2014/main" id="{7F6C5B1A-0743-D7F1-226F-12BA5C12AF3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915" y="4452020"/>
              <a:ext cx="829077" cy="395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57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64E7-69F8-0D61-E847-821DF4F9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图表示的学习</a:t>
            </a:r>
            <a:endParaRPr lang="en-CN" dirty="0"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48542C92-3EB8-A330-2398-4A7DECE17F0C}"/>
              </a:ext>
            </a:extLst>
          </p:cNvPr>
          <p:cNvSpPr/>
          <p:nvPr/>
        </p:nvSpPr>
        <p:spPr>
          <a:xfrm>
            <a:off x="2105411" y="2098250"/>
            <a:ext cx="2082164" cy="478790"/>
          </a:xfrm>
          <a:custGeom>
            <a:avLst/>
            <a:gdLst/>
            <a:ahLst/>
            <a:cxnLst/>
            <a:rect l="l" t="t" r="r" b="b"/>
            <a:pathLst>
              <a:path w="2082164" h="478789">
                <a:moveTo>
                  <a:pt x="2002536" y="478535"/>
                </a:moveTo>
                <a:lnTo>
                  <a:pt x="79248" y="478535"/>
                </a:lnTo>
                <a:lnTo>
                  <a:pt x="48379" y="472398"/>
                </a:lnTo>
                <a:lnTo>
                  <a:pt x="23140" y="455404"/>
                </a:lnTo>
                <a:lnTo>
                  <a:pt x="6144" y="430163"/>
                </a:lnTo>
                <a:lnTo>
                  <a:pt x="0" y="399287"/>
                </a:lnTo>
                <a:lnTo>
                  <a:pt x="0" y="80771"/>
                </a:lnTo>
                <a:lnTo>
                  <a:pt x="6144" y="49343"/>
                </a:lnTo>
                <a:lnTo>
                  <a:pt x="23140" y="23760"/>
                </a:lnTo>
                <a:lnTo>
                  <a:pt x="48379" y="6489"/>
                </a:lnTo>
                <a:lnTo>
                  <a:pt x="79248" y="0"/>
                </a:lnTo>
                <a:lnTo>
                  <a:pt x="2002536" y="0"/>
                </a:lnTo>
                <a:lnTo>
                  <a:pt x="2033290" y="6489"/>
                </a:lnTo>
                <a:lnTo>
                  <a:pt x="2058490" y="23760"/>
                </a:lnTo>
                <a:lnTo>
                  <a:pt x="2075525" y="49343"/>
                </a:lnTo>
                <a:lnTo>
                  <a:pt x="2081784" y="80771"/>
                </a:lnTo>
                <a:lnTo>
                  <a:pt x="2081784" y="399287"/>
                </a:lnTo>
                <a:lnTo>
                  <a:pt x="2075525" y="430163"/>
                </a:lnTo>
                <a:lnTo>
                  <a:pt x="2058490" y="455404"/>
                </a:lnTo>
                <a:lnTo>
                  <a:pt x="2033290" y="472398"/>
                </a:lnTo>
                <a:lnTo>
                  <a:pt x="2002536" y="47853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4B25AA16-890F-0E9C-E68E-BFC94326E8B9}"/>
              </a:ext>
            </a:extLst>
          </p:cNvPr>
          <p:cNvSpPr txBox="1"/>
          <p:nvPr/>
        </p:nvSpPr>
        <p:spPr>
          <a:xfrm>
            <a:off x="2675934" y="2187378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宋体"/>
                <a:cs typeface="宋体"/>
              </a:rPr>
              <a:t>数据降维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66319B0D-E60B-FF05-2C07-A7C3A983E93C}"/>
              </a:ext>
            </a:extLst>
          </p:cNvPr>
          <p:cNvSpPr/>
          <p:nvPr/>
        </p:nvSpPr>
        <p:spPr>
          <a:xfrm>
            <a:off x="4920239" y="2098250"/>
            <a:ext cx="2082164" cy="478790"/>
          </a:xfrm>
          <a:custGeom>
            <a:avLst/>
            <a:gdLst/>
            <a:ahLst/>
            <a:cxnLst/>
            <a:rect l="l" t="t" r="r" b="b"/>
            <a:pathLst>
              <a:path w="2082164" h="478789">
                <a:moveTo>
                  <a:pt x="2002536" y="478535"/>
                </a:moveTo>
                <a:lnTo>
                  <a:pt x="79248" y="478535"/>
                </a:lnTo>
                <a:lnTo>
                  <a:pt x="48436" y="472398"/>
                </a:lnTo>
                <a:lnTo>
                  <a:pt x="23217" y="455404"/>
                </a:lnTo>
                <a:lnTo>
                  <a:pt x="6201" y="430163"/>
                </a:lnTo>
                <a:lnTo>
                  <a:pt x="0" y="399287"/>
                </a:lnTo>
                <a:lnTo>
                  <a:pt x="0" y="80771"/>
                </a:lnTo>
                <a:lnTo>
                  <a:pt x="6201" y="49343"/>
                </a:lnTo>
                <a:lnTo>
                  <a:pt x="23217" y="23760"/>
                </a:lnTo>
                <a:lnTo>
                  <a:pt x="48436" y="6489"/>
                </a:lnTo>
                <a:lnTo>
                  <a:pt x="79248" y="0"/>
                </a:lnTo>
                <a:lnTo>
                  <a:pt x="2002536" y="0"/>
                </a:lnTo>
                <a:lnTo>
                  <a:pt x="2033347" y="6489"/>
                </a:lnTo>
                <a:lnTo>
                  <a:pt x="2058566" y="23760"/>
                </a:lnTo>
                <a:lnTo>
                  <a:pt x="2075582" y="49343"/>
                </a:lnTo>
                <a:lnTo>
                  <a:pt x="2081784" y="80771"/>
                </a:lnTo>
                <a:lnTo>
                  <a:pt x="2081784" y="399287"/>
                </a:lnTo>
                <a:lnTo>
                  <a:pt x="2075582" y="430163"/>
                </a:lnTo>
                <a:lnTo>
                  <a:pt x="2058566" y="455404"/>
                </a:lnTo>
                <a:lnTo>
                  <a:pt x="2033347" y="472398"/>
                </a:lnTo>
                <a:lnTo>
                  <a:pt x="2002536" y="47853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8EB47D21-1802-C700-D04B-AB70892E1E31}"/>
              </a:ext>
            </a:extLst>
          </p:cNvPr>
          <p:cNvSpPr txBox="1"/>
          <p:nvPr/>
        </p:nvSpPr>
        <p:spPr>
          <a:xfrm>
            <a:off x="5490863" y="2187378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宋体"/>
                <a:cs typeface="宋体"/>
              </a:rPr>
              <a:t>网络嵌入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60A9585F-80A2-67C8-FBB6-899C9F2EAC2C}"/>
              </a:ext>
            </a:extLst>
          </p:cNvPr>
          <p:cNvSpPr/>
          <p:nvPr/>
        </p:nvSpPr>
        <p:spPr>
          <a:xfrm>
            <a:off x="7735068" y="2098250"/>
            <a:ext cx="2082164" cy="478790"/>
          </a:xfrm>
          <a:custGeom>
            <a:avLst/>
            <a:gdLst/>
            <a:ahLst/>
            <a:cxnLst/>
            <a:rect l="l" t="t" r="r" b="b"/>
            <a:pathLst>
              <a:path w="2082165" h="478789">
                <a:moveTo>
                  <a:pt x="2002535" y="478535"/>
                </a:moveTo>
                <a:lnTo>
                  <a:pt x="79248" y="478535"/>
                </a:lnTo>
                <a:lnTo>
                  <a:pt x="48493" y="472398"/>
                </a:lnTo>
                <a:lnTo>
                  <a:pt x="23293" y="455404"/>
                </a:lnTo>
                <a:lnTo>
                  <a:pt x="6258" y="430163"/>
                </a:lnTo>
                <a:lnTo>
                  <a:pt x="0" y="399287"/>
                </a:lnTo>
                <a:lnTo>
                  <a:pt x="0" y="80771"/>
                </a:lnTo>
                <a:lnTo>
                  <a:pt x="6258" y="49338"/>
                </a:lnTo>
                <a:lnTo>
                  <a:pt x="23293" y="23755"/>
                </a:lnTo>
                <a:lnTo>
                  <a:pt x="48493" y="6487"/>
                </a:lnTo>
                <a:lnTo>
                  <a:pt x="79248" y="0"/>
                </a:lnTo>
                <a:lnTo>
                  <a:pt x="2002535" y="0"/>
                </a:lnTo>
                <a:lnTo>
                  <a:pt x="2033404" y="6487"/>
                </a:lnTo>
                <a:lnTo>
                  <a:pt x="2058643" y="23755"/>
                </a:lnTo>
                <a:lnTo>
                  <a:pt x="2075639" y="49338"/>
                </a:lnTo>
                <a:lnTo>
                  <a:pt x="2081783" y="80771"/>
                </a:lnTo>
                <a:lnTo>
                  <a:pt x="2081783" y="399287"/>
                </a:lnTo>
                <a:lnTo>
                  <a:pt x="2075639" y="430163"/>
                </a:lnTo>
                <a:lnTo>
                  <a:pt x="2058643" y="455404"/>
                </a:lnTo>
                <a:lnTo>
                  <a:pt x="2033404" y="472398"/>
                </a:lnTo>
                <a:lnTo>
                  <a:pt x="2002535" y="47853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D00EE847-20F2-D115-A5AA-9A07E5DB708E}"/>
              </a:ext>
            </a:extLst>
          </p:cNvPr>
          <p:cNvSpPr txBox="1"/>
          <p:nvPr/>
        </p:nvSpPr>
        <p:spPr>
          <a:xfrm>
            <a:off x="8191492" y="2187365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宋体"/>
                <a:cs typeface="宋体"/>
              </a:rPr>
              <a:t>图深度学习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5102ABA6-ED19-A5D0-FCF3-4B280C995F84}"/>
              </a:ext>
            </a:extLst>
          </p:cNvPr>
          <p:cNvSpPr/>
          <p:nvPr/>
        </p:nvSpPr>
        <p:spPr>
          <a:xfrm>
            <a:off x="1873001" y="2898350"/>
            <a:ext cx="8414385" cy="2872740"/>
          </a:xfrm>
          <a:custGeom>
            <a:avLst/>
            <a:gdLst/>
            <a:ahLst/>
            <a:cxnLst/>
            <a:rect l="l" t="t" r="r" b="b"/>
            <a:pathLst>
              <a:path w="8414385" h="2872740">
                <a:moveTo>
                  <a:pt x="19050" y="2853690"/>
                </a:moveTo>
                <a:lnTo>
                  <a:pt x="0" y="2853690"/>
                </a:lnTo>
                <a:lnTo>
                  <a:pt x="0" y="2739390"/>
                </a:lnTo>
                <a:lnTo>
                  <a:pt x="38100" y="2739390"/>
                </a:lnTo>
                <a:lnTo>
                  <a:pt x="38100" y="2834640"/>
                </a:lnTo>
                <a:lnTo>
                  <a:pt x="19050" y="2834640"/>
                </a:lnTo>
                <a:lnTo>
                  <a:pt x="19050" y="2853690"/>
                </a:lnTo>
                <a:close/>
              </a:path>
              <a:path w="8414385" h="2872740">
                <a:moveTo>
                  <a:pt x="37337" y="2872740"/>
                </a:moveTo>
                <a:lnTo>
                  <a:pt x="19050" y="2872740"/>
                </a:lnTo>
                <a:lnTo>
                  <a:pt x="19050" y="2834640"/>
                </a:lnTo>
                <a:lnTo>
                  <a:pt x="37337" y="2834640"/>
                </a:lnTo>
                <a:lnTo>
                  <a:pt x="37337" y="2872740"/>
                </a:lnTo>
                <a:close/>
              </a:path>
              <a:path w="8414385" h="2872740">
                <a:moveTo>
                  <a:pt x="38100" y="2853690"/>
                </a:moveTo>
                <a:lnTo>
                  <a:pt x="37337" y="2853690"/>
                </a:lnTo>
                <a:lnTo>
                  <a:pt x="37337" y="2834640"/>
                </a:lnTo>
                <a:lnTo>
                  <a:pt x="38100" y="2834640"/>
                </a:lnTo>
                <a:lnTo>
                  <a:pt x="38100" y="2853690"/>
                </a:lnTo>
                <a:close/>
              </a:path>
              <a:path w="8414385" h="2872740">
                <a:moveTo>
                  <a:pt x="38100" y="2701290"/>
                </a:moveTo>
                <a:lnTo>
                  <a:pt x="0" y="2701290"/>
                </a:lnTo>
                <a:lnTo>
                  <a:pt x="0" y="2586990"/>
                </a:lnTo>
                <a:lnTo>
                  <a:pt x="38100" y="2586990"/>
                </a:lnTo>
                <a:lnTo>
                  <a:pt x="38100" y="2701290"/>
                </a:lnTo>
                <a:close/>
              </a:path>
              <a:path w="8414385" h="2872740">
                <a:moveTo>
                  <a:pt x="38100" y="2548890"/>
                </a:moveTo>
                <a:lnTo>
                  <a:pt x="0" y="2548890"/>
                </a:lnTo>
                <a:lnTo>
                  <a:pt x="0" y="2434590"/>
                </a:lnTo>
                <a:lnTo>
                  <a:pt x="38100" y="2434590"/>
                </a:lnTo>
                <a:lnTo>
                  <a:pt x="38100" y="2548890"/>
                </a:lnTo>
                <a:close/>
              </a:path>
              <a:path w="8414385" h="2872740">
                <a:moveTo>
                  <a:pt x="38100" y="2396490"/>
                </a:moveTo>
                <a:lnTo>
                  <a:pt x="0" y="2396490"/>
                </a:lnTo>
                <a:lnTo>
                  <a:pt x="0" y="2282190"/>
                </a:lnTo>
                <a:lnTo>
                  <a:pt x="38100" y="2282190"/>
                </a:lnTo>
                <a:lnTo>
                  <a:pt x="38100" y="2396490"/>
                </a:lnTo>
                <a:close/>
              </a:path>
              <a:path w="8414385" h="2872740">
                <a:moveTo>
                  <a:pt x="38100" y="2244090"/>
                </a:moveTo>
                <a:lnTo>
                  <a:pt x="0" y="2244090"/>
                </a:lnTo>
                <a:lnTo>
                  <a:pt x="0" y="2129790"/>
                </a:lnTo>
                <a:lnTo>
                  <a:pt x="38100" y="2129790"/>
                </a:lnTo>
                <a:lnTo>
                  <a:pt x="38100" y="2244090"/>
                </a:lnTo>
                <a:close/>
              </a:path>
              <a:path w="8414385" h="2872740">
                <a:moveTo>
                  <a:pt x="38100" y="2091689"/>
                </a:moveTo>
                <a:lnTo>
                  <a:pt x="0" y="2091689"/>
                </a:lnTo>
                <a:lnTo>
                  <a:pt x="0" y="1977389"/>
                </a:lnTo>
                <a:lnTo>
                  <a:pt x="38100" y="1977389"/>
                </a:lnTo>
                <a:lnTo>
                  <a:pt x="38100" y="2091689"/>
                </a:lnTo>
                <a:close/>
              </a:path>
              <a:path w="8414385" h="2872740">
                <a:moveTo>
                  <a:pt x="38100" y="1939289"/>
                </a:moveTo>
                <a:lnTo>
                  <a:pt x="0" y="1939289"/>
                </a:lnTo>
                <a:lnTo>
                  <a:pt x="0" y="1824989"/>
                </a:lnTo>
                <a:lnTo>
                  <a:pt x="38100" y="1824989"/>
                </a:lnTo>
                <a:lnTo>
                  <a:pt x="38100" y="1939289"/>
                </a:lnTo>
                <a:close/>
              </a:path>
              <a:path w="8414385" h="2872740">
                <a:moveTo>
                  <a:pt x="38100" y="1786889"/>
                </a:moveTo>
                <a:lnTo>
                  <a:pt x="0" y="1786889"/>
                </a:lnTo>
                <a:lnTo>
                  <a:pt x="0" y="1672589"/>
                </a:lnTo>
                <a:lnTo>
                  <a:pt x="38100" y="1672589"/>
                </a:lnTo>
                <a:lnTo>
                  <a:pt x="38100" y="1786889"/>
                </a:lnTo>
                <a:close/>
              </a:path>
              <a:path w="8414385" h="2872740">
                <a:moveTo>
                  <a:pt x="38100" y="1634489"/>
                </a:moveTo>
                <a:lnTo>
                  <a:pt x="0" y="1634489"/>
                </a:lnTo>
                <a:lnTo>
                  <a:pt x="0" y="1520189"/>
                </a:lnTo>
                <a:lnTo>
                  <a:pt x="38100" y="1520189"/>
                </a:lnTo>
                <a:lnTo>
                  <a:pt x="38100" y="1634489"/>
                </a:lnTo>
                <a:close/>
              </a:path>
              <a:path w="8414385" h="2872740">
                <a:moveTo>
                  <a:pt x="38100" y="1482089"/>
                </a:moveTo>
                <a:lnTo>
                  <a:pt x="0" y="1482089"/>
                </a:lnTo>
                <a:lnTo>
                  <a:pt x="0" y="1367789"/>
                </a:lnTo>
                <a:lnTo>
                  <a:pt x="38100" y="1367789"/>
                </a:lnTo>
                <a:lnTo>
                  <a:pt x="38100" y="1482089"/>
                </a:lnTo>
                <a:close/>
              </a:path>
              <a:path w="8414385" h="2872740">
                <a:moveTo>
                  <a:pt x="38100" y="1329689"/>
                </a:moveTo>
                <a:lnTo>
                  <a:pt x="0" y="1329689"/>
                </a:lnTo>
                <a:lnTo>
                  <a:pt x="0" y="1215389"/>
                </a:lnTo>
                <a:lnTo>
                  <a:pt x="38100" y="1215389"/>
                </a:lnTo>
                <a:lnTo>
                  <a:pt x="38100" y="1329689"/>
                </a:lnTo>
                <a:close/>
              </a:path>
              <a:path w="8414385" h="2872740">
                <a:moveTo>
                  <a:pt x="38100" y="1177289"/>
                </a:moveTo>
                <a:lnTo>
                  <a:pt x="0" y="1177289"/>
                </a:lnTo>
                <a:lnTo>
                  <a:pt x="0" y="1062989"/>
                </a:lnTo>
                <a:lnTo>
                  <a:pt x="38100" y="1062989"/>
                </a:lnTo>
                <a:lnTo>
                  <a:pt x="38100" y="1177289"/>
                </a:lnTo>
                <a:close/>
              </a:path>
              <a:path w="8414385" h="2872740">
                <a:moveTo>
                  <a:pt x="38100" y="1024889"/>
                </a:moveTo>
                <a:lnTo>
                  <a:pt x="0" y="1024889"/>
                </a:lnTo>
                <a:lnTo>
                  <a:pt x="0" y="910589"/>
                </a:lnTo>
                <a:lnTo>
                  <a:pt x="38100" y="910589"/>
                </a:lnTo>
                <a:lnTo>
                  <a:pt x="38100" y="1024889"/>
                </a:lnTo>
                <a:close/>
              </a:path>
              <a:path w="8414385" h="2872740">
                <a:moveTo>
                  <a:pt x="38100" y="872489"/>
                </a:moveTo>
                <a:lnTo>
                  <a:pt x="0" y="872489"/>
                </a:lnTo>
                <a:lnTo>
                  <a:pt x="0" y="758189"/>
                </a:lnTo>
                <a:lnTo>
                  <a:pt x="38100" y="758189"/>
                </a:lnTo>
                <a:lnTo>
                  <a:pt x="38100" y="872489"/>
                </a:lnTo>
                <a:close/>
              </a:path>
              <a:path w="8414385" h="2872740">
                <a:moveTo>
                  <a:pt x="38100" y="720089"/>
                </a:moveTo>
                <a:lnTo>
                  <a:pt x="0" y="720089"/>
                </a:lnTo>
                <a:lnTo>
                  <a:pt x="0" y="605789"/>
                </a:lnTo>
                <a:lnTo>
                  <a:pt x="38100" y="605789"/>
                </a:lnTo>
                <a:lnTo>
                  <a:pt x="38100" y="720089"/>
                </a:lnTo>
                <a:close/>
              </a:path>
              <a:path w="8414385" h="2872740">
                <a:moveTo>
                  <a:pt x="38100" y="567689"/>
                </a:moveTo>
                <a:lnTo>
                  <a:pt x="0" y="567689"/>
                </a:lnTo>
                <a:lnTo>
                  <a:pt x="0" y="453389"/>
                </a:lnTo>
                <a:lnTo>
                  <a:pt x="38100" y="453389"/>
                </a:lnTo>
                <a:lnTo>
                  <a:pt x="38100" y="567689"/>
                </a:lnTo>
                <a:close/>
              </a:path>
              <a:path w="8414385" h="2872740">
                <a:moveTo>
                  <a:pt x="38100" y="415289"/>
                </a:moveTo>
                <a:lnTo>
                  <a:pt x="0" y="415289"/>
                </a:lnTo>
                <a:lnTo>
                  <a:pt x="0" y="300989"/>
                </a:lnTo>
                <a:lnTo>
                  <a:pt x="38100" y="300989"/>
                </a:lnTo>
                <a:lnTo>
                  <a:pt x="38100" y="415289"/>
                </a:lnTo>
                <a:close/>
              </a:path>
              <a:path w="8414385" h="2872740">
                <a:moveTo>
                  <a:pt x="38100" y="262889"/>
                </a:moveTo>
                <a:lnTo>
                  <a:pt x="0" y="262889"/>
                </a:lnTo>
                <a:lnTo>
                  <a:pt x="0" y="148589"/>
                </a:lnTo>
                <a:lnTo>
                  <a:pt x="38100" y="148589"/>
                </a:lnTo>
                <a:lnTo>
                  <a:pt x="38100" y="262889"/>
                </a:lnTo>
                <a:close/>
              </a:path>
              <a:path w="8414385" h="2872740">
                <a:moveTo>
                  <a:pt x="38100" y="110489"/>
                </a:moveTo>
                <a:lnTo>
                  <a:pt x="0" y="110489"/>
                </a:lnTo>
                <a:lnTo>
                  <a:pt x="0" y="19049"/>
                </a:lnTo>
                <a:lnTo>
                  <a:pt x="19050" y="0"/>
                </a:lnTo>
                <a:lnTo>
                  <a:pt x="41910" y="0"/>
                </a:lnTo>
                <a:lnTo>
                  <a:pt x="41910" y="19049"/>
                </a:lnTo>
                <a:lnTo>
                  <a:pt x="38100" y="19049"/>
                </a:lnTo>
                <a:lnTo>
                  <a:pt x="19050" y="38099"/>
                </a:lnTo>
                <a:lnTo>
                  <a:pt x="38100" y="38099"/>
                </a:lnTo>
                <a:lnTo>
                  <a:pt x="38100" y="110489"/>
                </a:lnTo>
                <a:close/>
              </a:path>
              <a:path w="8414385" h="2872740">
                <a:moveTo>
                  <a:pt x="38100" y="38099"/>
                </a:moveTo>
                <a:lnTo>
                  <a:pt x="19050" y="38099"/>
                </a:lnTo>
                <a:lnTo>
                  <a:pt x="38100" y="19049"/>
                </a:lnTo>
                <a:lnTo>
                  <a:pt x="38100" y="38099"/>
                </a:lnTo>
                <a:close/>
              </a:path>
              <a:path w="8414385" h="2872740">
                <a:moveTo>
                  <a:pt x="41910" y="38099"/>
                </a:moveTo>
                <a:lnTo>
                  <a:pt x="38100" y="38099"/>
                </a:lnTo>
                <a:lnTo>
                  <a:pt x="38100" y="19049"/>
                </a:lnTo>
                <a:lnTo>
                  <a:pt x="41910" y="19049"/>
                </a:lnTo>
                <a:lnTo>
                  <a:pt x="41910" y="38099"/>
                </a:lnTo>
                <a:close/>
              </a:path>
              <a:path w="8414385" h="2872740">
                <a:moveTo>
                  <a:pt x="194310" y="38099"/>
                </a:moveTo>
                <a:lnTo>
                  <a:pt x="80010" y="38099"/>
                </a:lnTo>
                <a:lnTo>
                  <a:pt x="80010" y="0"/>
                </a:lnTo>
                <a:lnTo>
                  <a:pt x="194310" y="0"/>
                </a:lnTo>
                <a:lnTo>
                  <a:pt x="194310" y="38099"/>
                </a:lnTo>
                <a:close/>
              </a:path>
              <a:path w="8414385" h="2872740">
                <a:moveTo>
                  <a:pt x="346710" y="38099"/>
                </a:moveTo>
                <a:lnTo>
                  <a:pt x="232410" y="38099"/>
                </a:lnTo>
                <a:lnTo>
                  <a:pt x="232410" y="0"/>
                </a:lnTo>
                <a:lnTo>
                  <a:pt x="346710" y="0"/>
                </a:lnTo>
                <a:lnTo>
                  <a:pt x="346710" y="38099"/>
                </a:lnTo>
                <a:close/>
              </a:path>
              <a:path w="8414385" h="2872740">
                <a:moveTo>
                  <a:pt x="499109" y="38099"/>
                </a:moveTo>
                <a:lnTo>
                  <a:pt x="384810" y="38099"/>
                </a:lnTo>
                <a:lnTo>
                  <a:pt x="384810" y="0"/>
                </a:lnTo>
                <a:lnTo>
                  <a:pt x="499109" y="0"/>
                </a:lnTo>
                <a:lnTo>
                  <a:pt x="499109" y="38099"/>
                </a:lnTo>
                <a:close/>
              </a:path>
              <a:path w="8414385" h="2872740">
                <a:moveTo>
                  <a:pt x="651510" y="38099"/>
                </a:moveTo>
                <a:lnTo>
                  <a:pt x="537210" y="38099"/>
                </a:lnTo>
                <a:lnTo>
                  <a:pt x="537210" y="0"/>
                </a:lnTo>
                <a:lnTo>
                  <a:pt x="651510" y="0"/>
                </a:lnTo>
                <a:lnTo>
                  <a:pt x="651510" y="38099"/>
                </a:lnTo>
                <a:close/>
              </a:path>
              <a:path w="8414385" h="2872740">
                <a:moveTo>
                  <a:pt x="803910" y="38099"/>
                </a:moveTo>
                <a:lnTo>
                  <a:pt x="689610" y="38099"/>
                </a:lnTo>
                <a:lnTo>
                  <a:pt x="689610" y="0"/>
                </a:lnTo>
                <a:lnTo>
                  <a:pt x="803910" y="0"/>
                </a:lnTo>
                <a:lnTo>
                  <a:pt x="803910" y="38099"/>
                </a:lnTo>
                <a:close/>
              </a:path>
              <a:path w="8414385" h="2872740">
                <a:moveTo>
                  <a:pt x="956310" y="38099"/>
                </a:moveTo>
                <a:lnTo>
                  <a:pt x="842010" y="38099"/>
                </a:lnTo>
                <a:lnTo>
                  <a:pt x="842010" y="0"/>
                </a:lnTo>
                <a:lnTo>
                  <a:pt x="956310" y="0"/>
                </a:lnTo>
                <a:lnTo>
                  <a:pt x="956310" y="38099"/>
                </a:lnTo>
                <a:close/>
              </a:path>
              <a:path w="8414385" h="2872740">
                <a:moveTo>
                  <a:pt x="1108710" y="38099"/>
                </a:moveTo>
                <a:lnTo>
                  <a:pt x="994410" y="38099"/>
                </a:lnTo>
                <a:lnTo>
                  <a:pt x="994410" y="0"/>
                </a:lnTo>
                <a:lnTo>
                  <a:pt x="1108710" y="0"/>
                </a:lnTo>
                <a:lnTo>
                  <a:pt x="1108710" y="38099"/>
                </a:lnTo>
                <a:close/>
              </a:path>
              <a:path w="8414385" h="2872740">
                <a:moveTo>
                  <a:pt x="1261110" y="38099"/>
                </a:moveTo>
                <a:lnTo>
                  <a:pt x="1146810" y="38099"/>
                </a:lnTo>
                <a:lnTo>
                  <a:pt x="1146810" y="0"/>
                </a:lnTo>
                <a:lnTo>
                  <a:pt x="1261110" y="0"/>
                </a:lnTo>
                <a:lnTo>
                  <a:pt x="1261110" y="38099"/>
                </a:lnTo>
                <a:close/>
              </a:path>
              <a:path w="8414385" h="2872740">
                <a:moveTo>
                  <a:pt x="1413510" y="38099"/>
                </a:moveTo>
                <a:lnTo>
                  <a:pt x="1299210" y="38099"/>
                </a:lnTo>
                <a:lnTo>
                  <a:pt x="1299210" y="0"/>
                </a:lnTo>
                <a:lnTo>
                  <a:pt x="1413510" y="0"/>
                </a:lnTo>
                <a:lnTo>
                  <a:pt x="1413510" y="38099"/>
                </a:lnTo>
                <a:close/>
              </a:path>
              <a:path w="8414385" h="2872740">
                <a:moveTo>
                  <a:pt x="1565910" y="38099"/>
                </a:moveTo>
                <a:lnTo>
                  <a:pt x="1451610" y="38099"/>
                </a:lnTo>
                <a:lnTo>
                  <a:pt x="1451610" y="0"/>
                </a:lnTo>
                <a:lnTo>
                  <a:pt x="1565910" y="0"/>
                </a:lnTo>
                <a:lnTo>
                  <a:pt x="1565910" y="38099"/>
                </a:lnTo>
                <a:close/>
              </a:path>
              <a:path w="8414385" h="2872740">
                <a:moveTo>
                  <a:pt x="1718309" y="38099"/>
                </a:moveTo>
                <a:lnTo>
                  <a:pt x="1604010" y="38099"/>
                </a:lnTo>
                <a:lnTo>
                  <a:pt x="1604010" y="0"/>
                </a:lnTo>
                <a:lnTo>
                  <a:pt x="1718309" y="0"/>
                </a:lnTo>
                <a:lnTo>
                  <a:pt x="1718309" y="38099"/>
                </a:lnTo>
                <a:close/>
              </a:path>
              <a:path w="8414385" h="2872740">
                <a:moveTo>
                  <a:pt x="1870709" y="38099"/>
                </a:moveTo>
                <a:lnTo>
                  <a:pt x="1756409" y="38099"/>
                </a:lnTo>
                <a:lnTo>
                  <a:pt x="1756409" y="0"/>
                </a:lnTo>
                <a:lnTo>
                  <a:pt x="1870709" y="0"/>
                </a:lnTo>
                <a:lnTo>
                  <a:pt x="1870709" y="38099"/>
                </a:lnTo>
                <a:close/>
              </a:path>
              <a:path w="8414385" h="2872740">
                <a:moveTo>
                  <a:pt x="2023109" y="38099"/>
                </a:moveTo>
                <a:lnTo>
                  <a:pt x="1908809" y="38099"/>
                </a:lnTo>
                <a:lnTo>
                  <a:pt x="1908809" y="0"/>
                </a:lnTo>
                <a:lnTo>
                  <a:pt x="2023109" y="0"/>
                </a:lnTo>
                <a:lnTo>
                  <a:pt x="2023109" y="38099"/>
                </a:lnTo>
                <a:close/>
              </a:path>
              <a:path w="8414385" h="2872740">
                <a:moveTo>
                  <a:pt x="2175510" y="38099"/>
                </a:moveTo>
                <a:lnTo>
                  <a:pt x="2061209" y="38099"/>
                </a:lnTo>
                <a:lnTo>
                  <a:pt x="2061209" y="0"/>
                </a:lnTo>
                <a:lnTo>
                  <a:pt x="2175510" y="0"/>
                </a:lnTo>
                <a:lnTo>
                  <a:pt x="2175510" y="38099"/>
                </a:lnTo>
                <a:close/>
              </a:path>
              <a:path w="8414385" h="2872740">
                <a:moveTo>
                  <a:pt x="2327910" y="38099"/>
                </a:moveTo>
                <a:lnTo>
                  <a:pt x="2213610" y="38099"/>
                </a:lnTo>
                <a:lnTo>
                  <a:pt x="2213610" y="0"/>
                </a:lnTo>
                <a:lnTo>
                  <a:pt x="2327910" y="0"/>
                </a:lnTo>
                <a:lnTo>
                  <a:pt x="2327910" y="38099"/>
                </a:lnTo>
                <a:close/>
              </a:path>
              <a:path w="8414385" h="2872740">
                <a:moveTo>
                  <a:pt x="2480310" y="38099"/>
                </a:moveTo>
                <a:lnTo>
                  <a:pt x="2366010" y="38099"/>
                </a:lnTo>
                <a:lnTo>
                  <a:pt x="2366010" y="0"/>
                </a:lnTo>
                <a:lnTo>
                  <a:pt x="2480310" y="0"/>
                </a:lnTo>
                <a:lnTo>
                  <a:pt x="2480310" y="38099"/>
                </a:lnTo>
                <a:close/>
              </a:path>
              <a:path w="8414385" h="2872740">
                <a:moveTo>
                  <a:pt x="2632710" y="38099"/>
                </a:moveTo>
                <a:lnTo>
                  <a:pt x="2518410" y="38099"/>
                </a:lnTo>
                <a:lnTo>
                  <a:pt x="2518410" y="0"/>
                </a:lnTo>
                <a:lnTo>
                  <a:pt x="2632710" y="0"/>
                </a:lnTo>
                <a:lnTo>
                  <a:pt x="2632710" y="38099"/>
                </a:lnTo>
                <a:close/>
              </a:path>
              <a:path w="8414385" h="2872740">
                <a:moveTo>
                  <a:pt x="2785110" y="38099"/>
                </a:moveTo>
                <a:lnTo>
                  <a:pt x="2670810" y="38099"/>
                </a:lnTo>
                <a:lnTo>
                  <a:pt x="2670810" y="0"/>
                </a:lnTo>
                <a:lnTo>
                  <a:pt x="2785110" y="0"/>
                </a:lnTo>
                <a:lnTo>
                  <a:pt x="2785110" y="38099"/>
                </a:lnTo>
                <a:close/>
              </a:path>
              <a:path w="8414385" h="2872740">
                <a:moveTo>
                  <a:pt x="2937510" y="38099"/>
                </a:moveTo>
                <a:lnTo>
                  <a:pt x="2823210" y="38099"/>
                </a:lnTo>
                <a:lnTo>
                  <a:pt x="2823210" y="0"/>
                </a:lnTo>
                <a:lnTo>
                  <a:pt x="2937510" y="0"/>
                </a:lnTo>
                <a:lnTo>
                  <a:pt x="2937510" y="38099"/>
                </a:lnTo>
                <a:close/>
              </a:path>
              <a:path w="8414385" h="2872740">
                <a:moveTo>
                  <a:pt x="3089910" y="38099"/>
                </a:moveTo>
                <a:lnTo>
                  <a:pt x="2975610" y="38099"/>
                </a:lnTo>
                <a:lnTo>
                  <a:pt x="2975610" y="0"/>
                </a:lnTo>
                <a:lnTo>
                  <a:pt x="3089910" y="0"/>
                </a:lnTo>
                <a:lnTo>
                  <a:pt x="3089910" y="38099"/>
                </a:lnTo>
                <a:close/>
              </a:path>
              <a:path w="8414385" h="2872740">
                <a:moveTo>
                  <a:pt x="3242310" y="38099"/>
                </a:moveTo>
                <a:lnTo>
                  <a:pt x="3128010" y="38099"/>
                </a:lnTo>
                <a:lnTo>
                  <a:pt x="3128010" y="0"/>
                </a:lnTo>
                <a:lnTo>
                  <a:pt x="3242310" y="0"/>
                </a:lnTo>
                <a:lnTo>
                  <a:pt x="3242310" y="38099"/>
                </a:lnTo>
                <a:close/>
              </a:path>
              <a:path w="8414385" h="2872740">
                <a:moveTo>
                  <a:pt x="3394710" y="38099"/>
                </a:moveTo>
                <a:lnTo>
                  <a:pt x="3280410" y="38099"/>
                </a:lnTo>
                <a:lnTo>
                  <a:pt x="3280410" y="0"/>
                </a:lnTo>
                <a:lnTo>
                  <a:pt x="3394710" y="0"/>
                </a:lnTo>
                <a:lnTo>
                  <a:pt x="3394710" y="38099"/>
                </a:lnTo>
                <a:close/>
              </a:path>
              <a:path w="8414385" h="2872740">
                <a:moveTo>
                  <a:pt x="3547110" y="38099"/>
                </a:moveTo>
                <a:lnTo>
                  <a:pt x="3432810" y="38099"/>
                </a:lnTo>
                <a:lnTo>
                  <a:pt x="3432810" y="0"/>
                </a:lnTo>
                <a:lnTo>
                  <a:pt x="3547110" y="0"/>
                </a:lnTo>
                <a:lnTo>
                  <a:pt x="3547110" y="38099"/>
                </a:lnTo>
                <a:close/>
              </a:path>
              <a:path w="8414385" h="2872740">
                <a:moveTo>
                  <a:pt x="3699510" y="38099"/>
                </a:moveTo>
                <a:lnTo>
                  <a:pt x="3585210" y="38099"/>
                </a:lnTo>
                <a:lnTo>
                  <a:pt x="3585210" y="0"/>
                </a:lnTo>
                <a:lnTo>
                  <a:pt x="3699510" y="0"/>
                </a:lnTo>
                <a:lnTo>
                  <a:pt x="3699510" y="38099"/>
                </a:lnTo>
                <a:close/>
              </a:path>
              <a:path w="8414385" h="2872740">
                <a:moveTo>
                  <a:pt x="3851910" y="38099"/>
                </a:moveTo>
                <a:lnTo>
                  <a:pt x="3737610" y="38099"/>
                </a:lnTo>
                <a:lnTo>
                  <a:pt x="3737610" y="0"/>
                </a:lnTo>
                <a:lnTo>
                  <a:pt x="3851910" y="0"/>
                </a:lnTo>
                <a:lnTo>
                  <a:pt x="3851910" y="38099"/>
                </a:lnTo>
                <a:close/>
              </a:path>
              <a:path w="8414385" h="2872740">
                <a:moveTo>
                  <a:pt x="4004310" y="38099"/>
                </a:moveTo>
                <a:lnTo>
                  <a:pt x="3890010" y="38099"/>
                </a:lnTo>
                <a:lnTo>
                  <a:pt x="3890010" y="0"/>
                </a:lnTo>
                <a:lnTo>
                  <a:pt x="4004310" y="0"/>
                </a:lnTo>
                <a:lnTo>
                  <a:pt x="4004310" y="38099"/>
                </a:lnTo>
                <a:close/>
              </a:path>
              <a:path w="8414385" h="2872740">
                <a:moveTo>
                  <a:pt x="4156710" y="38099"/>
                </a:moveTo>
                <a:lnTo>
                  <a:pt x="4042410" y="38099"/>
                </a:lnTo>
                <a:lnTo>
                  <a:pt x="4042410" y="0"/>
                </a:lnTo>
                <a:lnTo>
                  <a:pt x="4156710" y="0"/>
                </a:lnTo>
                <a:lnTo>
                  <a:pt x="4156710" y="38099"/>
                </a:lnTo>
                <a:close/>
              </a:path>
              <a:path w="8414385" h="2872740">
                <a:moveTo>
                  <a:pt x="4309110" y="38099"/>
                </a:moveTo>
                <a:lnTo>
                  <a:pt x="4194810" y="38099"/>
                </a:lnTo>
                <a:lnTo>
                  <a:pt x="4194810" y="0"/>
                </a:lnTo>
                <a:lnTo>
                  <a:pt x="4309110" y="0"/>
                </a:lnTo>
                <a:lnTo>
                  <a:pt x="4309110" y="38099"/>
                </a:lnTo>
                <a:close/>
              </a:path>
              <a:path w="8414385" h="2872740">
                <a:moveTo>
                  <a:pt x="4461510" y="38099"/>
                </a:moveTo>
                <a:lnTo>
                  <a:pt x="4347210" y="38099"/>
                </a:lnTo>
                <a:lnTo>
                  <a:pt x="4347210" y="0"/>
                </a:lnTo>
                <a:lnTo>
                  <a:pt x="4461510" y="0"/>
                </a:lnTo>
                <a:lnTo>
                  <a:pt x="4461510" y="38099"/>
                </a:lnTo>
                <a:close/>
              </a:path>
              <a:path w="8414385" h="2872740">
                <a:moveTo>
                  <a:pt x="4613910" y="38099"/>
                </a:moveTo>
                <a:lnTo>
                  <a:pt x="4499610" y="38099"/>
                </a:lnTo>
                <a:lnTo>
                  <a:pt x="4499610" y="0"/>
                </a:lnTo>
                <a:lnTo>
                  <a:pt x="4613910" y="0"/>
                </a:lnTo>
                <a:lnTo>
                  <a:pt x="4613910" y="38099"/>
                </a:lnTo>
                <a:close/>
              </a:path>
              <a:path w="8414385" h="2872740">
                <a:moveTo>
                  <a:pt x="4766310" y="38099"/>
                </a:moveTo>
                <a:lnTo>
                  <a:pt x="4652010" y="38099"/>
                </a:lnTo>
                <a:lnTo>
                  <a:pt x="4652010" y="0"/>
                </a:lnTo>
                <a:lnTo>
                  <a:pt x="4766310" y="0"/>
                </a:lnTo>
                <a:lnTo>
                  <a:pt x="4766310" y="38099"/>
                </a:lnTo>
                <a:close/>
              </a:path>
              <a:path w="8414385" h="2872740">
                <a:moveTo>
                  <a:pt x="4918710" y="38099"/>
                </a:moveTo>
                <a:lnTo>
                  <a:pt x="4804410" y="38099"/>
                </a:lnTo>
                <a:lnTo>
                  <a:pt x="4804410" y="0"/>
                </a:lnTo>
                <a:lnTo>
                  <a:pt x="4918710" y="0"/>
                </a:lnTo>
                <a:lnTo>
                  <a:pt x="4918710" y="38099"/>
                </a:lnTo>
                <a:close/>
              </a:path>
              <a:path w="8414385" h="2872740">
                <a:moveTo>
                  <a:pt x="5071110" y="38099"/>
                </a:moveTo>
                <a:lnTo>
                  <a:pt x="4956810" y="38099"/>
                </a:lnTo>
                <a:lnTo>
                  <a:pt x="4956810" y="0"/>
                </a:lnTo>
                <a:lnTo>
                  <a:pt x="5071110" y="0"/>
                </a:lnTo>
                <a:lnTo>
                  <a:pt x="5071110" y="38099"/>
                </a:lnTo>
                <a:close/>
              </a:path>
              <a:path w="8414385" h="2872740">
                <a:moveTo>
                  <a:pt x="5223510" y="38099"/>
                </a:moveTo>
                <a:lnTo>
                  <a:pt x="5109210" y="38099"/>
                </a:lnTo>
                <a:lnTo>
                  <a:pt x="5109210" y="0"/>
                </a:lnTo>
                <a:lnTo>
                  <a:pt x="5223510" y="0"/>
                </a:lnTo>
                <a:lnTo>
                  <a:pt x="5223510" y="38099"/>
                </a:lnTo>
                <a:close/>
              </a:path>
              <a:path w="8414385" h="2872740">
                <a:moveTo>
                  <a:pt x="5375910" y="38099"/>
                </a:moveTo>
                <a:lnTo>
                  <a:pt x="5261610" y="38099"/>
                </a:lnTo>
                <a:lnTo>
                  <a:pt x="5261610" y="0"/>
                </a:lnTo>
                <a:lnTo>
                  <a:pt x="5375910" y="0"/>
                </a:lnTo>
                <a:lnTo>
                  <a:pt x="5375910" y="38099"/>
                </a:lnTo>
                <a:close/>
              </a:path>
              <a:path w="8414385" h="2872740">
                <a:moveTo>
                  <a:pt x="5528310" y="38099"/>
                </a:moveTo>
                <a:lnTo>
                  <a:pt x="5414010" y="38099"/>
                </a:lnTo>
                <a:lnTo>
                  <a:pt x="5414010" y="0"/>
                </a:lnTo>
                <a:lnTo>
                  <a:pt x="5528310" y="0"/>
                </a:lnTo>
                <a:lnTo>
                  <a:pt x="5528310" y="38099"/>
                </a:lnTo>
                <a:close/>
              </a:path>
              <a:path w="8414385" h="2872740">
                <a:moveTo>
                  <a:pt x="5680710" y="38099"/>
                </a:moveTo>
                <a:lnTo>
                  <a:pt x="5566410" y="38099"/>
                </a:lnTo>
                <a:lnTo>
                  <a:pt x="5566410" y="0"/>
                </a:lnTo>
                <a:lnTo>
                  <a:pt x="5680710" y="0"/>
                </a:lnTo>
                <a:lnTo>
                  <a:pt x="5680710" y="38099"/>
                </a:lnTo>
                <a:close/>
              </a:path>
              <a:path w="8414385" h="2872740">
                <a:moveTo>
                  <a:pt x="5833110" y="38099"/>
                </a:moveTo>
                <a:lnTo>
                  <a:pt x="5718810" y="38099"/>
                </a:lnTo>
                <a:lnTo>
                  <a:pt x="5718810" y="0"/>
                </a:lnTo>
                <a:lnTo>
                  <a:pt x="5833110" y="0"/>
                </a:lnTo>
                <a:lnTo>
                  <a:pt x="5833110" y="38099"/>
                </a:lnTo>
                <a:close/>
              </a:path>
              <a:path w="8414385" h="2872740">
                <a:moveTo>
                  <a:pt x="5985510" y="38099"/>
                </a:moveTo>
                <a:lnTo>
                  <a:pt x="5871210" y="38099"/>
                </a:lnTo>
                <a:lnTo>
                  <a:pt x="5871210" y="0"/>
                </a:lnTo>
                <a:lnTo>
                  <a:pt x="5985510" y="0"/>
                </a:lnTo>
                <a:lnTo>
                  <a:pt x="5985510" y="38099"/>
                </a:lnTo>
                <a:close/>
              </a:path>
              <a:path w="8414385" h="2872740">
                <a:moveTo>
                  <a:pt x="6137910" y="38099"/>
                </a:moveTo>
                <a:lnTo>
                  <a:pt x="6023610" y="38099"/>
                </a:lnTo>
                <a:lnTo>
                  <a:pt x="6023610" y="0"/>
                </a:lnTo>
                <a:lnTo>
                  <a:pt x="6137910" y="0"/>
                </a:lnTo>
                <a:lnTo>
                  <a:pt x="6137910" y="38099"/>
                </a:lnTo>
                <a:close/>
              </a:path>
              <a:path w="8414385" h="2872740">
                <a:moveTo>
                  <a:pt x="6290310" y="38099"/>
                </a:moveTo>
                <a:lnTo>
                  <a:pt x="6176010" y="38099"/>
                </a:lnTo>
                <a:lnTo>
                  <a:pt x="6176010" y="0"/>
                </a:lnTo>
                <a:lnTo>
                  <a:pt x="6290310" y="0"/>
                </a:lnTo>
                <a:lnTo>
                  <a:pt x="6290310" y="38099"/>
                </a:lnTo>
                <a:close/>
              </a:path>
              <a:path w="8414385" h="2872740">
                <a:moveTo>
                  <a:pt x="6442710" y="38099"/>
                </a:moveTo>
                <a:lnTo>
                  <a:pt x="6328410" y="38099"/>
                </a:lnTo>
                <a:lnTo>
                  <a:pt x="6328410" y="0"/>
                </a:lnTo>
                <a:lnTo>
                  <a:pt x="6442710" y="0"/>
                </a:lnTo>
                <a:lnTo>
                  <a:pt x="6442710" y="38099"/>
                </a:lnTo>
                <a:close/>
              </a:path>
              <a:path w="8414385" h="2872740">
                <a:moveTo>
                  <a:pt x="6595110" y="38099"/>
                </a:moveTo>
                <a:lnTo>
                  <a:pt x="6480810" y="38099"/>
                </a:lnTo>
                <a:lnTo>
                  <a:pt x="6480810" y="0"/>
                </a:lnTo>
                <a:lnTo>
                  <a:pt x="6595110" y="0"/>
                </a:lnTo>
                <a:lnTo>
                  <a:pt x="6595110" y="38099"/>
                </a:lnTo>
                <a:close/>
              </a:path>
              <a:path w="8414385" h="2872740">
                <a:moveTo>
                  <a:pt x="6747510" y="38099"/>
                </a:moveTo>
                <a:lnTo>
                  <a:pt x="6633210" y="38099"/>
                </a:lnTo>
                <a:lnTo>
                  <a:pt x="6633210" y="0"/>
                </a:lnTo>
                <a:lnTo>
                  <a:pt x="6747510" y="0"/>
                </a:lnTo>
                <a:lnTo>
                  <a:pt x="6747510" y="38099"/>
                </a:lnTo>
                <a:close/>
              </a:path>
              <a:path w="8414385" h="2872740">
                <a:moveTo>
                  <a:pt x="6899910" y="38099"/>
                </a:moveTo>
                <a:lnTo>
                  <a:pt x="6785610" y="38099"/>
                </a:lnTo>
                <a:lnTo>
                  <a:pt x="6785610" y="0"/>
                </a:lnTo>
                <a:lnTo>
                  <a:pt x="6899910" y="0"/>
                </a:lnTo>
                <a:lnTo>
                  <a:pt x="6899910" y="38099"/>
                </a:lnTo>
                <a:close/>
              </a:path>
              <a:path w="8414385" h="2872740">
                <a:moveTo>
                  <a:pt x="7052310" y="38099"/>
                </a:moveTo>
                <a:lnTo>
                  <a:pt x="6938010" y="38099"/>
                </a:lnTo>
                <a:lnTo>
                  <a:pt x="6938010" y="0"/>
                </a:lnTo>
                <a:lnTo>
                  <a:pt x="7052310" y="0"/>
                </a:lnTo>
                <a:lnTo>
                  <a:pt x="7052310" y="38099"/>
                </a:lnTo>
                <a:close/>
              </a:path>
              <a:path w="8414385" h="2872740">
                <a:moveTo>
                  <a:pt x="7204710" y="38099"/>
                </a:moveTo>
                <a:lnTo>
                  <a:pt x="7090410" y="38099"/>
                </a:lnTo>
                <a:lnTo>
                  <a:pt x="7090410" y="0"/>
                </a:lnTo>
                <a:lnTo>
                  <a:pt x="7204710" y="0"/>
                </a:lnTo>
                <a:lnTo>
                  <a:pt x="7204710" y="38099"/>
                </a:lnTo>
                <a:close/>
              </a:path>
              <a:path w="8414385" h="2872740">
                <a:moveTo>
                  <a:pt x="7357110" y="38099"/>
                </a:moveTo>
                <a:lnTo>
                  <a:pt x="7242810" y="38099"/>
                </a:lnTo>
                <a:lnTo>
                  <a:pt x="7242810" y="0"/>
                </a:lnTo>
                <a:lnTo>
                  <a:pt x="7357110" y="0"/>
                </a:lnTo>
                <a:lnTo>
                  <a:pt x="7357110" y="38099"/>
                </a:lnTo>
                <a:close/>
              </a:path>
              <a:path w="8414385" h="2872740">
                <a:moveTo>
                  <a:pt x="7509510" y="38099"/>
                </a:moveTo>
                <a:lnTo>
                  <a:pt x="7395210" y="38099"/>
                </a:lnTo>
                <a:lnTo>
                  <a:pt x="7395210" y="0"/>
                </a:lnTo>
                <a:lnTo>
                  <a:pt x="7509510" y="0"/>
                </a:lnTo>
                <a:lnTo>
                  <a:pt x="7509510" y="38099"/>
                </a:lnTo>
                <a:close/>
              </a:path>
              <a:path w="8414385" h="2872740">
                <a:moveTo>
                  <a:pt x="7661910" y="38099"/>
                </a:moveTo>
                <a:lnTo>
                  <a:pt x="7547610" y="38099"/>
                </a:lnTo>
                <a:lnTo>
                  <a:pt x="7547610" y="0"/>
                </a:lnTo>
                <a:lnTo>
                  <a:pt x="7661910" y="0"/>
                </a:lnTo>
                <a:lnTo>
                  <a:pt x="7661910" y="38099"/>
                </a:lnTo>
                <a:close/>
              </a:path>
              <a:path w="8414385" h="2872740">
                <a:moveTo>
                  <a:pt x="7814310" y="38099"/>
                </a:moveTo>
                <a:lnTo>
                  <a:pt x="7700010" y="38099"/>
                </a:lnTo>
                <a:lnTo>
                  <a:pt x="7700010" y="0"/>
                </a:lnTo>
                <a:lnTo>
                  <a:pt x="7814310" y="0"/>
                </a:lnTo>
                <a:lnTo>
                  <a:pt x="7814310" y="38099"/>
                </a:lnTo>
                <a:close/>
              </a:path>
              <a:path w="8414385" h="2872740">
                <a:moveTo>
                  <a:pt x="7966710" y="38099"/>
                </a:moveTo>
                <a:lnTo>
                  <a:pt x="7852410" y="38099"/>
                </a:lnTo>
                <a:lnTo>
                  <a:pt x="7852410" y="0"/>
                </a:lnTo>
                <a:lnTo>
                  <a:pt x="7966710" y="0"/>
                </a:lnTo>
                <a:lnTo>
                  <a:pt x="7966710" y="38099"/>
                </a:lnTo>
                <a:close/>
              </a:path>
              <a:path w="8414385" h="2872740">
                <a:moveTo>
                  <a:pt x="8119110" y="38099"/>
                </a:moveTo>
                <a:lnTo>
                  <a:pt x="8004810" y="38099"/>
                </a:lnTo>
                <a:lnTo>
                  <a:pt x="8004810" y="0"/>
                </a:lnTo>
                <a:lnTo>
                  <a:pt x="8119110" y="0"/>
                </a:lnTo>
                <a:lnTo>
                  <a:pt x="8119110" y="38099"/>
                </a:lnTo>
                <a:close/>
              </a:path>
              <a:path w="8414385" h="2872740">
                <a:moveTo>
                  <a:pt x="8271510" y="38099"/>
                </a:moveTo>
                <a:lnTo>
                  <a:pt x="8157210" y="38099"/>
                </a:lnTo>
                <a:lnTo>
                  <a:pt x="8157210" y="0"/>
                </a:lnTo>
                <a:lnTo>
                  <a:pt x="8271510" y="0"/>
                </a:lnTo>
                <a:lnTo>
                  <a:pt x="8271510" y="38099"/>
                </a:lnTo>
                <a:close/>
              </a:path>
              <a:path w="8414385" h="2872740">
                <a:moveTo>
                  <a:pt x="8375904" y="38099"/>
                </a:moveTo>
                <a:lnTo>
                  <a:pt x="8309610" y="38099"/>
                </a:lnTo>
                <a:lnTo>
                  <a:pt x="8309610" y="0"/>
                </a:lnTo>
                <a:lnTo>
                  <a:pt x="8394954" y="0"/>
                </a:lnTo>
                <a:lnTo>
                  <a:pt x="8398256" y="292"/>
                </a:lnTo>
                <a:lnTo>
                  <a:pt x="8414004" y="19049"/>
                </a:lnTo>
                <a:lnTo>
                  <a:pt x="8375904" y="19049"/>
                </a:lnTo>
                <a:lnTo>
                  <a:pt x="8375904" y="38099"/>
                </a:lnTo>
                <a:close/>
              </a:path>
              <a:path w="8414385" h="2872740">
                <a:moveTo>
                  <a:pt x="8414004" y="48005"/>
                </a:moveTo>
                <a:lnTo>
                  <a:pt x="8375904" y="48005"/>
                </a:lnTo>
                <a:lnTo>
                  <a:pt x="8375904" y="19049"/>
                </a:lnTo>
                <a:lnTo>
                  <a:pt x="8394954" y="38099"/>
                </a:lnTo>
                <a:lnTo>
                  <a:pt x="8414004" y="38099"/>
                </a:lnTo>
                <a:lnTo>
                  <a:pt x="8414004" y="48005"/>
                </a:lnTo>
                <a:close/>
              </a:path>
              <a:path w="8414385" h="2872740">
                <a:moveTo>
                  <a:pt x="8414004" y="38099"/>
                </a:moveTo>
                <a:lnTo>
                  <a:pt x="8394954" y="38099"/>
                </a:lnTo>
                <a:lnTo>
                  <a:pt x="8375904" y="19049"/>
                </a:lnTo>
                <a:lnTo>
                  <a:pt x="8414004" y="19049"/>
                </a:lnTo>
                <a:lnTo>
                  <a:pt x="8414004" y="38099"/>
                </a:lnTo>
                <a:close/>
              </a:path>
              <a:path w="8414385" h="2872740">
                <a:moveTo>
                  <a:pt x="8414004" y="200405"/>
                </a:moveTo>
                <a:lnTo>
                  <a:pt x="8375904" y="200405"/>
                </a:lnTo>
                <a:lnTo>
                  <a:pt x="8375904" y="86105"/>
                </a:lnTo>
                <a:lnTo>
                  <a:pt x="8414004" y="86105"/>
                </a:lnTo>
                <a:lnTo>
                  <a:pt x="8414004" y="200405"/>
                </a:lnTo>
                <a:close/>
              </a:path>
              <a:path w="8414385" h="2872740">
                <a:moveTo>
                  <a:pt x="8414004" y="352805"/>
                </a:moveTo>
                <a:lnTo>
                  <a:pt x="8375904" y="352805"/>
                </a:lnTo>
                <a:lnTo>
                  <a:pt x="8375904" y="238505"/>
                </a:lnTo>
                <a:lnTo>
                  <a:pt x="8414004" y="238505"/>
                </a:lnTo>
                <a:lnTo>
                  <a:pt x="8414004" y="352805"/>
                </a:lnTo>
                <a:close/>
              </a:path>
              <a:path w="8414385" h="2872740">
                <a:moveTo>
                  <a:pt x="8414004" y="505205"/>
                </a:moveTo>
                <a:lnTo>
                  <a:pt x="8375904" y="505205"/>
                </a:lnTo>
                <a:lnTo>
                  <a:pt x="8375904" y="390905"/>
                </a:lnTo>
                <a:lnTo>
                  <a:pt x="8414004" y="390905"/>
                </a:lnTo>
                <a:lnTo>
                  <a:pt x="8414004" y="505205"/>
                </a:lnTo>
                <a:close/>
              </a:path>
              <a:path w="8414385" h="2872740">
                <a:moveTo>
                  <a:pt x="8414004" y="657605"/>
                </a:moveTo>
                <a:lnTo>
                  <a:pt x="8375904" y="657605"/>
                </a:lnTo>
                <a:lnTo>
                  <a:pt x="8375904" y="543305"/>
                </a:lnTo>
                <a:lnTo>
                  <a:pt x="8414004" y="543305"/>
                </a:lnTo>
                <a:lnTo>
                  <a:pt x="8414004" y="657605"/>
                </a:lnTo>
                <a:close/>
              </a:path>
              <a:path w="8414385" h="2872740">
                <a:moveTo>
                  <a:pt x="8414004" y="810005"/>
                </a:moveTo>
                <a:lnTo>
                  <a:pt x="8375904" y="810005"/>
                </a:lnTo>
                <a:lnTo>
                  <a:pt x="8375904" y="695705"/>
                </a:lnTo>
                <a:lnTo>
                  <a:pt x="8414004" y="695705"/>
                </a:lnTo>
                <a:lnTo>
                  <a:pt x="8414004" y="810005"/>
                </a:lnTo>
                <a:close/>
              </a:path>
              <a:path w="8414385" h="2872740">
                <a:moveTo>
                  <a:pt x="8414004" y="962405"/>
                </a:moveTo>
                <a:lnTo>
                  <a:pt x="8375904" y="962405"/>
                </a:lnTo>
                <a:lnTo>
                  <a:pt x="8375904" y="848105"/>
                </a:lnTo>
                <a:lnTo>
                  <a:pt x="8414004" y="848105"/>
                </a:lnTo>
                <a:lnTo>
                  <a:pt x="8414004" y="962405"/>
                </a:lnTo>
                <a:close/>
              </a:path>
              <a:path w="8414385" h="2872740">
                <a:moveTo>
                  <a:pt x="8414004" y="1114805"/>
                </a:moveTo>
                <a:lnTo>
                  <a:pt x="8375904" y="1114805"/>
                </a:lnTo>
                <a:lnTo>
                  <a:pt x="8375904" y="1000505"/>
                </a:lnTo>
                <a:lnTo>
                  <a:pt x="8414004" y="1000505"/>
                </a:lnTo>
                <a:lnTo>
                  <a:pt x="8414004" y="1114805"/>
                </a:lnTo>
                <a:close/>
              </a:path>
              <a:path w="8414385" h="2872740">
                <a:moveTo>
                  <a:pt x="8414004" y="1267205"/>
                </a:moveTo>
                <a:lnTo>
                  <a:pt x="8375904" y="1267205"/>
                </a:lnTo>
                <a:lnTo>
                  <a:pt x="8375904" y="1152905"/>
                </a:lnTo>
                <a:lnTo>
                  <a:pt x="8414004" y="1152905"/>
                </a:lnTo>
                <a:lnTo>
                  <a:pt x="8414004" y="1267205"/>
                </a:lnTo>
                <a:close/>
              </a:path>
              <a:path w="8414385" h="2872740">
                <a:moveTo>
                  <a:pt x="8414004" y="1419605"/>
                </a:moveTo>
                <a:lnTo>
                  <a:pt x="8375904" y="1419605"/>
                </a:lnTo>
                <a:lnTo>
                  <a:pt x="8375904" y="1305305"/>
                </a:lnTo>
                <a:lnTo>
                  <a:pt x="8414004" y="1305305"/>
                </a:lnTo>
                <a:lnTo>
                  <a:pt x="8414004" y="1419605"/>
                </a:lnTo>
                <a:close/>
              </a:path>
              <a:path w="8414385" h="2872740">
                <a:moveTo>
                  <a:pt x="8414004" y="1572005"/>
                </a:moveTo>
                <a:lnTo>
                  <a:pt x="8375904" y="1572005"/>
                </a:lnTo>
                <a:lnTo>
                  <a:pt x="8375904" y="1457705"/>
                </a:lnTo>
                <a:lnTo>
                  <a:pt x="8414004" y="1457705"/>
                </a:lnTo>
                <a:lnTo>
                  <a:pt x="8414004" y="1572005"/>
                </a:lnTo>
                <a:close/>
              </a:path>
              <a:path w="8414385" h="2872740">
                <a:moveTo>
                  <a:pt x="8414004" y="1724405"/>
                </a:moveTo>
                <a:lnTo>
                  <a:pt x="8375904" y="1724405"/>
                </a:lnTo>
                <a:lnTo>
                  <a:pt x="8375904" y="1610105"/>
                </a:lnTo>
                <a:lnTo>
                  <a:pt x="8414004" y="1610105"/>
                </a:lnTo>
                <a:lnTo>
                  <a:pt x="8414004" y="1724405"/>
                </a:lnTo>
                <a:close/>
              </a:path>
              <a:path w="8414385" h="2872740">
                <a:moveTo>
                  <a:pt x="8414004" y="1876805"/>
                </a:moveTo>
                <a:lnTo>
                  <a:pt x="8375904" y="1876805"/>
                </a:lnTo>
                <a:lnTo>
                  <a:pt x="8375904" y="1762505"/>
                </a:lnTo>
                <a:lnTo>
                  <a:pt x="8414004" y="1762505"/>
                </a:lnTo>
                <a:lnTo>
                  <a:pt x="8414004" y="1876805"/>
                </a:lnTo>
                <a:close/>
              </a:path>
              <a:path w="8414385" h="2872740">
                <a:moveTo>
                  <a:pt x="8414004" y="2029205"/>
                </a:moveTo>
                <a:lnTo>
                  <a:pt x="8375904" y="2029205"/>
                </a:lnTo>
                <a:lnTo>
                  <a:pt x="8375904" y="1914905"/>
                </a:lnTo>
                <a:lnTo>
                  <a:pt x="8414004" y="1914905"/>
                </a:lnTo>
                <a:lnTo>
                  <a:pt x="8414004" y="2029205"/>
                </a:lnTo>
                <a:close/>
              </a:path>
              <a:path w="8414385" h="2872740">
                <a:moveTo>
                  <a:pt x="8414004" y="2181605"/>
                </a:moveTo>
                <a:lnTo>
                  <a:pt x="8375904" y="2181605"/>
                </a:lnTo>
                <a:lnTo>
                  <a:pt x="8375904" y="2067305"/>
                </a:lnTo>
                <a:lnTo>
                  <a:pt x="8414004" y="2067305"/>
                </a:lnTo>
                <a:lnTo>
                  <a:pt x="8414004" y="2181605"/>
                </a:lnTo>
                <a:close/>
              </a:path>
              <a:path w="8414385" h="2872740">
                <a:moveTo>
                  <a:pt x="8414004" y="2334005"/>
                </a:moveTo>
                <a:lnTo>
                  <a:pt x="8375904" y="2334005"/>
                </a:lnTo>
                <a:lnTo>
                  <a:pt x="8375904" y="2219705"/>
                </a:lnTo>
                <a:lnTo>
                  <a:pt x="8414004" y="2219705"/>
                </a:lnTo>
                <a:lnTo>
                  <a:pt x="8414004" y="2334005"/>
                </a:lnTo>
                <a:close/>
              </a:path>
              <a:path w="8414385" h="2872740">
                <a:moveTo>
                  <a:pt x="8414004" y="2486405"/>
                </a:moveTo>
                <a:lnTo>
                  <a:pt x="8375904" y="2486405"/>
                </a:lnTo>
                <a:lnTo>
                  <a:pt x="8375904" y="2372105"/>
                </a:lnTo>
                <a:lnTo>
                  <a:pt x="8414004" y="2372105"/>
                </a:lnTo>
                <a:lnTo>
                  <a:pt x="8414004" y="2486405"/>
                </a:lnTo>
                <a:close/>
              </a:path>
              <a:path w="8414385" h="2872740">
                <a:moveTo>
                  <a:pt x="8414004" y="2638805"/>
                </a:moveTo>
                <a:lnTo>
                  <a:pt x="8375904" y="2638805"/>
                </a:lnTo>
                <a:lnTo>
                  <a:pt x="8375904" y="2524505"/>
                </a:lnTo>
                <a:lnTo>
                  <a:pt x="8414004" y="2524505"/>
                </a:lnTo>
                <a:lnTo>
                  <a:pt x="8414004" y="2638805"/>
                </a:lnTo>
                <a:close/>
              </a:path>
              <a:path w="8414385" h="2872740">
                <a:moveTo>
                  <a:pt x="8414004" y="2791205"/>
                </a:moveTo>
                <a:lnTo>
                  <a:pt x="8375904" y="2791205"/>
                </a:lnTo>
                <a:lnTo>
                  <a:pt x="8375904" y="2676905"/>
                </a:lnTo>
                <a:lnTo>
                  <a:pt x="8414004" y="2676905"/>
                </a:lnTo>
                <a:lnTo>
                  <a:pt x="8414004" y="2791205"/>
                </a:lnTo>
                <a:close/>
              </a:path>
              <a:path w="8414385" h="2872740">
                <a:moveTo>
                  <a:pt x="8375904" y="2853690"/>
                </a:moveTo>
                <a:lnTo>
                  <a:pt x="8375904" y="2829305"/>
                </a:lnTo>
                <a:lnTo>
                  <a:pt x="8414004" y="2829305"/>
                </a:lnTo>
                <a:lnTo>
                  <a:pt x="8414004" y="2834640"/>
                </a:lnTo>
                <a:lnTo>
                  <a:pt x="8394954" y="2834640"/>
                </a:lnTo>
                <a:lnTo>
                  <a:pt x="8375904" y="2853690"/>
                </a:lnTo>
                <a:close/>
              </a:path>
              <a:path w="8414385" h="2872740">
                <a:moveTo>
                  <a:pt x="8394954" y="2872740"/>
                </a:moveTo>
                <a:lnTo>
                  <a:pt x="8305038" y="2872740"/>
                </a:lnTo>
                <a:lnTo>
                  <a:pt x="8305038" y="2834640"/>
                </a:lnTo>
                <a:lnTo>
                  <a:pt x="8375904" y="2834640"/>
                </a:lnTo>
                <a:lnTo>
                  <a:pt x="8375904" y="2853690"/>
                </a:lnTo>
                <a:lnTo>
                  <a:pt x="8414004" y="2853690"/>
                </a:lnTo>
                <a:lnTo>
                  <a:pt x="8398256" y="2872447"/>
                </a:lnTo>
                <a:lnTo>
                  <a:pt x="8394954" y="2872740"/>
                </a:lnTo>
                <a:close/>
              </a:path>
              <a:path w="8414385" h="2872740">
                <a:moveTo>
                  <a:pt x="8414004" y="2853690"/>
                </a:moveTo>
                <a:lnTo>
                  <a:pt x="8375904" y="2853690"/>
                </a:lnTo>
                <a:lnTo>
                  <a:pt x="8394954" y="2834640"/>
                </a:lnTo>
                <a:lnTo>
                  <a:pt x="8414004" y="2834640"/>
                </a:lnTo>
                <a:lnTo>
                  <a:pt x="8414004" y="2853690"/>
                </a:lnTo>
                <a:close/>
              </a:path>
              <a:path w="8414385" h="2872740">
                <a:moveTo>
                  <a:pt x="8266938" y="2872740"/>
                </a:moveTo>
                <a:lnTo>
                  <a:pt x="8152638" y="2872740"/>
                </a:lnTo>
                <a:lnTo>
                  <a:pt x="8152638" y="2834640"/>
                </a:lnTo>
                <a:lnTo>
                  <a:pt x="8266938" y="2834640"/>
                </a:lnTo>
                <a:lnTo>
                  <a:pt x="8266938" y="2872740"/>
                </a:lnTo>
                <a:close/>
              </a:path>
              <a:path w="8414385" h="2872740">
                <a:moveTo>
                  <a:pt x="8114538" y="2872740"/>
                </a:moveTo>
                <a:lnTo>
                  <a:pt x="8000238" y="2872740"/>
                </a:lnTo>
                <a:lnTo>
                  <a:pt x="8000238" y="2834640"/>
                </a:lnTo>
                <a:lnTo>
                  <a:pt x="8114538" y="2834640"/>
                </a:lnTo>
                <a:lnTo>
                  <a:pt x="8114538" y="2872740"/>
                </a:lnTo>
                <a:close/>
              </a:path>
              <a:path w="8414385" h="2872740">
                <a:moveTo>
                  <a:pt x="7962138" y="2872740"/>
                </a:moveTo>
                <a:lnTo>
                  <a:pt x="7847838" y="2872740"/>
                </a:lnTo>
                <a:lnTo>
                  <a:pt x="7847838" y="2834640"/>
                </a:lnTo>
                <a:lnTo>
                  <a:pt x="7962138" y="2834640"/>
                </a:lnTo>
                <a:lnTo>
                  <a:pt x="7962138" y="2872740"/>
                </a:lnTo>
                <a:close/>
              </a:path>
              <a:path w="8414385" h="2872740">
                <a:moveTo>
                  <a:pt x="7809738" y="2872740"/>
                </a:moveTo>
                <a:lnTo>
                  <a:pt x="7695438" y="2872740"/>
                </a:lnTo>
                <a:lnTo>
                  <a:pt x="7695438" y="2834640"/>
                </a:lnTo>
                <a:lnTo>
                  <a:pt x="7809738" y="2834640"/>
                </a:lnTo>
                <a:lnTo>
                  <a:pt x="7809738" y="2872740"/>
                </a:lnTo>
                <a:close/>
              </a:path>
              <a:path w="8414385" h="2872740">
                <a:moveTo>
                  <a:pt x="7657338" y="2872740"/>
                </a:moveTo>
                <a:lnTo>
                  <a:pt x="7543038" y="2872740"/>
                </a:lnTo>
                <a:lnTo>
                  <a:pt x="7543038" y="2834640"/>
                </a:lnTo>
                <a:lnTo>
                  <a:pt x="7657338" y="2834640"/>
                </a:lnTo>
                <a:lnTo>
                  <a:pt x="7657338" y="2872740"/>
                </a:lnTo>
                <a:close/>
              </a:path>
              <a:path w="8414385" h="2872740">
                <a:moveTo>
                  <a:pt x="7504938" y="2872740"/>
                </a:moveTo>
                <a:lnTo>
                  <a:pt x="7390638" y="2872740"/>
                </a:lnTo>
                <a:lnTo>
                  <a:pt x="7390638" y="2834640"/>
                </a:lnTo>
                <a:lnTo>
                  <a:pt x="7504938" y="2834640"/>
                </a:lnTo>
                <a:lnTo>
                  <a:pt x="7504938" y="2872740"/>
                </a:lnTo>
                <a:close/>
              </a:path>
              <a:path w="8414385" h="2872740">
                <a:moveTo>
                  <a:pt x="7352538" y="2872740"/>
                </a:moveTo>
                <a:lnTo>
                  <a:pt x="7238238" y="2872740"/>
                </a:lnTo>
                <a:lnTo>
                  <a:pt x="7238238" y="2834640"/>
                </a:lnTo>
                <a:lnTo>
                  <a:pt x="7352538" y="2834640"/>
                </a:lnTo>
                <a:lnTo>
                  <a:pt x="7352538" y="2872740"/>
                </a:lnTo>
                <a:close/>
              </a:path>
              <a:path w="8414385" h="2872740">
                <a:moveTo>
                  <a:pt x="7200138" y="2872740"/>
                </a:moveTo>
                <a:lnTo>
                  <a:pt x="7085838" y="2872740"/>
                </a:lnTo>
                <a:lnTo>
                  <a:pt x="7085838" y="2834640"/>
                </a:lnTo>
                <a:lnTo>
                  <a:pt x="7200138" y="2834640"/>
                </a:lnTo>
                <a:lnTo>
                  <a:pt x="7200138" y="2872740"/>
                </a:lnTo>
                <a:close/>
              </a:path>
              <a:path w="8414385" h="2872740">
                <a:moveTo>
                  <a:pt x="7047738" y="2872740"/>
                </a:moveTo>
                <a:lnTo>
                  <a:pt x="6933438" y="2872740"/>
                </a:lnTo>
                <a:lnTo>
                  <a:pt x="6933438" y="2834640"/>
                </a:lnTo>
                <a:lnTo>
                  <a:pt x="7047738" y="2834640"/>
                </a:lnTo>
                <a:lnTo>
                  <a:pt x="7047738" y="2872740"/>
                </a:lnTo>
                <a:close/>
              </a:path>
              <a:path w="8414385" h="2872740">
                <a:moveTo>
                  <a:pt x="6895338" y="2872740"/>
                </a:moveTo>
                <a:lnTo>
                  <a:pt x="6781038" y="2872740"/>
                </a:lnTo>
                <a:lnTo>
                  <a:pt x="6781038" y="2834640"/>
                </a:lnTo>
                <a:lnTo>
                  <a:pt x="6895338" y="2834640"/>
                </a:lnTo>
                <a:lnTo>
                  <a:pt x="6895338" y="2872740"/>
                </a:lnTo>
                <a:close/>
              </a:path>
              <a:path w="8414385" h="2872740">
                <a:moveTo>
                  <a:pt x="6742938" y="2872740"/>
                </a:moveTo>
                <a:lnTo>
                  <a:pt x="6628638" y="2872740"/>
                </a:lnTo>
                <a:lnTo>
                  <a:pt x="6628638" y="2834640"/>
                </a:lnTo>
                <a:lnTo>
                  <a:pt x="6742938" y="2834640"/>
                </a:lnTo>
                <a:lnTo>
                  <a:pt x="6742938" y="2872740"/>
                </a:lnTo>
                <a:close/>
              </a:path>
              <a:path w="8414385" h="2872740">
                <a:moveTo>
                  <a:pt x="6590538" y="2872740"/>
                </a:moveTo>
                <a:lnTo>
                  <a:pt x="6476238" y="2872740"/>
                </a:lnTo>
                <a:lnTo>
                  <a:pt x="6476238" y="2834640"/>
                </a:lnTo>
                <a:lnTo>
                  <a:pt x="6590538" y="2834640"/>
                </a:lnTo>
                <a:lnTo>
                  <a:pt x="6590538" y="2872740"/>
                </a:lnTo>
                <a:close/>
              </a:path>
              <a:path w="8414385" h="2872740">
                <a:moveTo>
                  <a:pt x="6438138" y="2872740"/>
                </a:moveTo>
                <a:lnTo>
                  <a:pt x="6323838" y="2872740"/>
                </a:lnTo>
                <a:lnTo>
                  <a:pt x="6323838" y="2834640"/>
                </a:lnTo>
                <a:lnTo>
                  <a:pt x="6438138" y="2834640"/>
                </a:lnTo>
                <a:lnTo>
                  <a:pt x="6438138" y="2872740"/>
                </a:lnTo>
                <a:close/>
              </a:path>
              <a:path w="8414385" h="2872740">
                <a:moveTo>
                  <a:pt x="6285738" y="2872740"/>
                </a:moveTo>
                <a:lnTo>
                  <a:pt x="6171438" y="2872740"/>
                </a:lnTo>
                <a:lnTo>
                  <a:pt x="6171438" y="2834640"/>
                </a:lnTo>
                <a:lnTo>
                  <a:pt x="6285738" y="2834640"/>
                </a:lnTo>
                <a:lnTo>
                  <a:pt x="6285738" y="2872740"/>
                </a:lnTo>
                <a:close/>
              </a:path>
              <a:path w="8414385" h="2872740">
                <a:moveTo>
                  <a:pt x="6133338" y="2872740"/>
                </a:moveTo>
                <a:lnTo>
                  <a:pt x="6019038" y="2872740"/>
                </a:lnTo>
                <a:lnTo>
                  <a:pt x="6019038" y="2834640"/>
                </a:lnTo>
                <a:lnTo>
                  <a:pt x="6133338" y="2834640"/>
                </a:lnTo>
                <a:lnTo>
                  <a:pt x="6133338" y="2872740"/>
                </a:lnTo>
                <a:close/>
              </a:path>
              <a:path w="8414385" h="2872740">
                <a:moveTo>
                  <a:pt x="5980938" y="2872740"/>
                </a:moveTo>
                <a:lnTo>
                  <a:pt x="5866638" y="2872740"/>
                </a:lnTo>
                <a:lnTo>
                  <a:pt x="5866638" y="2834640"/>
                </a:lnTo>
                <a:lnTo>
                  <a:pt x="5980938" y="2834640"/>
                </a:lnTo>
                <a:lnTo>
                  <a:pt x="5980938" y="2872740"/>
                </a:lnTo>
                <a:close/>
              </a:path>
              <a:path w="8414385" h="2872740">
                <a:moveTo>
                  <a:pt x="5828538" y="2872740"/>
                </a:moveTo>
                <a:lnTo>
                  <a:pt x="5714238" y="2872740"/>
                </a:lnTo>
                <a:lnTo>
                  <a:pt x="5714238" y="2834640"/>
                </a:lnTo>
                <a:lnTo>
                  <a:pt x="5828538" y="2834640"/>
                </a:lnTo>
                <a:lnTo>
                  <a:pt x="5828538" y="2872740"/>
                </a:lnTo>
                <a:close/>
              </a:path>
              <a:path w="8414385" h="2872740">
                <a:moveTo>
                  <a:pt x="5676138" y="2872740"/>
                </a:moveTo>
                <a:lnTo>
                  <a:pt x="5561838" y="2872740"/>
                </a:lnTo>
                <a:lnTo>
                  <a:pt x="5561838" y="2834640"/>
                </a:lnTo>
                <a:lnTo>
                  <a:pt x="5676138" y="2834640"/>
                </a:lnTo>
                <a:lnTo>
                  <a:pt x="5676138" y="2872740"/>
                </a:lnTo>
                <a:close/>
              </a:path>
              <a:path w="8414385" h="2872740">
                <a:moveTo>
                  <a:pt x="5523738" y="2872740"/>
                </a:moveTo>
                <a:lnTo>
                  <a:pt x="5409438" y="2872740"/>
                </a:lnTo>
                <a:lnTo>
                  <a:pt x="5409438" y="2834640"/>
                </a:lnTo>
                <a:lnTo>
                  <a:pt x="5523738" y="2834640"/>
                </a:lnTo>
                <a:lnTo>
                  <a:pt x="5523738" y="2872740"/>
                </a:lnTo>
                <a:close/>
              </a:path>
              <a:path w="8414385" h="2872740">
                <a:moveTo>
                  <a:pt x="5371338" y="2872740"/>
                </a:moveTo>
                <a:lnTo>
                  <a:pt x="5257038" y="2872740"/>
                </a:lnTo>
                <a:lnTo>
                  <a:pt x="5257038" y="2834640"/>
                </a:lnTo>
                <a:lnTo>
                  <a:pt x="5371338" y="2834640"/>
                </a:lnTo>
                <a:lnTo>
                  <a:pt x="5371338" y="2872740"/>
                </a:lnTo>
                <a:close/>
              </a:path>
              <a:path w="8414385" h="2872740">
                <a:moveTo>
                  <a:pt x="5218938" y="2872740"/>
                </a:moveTo>
                <a:lnTo>
                  <a:pt x="5104638" y="2872740"/>
                </a:lnTo>
                <a:lnTo>
                  <a:pt x="5104638" y="2834640"/>
                </a:lnTo>
                <a:lnTo>
                  <a:pt x="5218938" y="2834640"/>
                </a:lnTo>
                <a:lnTo>
                  <a:pt x="5218938" y="2872740"/>
                </a:lnTo>
                <a:close/>
              </a:path>
              <a:path w="8414385" h="2872740">
                <a:moveTo>
                  <a:pt x="5066538" y="2872740"/>
                </a:moveTo>
                <a:lnTo>
                  <a:pt x="4952238" y="2872740"/>
                </a:lnTo>
                <a:lnTo>
                  <a:pt x="4952238" y="2834640"/>
                </a:lnTo>
                <a:lnTo>
                  <a:pt x="5066538" y="2834640"/>
                </a:lnTo>
                <a:lnTo>
                  <a:pt x="5066538" y="2872740"/>
                </a:lnTo>
                <a:close/>
              </a:path>
              <a:path w="8414385" h="2872740">
                <a:moveTo>
                  <a:pt x="4914138" y="2872740"/>
                </a:moveTo>
                <a:lnTo>
                  <a:pt x="4799838" y="2872740"/>
                </a:lnTo>
                <a:lnTo>
                  <a:pt x="4799838" y="2834640"/>
                </a:lnTo>
                <a:lnTo>
                  <a:pt x="4914138" y="2834640"/>
                </a:lnTo>
                <a:lnTo>
                  <a:pt x="4914138" y="2872740"/>
                </a:lnTo>
                <a:close/>
              </a:path>
              <a:path w="8414385" h="2872740">
                <a:moveTo>
                  <a:pt x="4761738" y="2872740"/>
                </a:moveTo>
                <a:lnTo>
                  <a:pt x="4647438" y="2872740"/>
                </a:lnTo>
                <a:lnTo>
                  <a:pt x="4647438" y="2834640"/>
                </a:lnTo>
                <a:lnTo>
                  <a:pt x="4761738" y="2834640"/>
                </a:lnTo>
                <a:lnTo>
                  <a:pt x="4761738" y="2872740"/>
                </a:lnTo>
                <a:close/>
              </a:path>
              <a:path w="8414385" h="2872740">
                <a:moveTo>
                  <a:pt x="4609338" y="2872740"/>
                </a:moveTo>
                <a:lnTo>
                  <a:pt x="4495038" y="2872740"/>
                </a:lnTo>
                <a:lnTo>
                  <a:pt x="4495038" y="2834640"/>
                </a:lnTo>
                <a:lnTo>
                  <a:pt x="4609338" y="2834640"/>
                </a:lnTo>
                <a:lnTo>
                  <a:pt x="4609338" y="2872740"/>
                </a:lnTo>
                <a:close/>
              </a:path>
              <a:path w="8414385" h="2872740">
                <a:moveTo>
                  <a:pt x="4456938" y="2872740"/>
                </a:moveTo>
                <a:lnTo>
                  <a:pt x="4342638" y="2872740"/>
                </a:lnTo>
                <a:lnTo>
                  <a:pt x="4342638" y="2834640"/>
                </a:lnTo>
                <a:lnTo>
                  <a:pt x="4456938" y="2834640"/>
                </a:lnTo>
                <a:lnTo>
                  <a:pt x="4456938" y="2872740"/>
                </a:lnTo>
                <a:close/>
              </a:path>
              <a:path w="8414385" h="2872740">
                <a:moveTo>
                  <a:pt x="4304538" y="2872740"/>
                </a:moveTo>
                <a:lnTo>
                  <a:pt x="4190238" y="2872740"/>
                </a:lnTo>
                <a:lnTo>
                  <a:pt x="4190238" y="2834640"/>
                </a:lnTo>
                <a:lnTo>
                  <a:pt x="4304538" y="2834640"/>
                </a:lnTo>
                <a:lnTo>
                  <a:pt x="4304538" y="2872740"/>
                </a:lnTo>
                <a:close/>
              </a:path>
              <a:path w="8414385" h="2872740">
                <a:moveTo>
                  <a:pt x="4152138" y="2872740"/>
                </a:moveTo>
                <a:lnTo>
                  <a:pt x="4037838" y="2872740"/>
                </a:lnTo>
                <a:lnTo>
                  <a:pt x="4037838" y="2834640"/>
                </a:lnTo>
                <a:lnTo>
                  <a:pt x="4152138" y="2834640"/>
                </a:lnTo>
                <a:lnTo>
                  <a:pt x="4152138" y="2872740"/>
                </a:lnTo>
                <a:close/>
              </a:path>
              <a:path w="8414385" h="2872740">
                <a:moveTo>
                  <a:pt x="3999738" y="2872740"/>
                </a:moveTo>
                <a:lnTo>
                  <a:pt x="3885438" y="2872740"/>
                </a:lnTo>
                <a:lnTo>
                  <a:pt x="3885438" y="2834640"/>
                </a:lnTo>
                <a:lnTo>
                  <a:pt x="3999738" y="2834640"/>
                </a:lnTo>
                <a:lnTo>
                  <a:pt x="3999738" y="2872740"/>
                </a:lnTo>
                <a:close/>
              </a:path>
              <a:path w="8414385" h="2872740">
                <a:moveTo>
                  <a:pt x="3847338" y="2872740"/>
                </a:moveTo>
                <a:lnTo>
                  <a:pt x="3733038" y="2872740"/>
                </a:lnTo>
                <a:lnTo>
                  <a:pt x="3733038" y="2834640"/>
                </a:lnTo>
                <a:lnTo>
                  <a:pt x="3847338" y="2834640"/>
                </a:lnTo>
                <a:lnTo>
                  <a:pt x="3847338" y="2872740"/>
                </a:lnTo>
                <a:close/>
              </a:path>
              <a:path w="8414385" h="2872740">
                <a:moveTo>
                  <a:pt x="3694938" y="2872740"/>
                </a:moveTo>
                <a:lnTo>
                  <a:pt x="3580638" y="2872740"/>
                </a:lnTo>
                <a:lnTo>
                  <a:pt x="3580638" y="2834640"/>
                </a:lnTo>
                <a:lnTo>
                  <a:pt x="3694938" y="2834640"/>
                </a:lnTo>
                <a:lnTo>
                  <a:pt x="3694938" y="2872740"/>
                </a:lnTo>
                <a:close/>
              </a:path>
              <a:path w="8414385" h="2872740">
                <a:moveTo>
                  <a:pt x="3542538" y="2872740"/>
                </a:moveTo>
                <a:lnTo>
                  <a:pt x="3428238" y="2872740"/>
                </a:lnTo>
                <a:lnTo>
                  <a:pt x="3428238" y="2834640"/>
                </a:lnTo>
                <a:lnTo>
                  <a:pt x="3542538" y="2834640"/>
                </a:lnTo>
                <a:lnTo>
                  <a:pt x="3542538" y="2872740"/>
                </a:lnTo>
                <a:close/>
              </a:path>
              <a:path w="8414385" h="2872740">
                <a:moveTo>
                  <a:pt x="3390138" y="2872740"/>
                </a:moveTo>
                <a:lnTo>
                  <a:pt x="3275838" y="2872740"/>
                </a:lnTo>
                <a:lnTo>
                  <a:pt x="3275838" y="2834640"/>
                </a:lnTo>
                <a:lnTo>
                  <a:pt x="3390138" y="2834640"/>
                </a:lnTo>
                <a:lnTo>
                  <a:pt x="3390138" y="2872740"/>
                </a:lnTo>
                <a:close/>
              </a:path>
              <a:path w="8414385" h="2872740">
                <a:moveTo>
                  <a:pt x="3237738" y="2872740"/>
                </a:moveTo>
                <a:lnTo>
                  <a:pt x="3123438" y="2872740"/>
                </a:lnTo>
                <a:lnTo>
                  <a:pt x="3123438" y="2834640"/>
                </a:lnTo>
                <a:lnTo>
                  <a:pt x="3237738" y="2834640"/>
                </a:lnTo>
                <a:lnTo>
                  <a:pt x="3237738" y="2872740"/>
                </a:lnTo>
                <a:close/>
              </a:path>
              <a:path w="8414385" h="2872740">
                <a:moveTo>
                  <a:pt x="3085338" y="2872740"/>
                </a:moveTo>
                <a:lnTo>
                  <a:pt x="2971038" y="2872740"/>
                </a:lnTo>
                <a:lnTo>
                  <a:pt x="2971038" y="2834640"/>
                </a:lnTo>
                <a:lnTo>
                  <a:pt x="3085338" y="2834640"/>
                </a:lnTo>
                <a:lnTo>
                  <a:pt x="3085338" y="2872740"/>
                </a:lnTo>
                <a:close/>
              </a:path>
              <a:path w="8414385" h="2872740">
                <a:moveTo>
                  <a:pt x="2932938" y="2872740"/>
                </a:moveTo>
                <a:lnTo>
                  <a:pt x="2818638" y="2872740"/>
                </a:lnTo>
                <a:lnTo>
                  <a:pt x="2818638" y="2834640"/>
                </a:lnTo>
                <a:lnTo>
                  <a:pt x="2932938" y="2834640"/>
                </a:lnTo>
                <a:lnTo>
                  <a:pt x="2932938" y="2872740"/>
                </a:lnTo>
                <a:close/>
              </a:path>
              <a:path w="8414385" h="2872740">
                <a:moveTo>
                  <a:pt x="2780538" y="2872740"/>
                </a:moveTo>
                <a:lnTo>
                  <a:pt x="2666238" y="2872740"/>
                </a:lnTo>
                <a:lnTo>
                  <a:pt x="2666238" y="2834640"/>
                </a:lnTo>
                <a:lnTo>
                  <a:pt x="2780538" y="2834640"/>
                </a:lnTo>
                <a:lnTo>
                  <a:pt x="2780538" y="2872740"/>
                </a:lnTo>
                <a:close/>
              </a:path>
              <a:path w="8414385" h="2872740">
                <a:moveTo>
                  <a:pt x="2628138" y="2872740"/>
                </a:moveTo>
                <a:lnTo>
                  <a:pt x="2513838" y="2872740"/>
                </a:lnTo>
                <a:lnTo>
                  <a:pt x="2513838" y="2834640"/>
                </a:lnTo>
                <a:lnTo>
                  <a:pt x="2628138" y="2834640"/>
                </a:lnTo>
                <a:lnTo>
                  <a:pt x="2628138" y="2872740"/>
                </a:lnTo>
                <a:close/>
              </a:path>
              <a:path w="8414385" h="2872740">
                <a:moveTo>
                  <a:pt x="2475738" y="2872740"/>
                </a:moveTo>
                <a:lnTo>
                  <a:pt x="2361438" y="2872740"/>
                </a:lnTo>
                <a:lnTo>
                  <a:pt x="2361438" y="2834640"/>
                </a:lnTo>
                <a:lnTo>
                  <a:pt x="2475738" y="2834640"/>
                </a:lnTo>
                <a:lnTo>
                  <a:pt x="2475738" y="2872740"/>
                </a:lnTo>
                <a:close/>
              </a:path>
              <a:path w="8414385" h="2872740">
                <a:moveTo>
                  <a:pt x="2323338" y="2872740"/>
                </a:moveTo>
                <a:lnTo>
                  <a:pt x="2209038" y="2872740"/>
                </a:lnTo>
                <a:lnTo>
                  <a:pt x="2209038" y="2834640"/>
                </a:lnTo>
                <a:lnTo>
                  <a:pt x="2323338" y="2834640"/>
                </a:lnTo>
                <a:lnTo>
                  <a:pt x="2323338" y="2872740"/>
                </a:lnTo>
                <a:close/>
              </a:path>
              <a:path w="8414385" h="2872740">
                <a:moveTo>
                  <a:pt x="2170938" y="2872740"/>
                </a:moveTo>
                <a:lnTo>
                  <a:pt x="2056638" y="2872740"/>
                </a:lnTo>
                <a:lnTo>
                  <a:pt x="2056638" y="2834640"/>
                </a:lnTo>
                <a:lnTo>
                  <a:pt x="2170938" y="2834640"/>
                </a:lnTo>
                <a:lnTo>
                  <a:pt x="2170938" y="2872740"/>
                </a:lnTo>
                <a:close/>
              </a:path>
              <a:path w="8414385" h="2872740">
                <a:moveTo>
                  <a:pt x="2018538" y="2872740"/>
                </a:moveTo>
                <a:lnTo>
                  <a:pt x="1904238" y="2872740"/>
                </a:lnTo>
                <a:lnTo>
                  <a:pt x="1904238" y="2834640"/>
                </a:lnTo>
                <a:lnTo>
                  <a:pt x="2018538" y="2834640"/>
                </a:lnTo>
                <a:lnTo>
                  <a:pt x="2018538" y="2872740"/>
                </a:lnTo>
                <a:close/>
              </a:path>
              <a:path w="8414385" h="2872740">
                <a:moveTo>
                  <a:pt x="1866138" y="2872740"/>
                </a:moveTo>
                <a:lnTo>
                  <a:pt x="1751838" y="2872740"/>
                </a:lnTo>
                <a:lnTo>
                  <a:pt x="1751838" y="2834640"/>
                </a:lnTo>
                <a:lnTo>
                  <a:pt x="1866138" y="2834640"/>
                </a:lnTo>
                <a:lnTo>
                  <a:pt x="1866138" y="2872740"/>
                </a:lnTo>
                <a:close/>
              </a:path>
              <a:path w="8414385" h="2872740">
                <a:moveTo>
                  <a:pt x="1713738" y="2872740"/>
                </a:moveTo>
                <a:lnTo>
                  <a:pt x="1599438" y="2872740"/>
                </a:lnTo>
                <a:lnTo>
                  <a:pt x="1599438" y="2834640"/>
                </a:lnTo>
                <a:lnTo>
                  <a:pt x="1713738" y="2834640"/>
                </a:lnTo>
                <a:lnTo>
                  <a:pt x="1713738" y="2872740"/>
                </a:lnTo>
                <a:close/>
              </a:path>
              <a:path w="8414385" h="2872740">
                <a:moveTo>
                  <a:pt x="1561338" y="2872740"/>
                </a:moveTo>
                <a:lnTo>
                  <a:pt x="1447038" y="2872740"/>
                </a:lnTo>
                <a:lnTo>
                  <a:pt x="1447038" y="2834640"/>
                </a:lnTo>
                <a:lnTo>
                  <a:pt x="1561338" y="2834640"/>
                </a:lnTo>
                <a:lnTo>
                  <a:pt x="1561338" y="2872740"/>
                </a:lnTo>
                <a:close/>
              </a:path>
              <a:path w="8414385" h="2872740">
                <a:moveTo>
                  <a:pt x="1408938" y="2872740"/>
                </a:moveTo>
                <a:lnTo>
                  <a:pt x="1294638" y="2872740"/>
                </a:lnTo>
                <a:lnTo>
                  <a:pt x="1294638" y="2834640"/>
                </a:lnTo>
                <a:lnTo>
                  <a:pt x="1408938" y="2834640"/>
                </a:lnTo>
                <a:lnTo>
                  <a:pt x="1408938" y="2872740"/>
                </a:lnTo>
                <a:close/>
              </a:path>
              <a:path w="8414385" h="2872740">
                <a:moveTo>
                  <a:pt x="1256538" y="2872740"/>
                </a:moveTo>
                <a:lnTo>
                  <a:pt x="1142238" y="2872740"/>
                </a:lnTo>
                <a:lnTo>
                  <a:pt x="1142238" y="2834640"/>
                </a:lnTo>
                <a:lnTo>
                  <a:pt x="1256538" y="2834640"/>
                </a:lnTo>
                <a:lnTo>
                  <a:pt x="1256538" y="2872740"/>
                </a:lnTo>
                <a:close/>
              </a:path>
              <a:path w="8414385" h="2872740">
                <a:moveTo>
                  <a:pt x="1104138" y="2872740"/>
                </a:moveTo>
                <a:lnTo>
                  <a:pt x="989838" y="2872740"/>
                </a:lnTo>
                <a:lnTo>
                  <a:pt x="989838" y="2834640"/>
                </a:lnTo>
                <a:lnTo>
                  <a:pt x="1104138" y="2834640"/>
                </a:lnTo>
                <a:lnTo>
                  <a:pt x="1104138" y="2872740"/>
                </a:lnTo>
                <a:close/>
              </a:path>
              <a:path w="8414385" h="2872740">
                <a:moveTo>
                  <a:pt x="951738" y="2872740"/>
                </a:moveTo>
                <a:lnTo>
                  <a:pt x="837438" y="2872740"/>
                </a:lnTo>
                <a:lnTo>
                  <a:pt x="837438" y="2834640"/>
                </a:lnTo>
                <a:lnTo>
                  <a:pt x="951738" y="2834640"/>
                </a:lnTo>
                <a:lnTo>
                  <a:pt x="951738" y="2872740"/>
                </a:lnTo>
                <a:close/>
              </a:path>
              <a:path w="8414385" h="2872740">
                <a:moveTo>
                  <a:pt x="799338" y="2872740"/>
                </a:moveTo>
                <a:lnTo>
                  <a:pt x="685038" y="2872740"/>
                </a:lnTo>
                <a:lnTo>
                  <a:pt x="685038" y="2834640"/>
                </a:lnTo>
                <a:lnTo>
                  <a:pt x="799338" y="2834640"/>
                </a:lnTo>
                <a:lnTo>
                  <a:pt x="799338" y="2872740"/>
                </a:lnTo>
                <a:close/>
              </a:path>
              <a:path w="8414385" h="2872740">
                <a:moveTo>
                  <a:pt x="646938" y="2872740"/>
                </a:moveTo>
                <a:lnTo>
                  <a:pt x="532638" y="2872740"/>
                </a:lnTo>
                <a:lnTo>
                  <a:pt x="532638" y="2834640"/>
                </a:lnTo>
                <a:lnTo>
                  <a:pt x="646938" y="2834640"/>
                </a:lnTo>
                <a:lnTo>
                  <a:pt x="646938" y="2872740"/>
                </a:lnTo>
                <a:close/>
              </a:path>
              <a:path w="8414385" h="2872740">
                <a:moveTo>
                  <a:pt x="494538" y="2872740"/>
                </a:moveTo>
                <a:lnTo>
                  <a:pt x="380238" y="2872740"/>
                </a:lnTo>
                <a:lnTo>
                  <a:pt x="380238" y="2834640"/>
                </a:lnTo>
                <a:lnTo>
                  <a:pt x="494538" y="2834640"/>
                </a:lnTo>
                <a:lnTo>
                  <a:pt x="494538" y="2872740"/>
                </a:lnTo>
                <a:close/>
              </a:path>
              <a:path w="8414385" h="2872740">
                <a:moveTo>
                  <a:pt x="342138" y="2872740"/>
                </a:moveTo>
                <a:lnTo>
                  <a:pt x="227838" y="2872740"/>
                </a:lnTo>
                <a:lnTo>
                  <a:pt x="227838" y="2834640"/>
                </a:lnTo>
                <a:lnTo>
                  <a:pt x="342138" y="2834640"/>
                </a:lnTo>
                <a:lnTo>
                  <a:pt x="342138" y="2872740"/>
                </a:lnTo>
                <a:close/>
              </a:path>
              <a:path w="8414385" h="2872740">
                <a:moveTo>
                  <a:pt x="189738" y="2872740"/>
                </a:moveTo>
                <a:lnTo>
                  <a:pt x="75438" y="2872740"/>
                </a:lnTo>
                <a:lnTo>
                  <a:pt x="75438" y="2834640"/>
                </a:lnTo>
                <a:lnTo>
                  <a:pt x="189738" y="2834640"/>
                </a:lnTo>
                <a:lnTo>
                  <a:pt x="189738" y="287274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55981312-D70F-DAFA-7123-887D934CE9DF}"/>
              </a:ext>
            </a:extLst>
          </p:cNvPr>
          <p:cNvSpPr/>
          <p:nvPr/>
        </p:nvSpPr>
        <p:spPr>
          <a:xfrm>
            <a:off x="8273039" y="2576785"/>
            <a:ext cx="1005840" cy="341630"/>
          </a:xfrm>
          <a:custGeom>
            <a:avLst/>
            <a:gdLst/>
            <a:ahLst/>
            <a:cxnLst/>
            <a:rect l="l" t="t" r="r" b="b"/>
            <a:pathLst>
              <a:path w="1005840" h="341630">
                <a:moveTo>
                  <a:pt x="754379" y="170688"/>
                </a:moveTo>
                <a:lnTo>
                  <a:pt x="251459" y="170688"/>
                </a:lnTo>
                <a:lnTo>
                  <a:pt x="251459" y="0"/>
                </a:lnTo>
                <a:lnTo>
                  <a:pt x="754379" y="0"/>
                </a:lnTo>
                <a:lnTo>
                  <a:pt x="754379" y="170688"/>
                </a:lnTo>
                <a:close/>
              </a:path>
              <a:path w="1005840" h="341630">
                <a:moveTo>
                  <a:pt x="502920" y="341376"/>
                </a:moveTo>
                <a:lnTo>
                  <a:pt x="0" y="170688"/>
                </a:lnTo>
                <a:lnTo>
                  <a:pt x="1005840" y="170688"/>
                </a:lnTo>
                <a:lnTo>
                  <a:pt x="502920" y="3413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12EC4510-F84F-A877-843A-9B4608C89BC8}"/>
              </a:ext>
            </a:extLst>
          </p:cNvPr>
          <p:cNvSpPr/>
          <p:nvPr/>
        </p:nvSpPr>
        <p:spPr>
          <a:xfrm>
            <a:off x="2327915" y="3108662"/>
            <a:ext cx="4445508" cy="2298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2">
            <a:extLst>
              <a:ext uri="{FF2B5EF4-FFF2-40B4-BE49-F238E27FC236}">
                <a16:creationId xmlns:a16="http://schemas.microsoft.com/office/drawing/2014/main" id="{168C07C2-4067-505A-1DBB-0EABB73533FB}"/>
              </a:ext>
            </a:extLst>
          </p:cNvPr>
          <p:cNvSpPr txBox="1"/>
          <p:nvPr/>
        </p:nvSpPr>
        <p:spPr>
          <a:xfrm>
            <a:off x="7288066" y="3318135"/>
            <a:ext cx="2515235" cy="167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Microsoft JhengHei UI"/>
                <a:cs typeface="Microsoft JhengHei UI"/>
              </a:rPr>
              <a:t>今天的主题</a:t>
            </a:r>
            <a:endParaRPr sz="3600">
              <a:latin typeface="Microsoft JhengHei UI"/>
              <a:cs typeface="Microsoft JhengHei UI"/>
            </a:endParaRPr>
          </a:p>
          <a:p>
            <a:pPr marL="13335" marR="5080">
              <a:lnSpc>
                <a:spcPct val="100000"/>
              </a:lnSpc>
              <a:spcBef>
                <a:spcPts val="1855"/>
              </a:spcBef>
            </a:pPr>
            <a:r>
              <a:rPr sz="2800" dirty="0">
                <a:latin typeface="Microsoft JhengHei UI"/>
                <a:cs typeface="Microsoft JhengHei UI"/>
              </a:rPr>
              <a:t>构建适合于图</a:t>
            </a:r>
            <a:r>
              <a:rPr sz="2800" spc="-5" dirty="0">
                <a:latin typeface="Microsoft JhengHei UI"/>
                <a:cs typeface="Microsoft JhengHei UI"/>
              </a:rPr>
              <a:t>的</a:t>
            </a:r>
            <a:r>
              <a:rPr sz="2800" dirty="0">
                <a:latin typeface="Microsoft JhengHei UI"/>
                <a:cs typeface="Microsoft JhengHei UI"/>
              </a:rPr>
              <a:t>深度神经网络</a:t>
            </a:r>
            <a:r>
              <a:rPr sz="2800" spc="-5" dirty="0">
                <a:latin typeface="Microsoft JhengHei UI"/>
                <a:cs typeface="Microsoft JhengHei UI"/>
              </a:rPr>
              <a:t>！</a:t>
            </a:r>
            <a:endParaRPr sz="280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372775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图谱滤波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824F4E-99B9-DD8E-6D3C-2CF8B7143310}"/>
              </a:ext>
            </a:extLst>
          </p:cNvPr>
          <p:cNvSpPr txBox="1"/>
          <p:nvPr/>
        </p:nvSpPr>
        <p:spPr>
          <a:xfrm>
            <a:off x="667437" y="1185364"/>
            <a:ext cx="28323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图傅立叶变换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1CB14F5-2A03-D6DC-C733-8AC0A1D123F1}"/>
              </a:ext>
            </a:extLst>
          </p:cNvPr>
          <p:cNvSpPr/>
          <p:nvPr/>
        </p:nvSpPr>
        <p:spPr>
          <a:xfrm>
            <a:off x="5454181" y="5199049"/>
            <a:ext cx="5638800" cy="1423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5A0D864-878A-9CC2-DC36-5DC7D0BF2BB6}"/>
              </a:ext>
            </a:extLst>
          </p:cNvPr>
          <p:cNvSpPr txBox="1"/>
          <p:nvPr/>
        </p:nvSpPr>
        <p:spPr>
          <a:xfrm>
            <a:off x="6256020" y="6094261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25FEB0F9-C0C6-9C8D-11DA-FC7F9B08FE60}"/>
              </a:ext>
            </a:extLst>
          </p:cNvPr>
          <p:cNvSpPr/>
          <p:nvPr/>
        </p:nvSpPr>
        <p:spPr>
          <a:xfrm>
            <a:off x="8053616" y="6111838"/>
            <a:ext cx="187960" cy="169545"/>
          </a:xfrm>
          <a:custGeom>
            <a:avLst/>
            <a:gdLst/>
            <a:ahLst/>
            <a:cxnLst/>
            <a:rect l="l" t="t" r="r" b="b"/>
            <a:pathLst>
              <a:path w="187959" h="169545">
                <a:moveTo>
                  <a:pt x="0" y="0"/>
                </a:moveTo>
                <a:lnTo>
                  <a:pt x="187451" y="0"/>
                </a:lnTo>
                <a:lnTo>
                  <a:pt x="187451" y="169163"/>
                </a:lnTo>
                <a:lnTo>
                  <a:pt x="0" y="1691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17B6C372-E3C2-9DDA-DCB9-24C83A82BFE6}"/>
              </a:ext>
            </a:extLst>
          </p:cNvPr>
          <p:cNvSpPr txBox="1"/>
          <p:nvPr/>
        </p:nvSpPr>
        <p:spPr>
          <a:xfrm>
            <a:off x="8132573" y="6138774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496511DF-06A9-7322-4C39-DD4E1ADA0402}"/>
              </a:ext>
            </a:extLst>
          </p:cNvPr>
          <p:cNvSpPr/>
          <p:nvPr/>
        </p:nvSpPr>
        <p:spPr>
          <a:xfrm>
            <a:off x="9949474" y="6111838"/>
            <a:ext cx="186055" cy="169545"/>
          </a:xfrm>
          <a:custGeom>
            <a:avLst/>
            <a:gdLst/>
            <a:ahLst/>
            <a:cxnLst/>
            <a:rect l="l" t="t" r="r" b="b"/>
            <a:pathLst>
              <a:path w="186054" h="169545">
                <a:moveTo>
                  <a:pt x="0" y="0"/>
                </a:moveTo>
                <a:lnTo>
                  <a:pt x="185927" y="0"/>
                </a:lnTo>
                <a:lnTo>
                  <a:pt x="185927" y="169163"/>
                </a:lnTo>
                <a:lnTo>
                  <a:pt x="0" y="1691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2829CE4A-880E-D23A-690E-223DC7BB657E}"/>
              </a:ext>
            </a:extLst>
          </p:cNvPr>
          <p:cNvSpPr txBox="1"/>
          <p:nvPr/>
        </p:nvSpPr>
        <p:spPr>
          <a:xfrm>
            <a:off x="10027577" y="6138774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22792C58-D35C-A3B3-EDB0-AA0BD2B7C224}"/>
              </a:ext>
            </a:extLst>
          </p:cNvPr>
          <p:cNvSpPr/>
          <p:nvPr/>
        </p:nvSpPr>
        <p:spPr>
          <a:xfrm>
            <a:off x="4982477" y="5344592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55"/>
                </a:lnTo>
                <a:lnTo>
                  <a:pt x="21386" y="0"/>
                </a:lnTo>
                <a:lnTo>
                  <a:pt x="27025" y="0"/>
                </a:lnTo>
                <a:lnTo>
                  <a:pt x="36072" y="5714"/>
                </a:lnTo>
                <a:lnTo>
                  <a:pt x="24206" y="5714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63" y="5714"/>
                </a:lnTo>
                <a:lnTo>
                  <a:pt x="36072" y="5714"/>
                </a:lnTo>
                <a:lnTo>
                  <a:pt x="48958" y="13855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8FB61A8F-91B5-63D7-6B70-3A0CF51ED1DC}"/>
              </a:ext>
            </a:extLst>
          </p:cNvPr>
          <p:cNvSpPr txBox="1"/>
          <p:nvPr/>
        </p:nvSpPr>
        <p:spPr>
          <a:xfrm>
            <a:off x="4967910" y="5326711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134A70DC-789B-7D45-B5D4-7EE3F0A03847}"/>
              </a:ext>
            </a:extLst>
          </p:cNvPr>
          <p:cNvSpPr/>
          <p:nvPr/>
        </p:nvSpPr>
        <p:spPr>
          <a:xfrm>
            <a:off x="6853390" y="5362562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68"/>
                </a:lnTo>
                <a:lnTo>
                  <a:pt x="21374" y="0"/>
                </a:lnTo>
                <a:lnTo>
                  <a:pt x="27025" y="0"/>
                </a:lnTo>
                <a:lnTo>
                  <a:pt x="36063" y="5715"/>
                </a:lnTo>
                <a:lnTo>
                  <a:pt x="24206" y="5715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63" y="5715"/>
                </a:lnTo>
                <a:lnTo>
                  <a:pt x="36063" y="5715"/>
                </a:lnTo>
                <a:lnTo>
                  <a:pt x="48958" y="13868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94EB7855-6582-F911-893C-B906C1830F8E}"/>
              </a:ext>
            </a:extLst>
          </p:cNvPr>
          <p:cNvSpPr txBox="1"/>
          <p:nvPr/>
        </p:nvSpPr>
        <p:spPr>
          <a:xfrm>
            <a:off x="6838823" y="5344694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F06C9D11-FF61-5B8A-6F6C-09EED1304CB6}"/>
              </a:ext>
            </a:extLst>
          </p:cNvPr>
          <p:cNvSpPr/>
          <p:nvPr/>
        </p:nvSpPr>
        <p:spPr>
          <a:xfrm>
            <a:off x="8734184" y="5369318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68"/>
                </a:lnTo>
                <a:lnTo>
                  <a:pt x="21386" y="0"/>
                </a:lnTo>
                <a:lnTo>
                  <a:pt x="27038" y="0"/>
                </a:lnTo>
                <a:lnTo>
                  <a:pt x="36071" y="5714"/>
                </a:lnTo>
                <a:lnTo>
                  <a:pt x="24218" y="5714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76" y="5714"/>
                </a:lnTo>
                <a:lnTo>
                  <a:pt x="36071" y="5714"/>
                </a:lnTo>
                <a:lnTo>
                  <a:pt x="48958" y="13868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143B33F4-F7D7-754A-B307-D4D3EC6FFBF2}"/>
              </a:ext>
            </a:extLst>
          </p:cNvPr>
          <p:cNvSpPr txBox="1"/>
          <p:nvPr/>
        </p:nvSpPr>
        <p:spPr>
          <a:xfrm>
            <a:off x="8719630" y="5351438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4584B51B-39F0-038F-EB6F-5A73E761F09A}"/>
              </a:ext>
            </a:extLst>
          </p:cNvPr>
          <p:cNvSpPr txBox="1"/>
          <p:nvPr/>
        </p:nvSpPr>
        <p:spPr>
          <a:xfrm>
            <a:off x="3127713" y="1240778"/>
            <a:ext cx="99800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45" dirty="0">
                <a:latin typeface="Cambria Math"/>
                <a:cs typeface="Cambria Math"/>
              </a:rPr>
              <a:t>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BE740004-5C80-A83E-D020-9A0B4D083DBD}"/>
              </a:ext>
            </a:extLst>
          </p:cNvPr>
          <p:cNvSpPr txBox="1"/>
          <p:nvPr/>
        </p:nvSpPr>
        <p:spPr>
          <a:xfrm>
            <a:off x="6183274" y="1276634"/>
            <a:ext cx="9318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5" dirty="0">
                <a:latin typeface="Cambria Math"/>
                <a:cs typeface="Cambria Math"/>
              </a:rPr>
              <a:t>IGFT: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7" name="object 33">
            <a:extLst>
              <a:ext uri="{FF2B5EF4-FFF2-40B4-BE49-F238E27FC236}">
                <a16:creationId xmlns:a16="http://schemas.microsoft.com/office/drawing/2014/main" id="{614C6E5B-6B85-13A9-84A1-BE4EBAC37E64}"/>
              </a:ext>
            </a:extLst>
          </p:cNvPr>
          <p:cNvSpPr/>
          <p:nvPr/>
        </p:nvSpPr>
        <p:spPr>
          <a:xfrm>
            <a:off x="2442250" y="3155536"/>
            <a:ext cx="861364" cy="187325"/>
          </a:xfrm>
          <a:custGeom>
            <a:avLst/>
            <a:gdLst/>
            <a:ahLst/>
            <a:cxnLst/>
            <a:rect l="l" t="t" r="r" b="b"/>
            <a:pathLst>
              <a:path w="1083945" h="177164">
                <a:moveTo>
                  <a:pt x="995172" y="176783"/>
                </a:moveTo>
                <a:lnTo>
                  <a:pt x="995172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95172" y="44195"/>
                </a:lnTo>
                <a:lnTo>
                  <a:pt x="995172" y="0"/>
                </a:lnTo>
                <a:lnTo>
                  <a:pt x="1083564" y="88391"/>
                </a:lnTo>
                <a:lnTo>
                  <a:pt x="995172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5">
            <a:extLst>
              <a:ext uri="{FF2B5EF4-FFF2-40B4-BE49-F238E27FC236}">
                <a16:creationId xmlns:a16="http://schemas.microsoft.com/office/drawing/2014/main" id="{2A3EFBB1-DBF4-C2D6-C3D5-44ECF3D6D769}"/>
              </a:ext>
            </a:extLst>
          </p:cNvPr>
          <p:cNvSpPr/>
          <p:nvPr/>
        </p:nvSpPr>
        <p:spPr>
          <a:xfrm>
            <a:off x="4389921" y="3155536"/>
            <a:ext cx="1064260" cy="177165"/>
          </a:xfrm>
          <a:custGeom>
            <a:avLst/>
            <a:gdLst/>
            <a:ahLst/>
            <a:cxnLst/>
            <a:rect l="l" t="t" r="r" b="b"/>
            <a:pathLst>
              <a:path w="1064260" h="177164">
                <a:moveTo>
                  <a:pt x="975360" y="176783"/>
                </a:moveTo>
                <a:lnTo>
                  <a:pt x="975360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75360" y="44195"/>
                </a:lnTo>
                <a:lnTo>
                  <a:pt x="975360" y="0"/>
                </a:lnTo>
                <a:lnTo>
                  <a:pt x="1063752" y="88391"/>
                </a:lnTo>
                <a:lnTo>
                  <a:pt x="975360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6">
            <a:extLst>
              <a:ext uri="{FF2B5EF4-FFF2-40B4-BE49-F238E27FC236}">
                <a16:creationId xmlns:a16="http://schemas.microsoft.com/office/drawing/2014/main" id="{72ECA62F-CD0A-6D95-5BE4-CACAA1DD0765}"/>
              </a:ext>
            </a:extLst>
          </p:cNvPr>
          <p:cNvSpPr/>
          <p:nvPr/>
        </p:nvSpPr>
        <p:spPr>
          <a:xfrm>
            <a:off x="4385539" y="3150646"/>
            <a:ext cx="1073150" cy="187325"/>
          </a:xfrm>
          <a:custGeom>
            <a:avLst/>
            <a:gdLst/>
            <a:ahLst/>
            <a:cxnLst/>
            <a:rect l="l" t="t" r="r" b="b"/>
            <a:pathLst>
              <a:path w="1073150" h="187325">
                <a:moveTo>
                  <a:pt x="975017" y="49047"/>
                </a:moveTo>
                <a:lnTo>
                  <a:pt x="975017" y="4724"/>
                </a:lnTo>
                <a:lnTo>
                  <a:pt x="975283" y="3162"/>
                </a:lnTo>
                <a:lnTo>
                  <a:pt x="976058" y="1765"/>
                </a:lnTo>
                <a:lnTo>
                  <a:pt x="977239" y="698"/>
                </a:lnTo>
                <a:lnTo>
                  <a:pt x="978712" y="88"/>
                </a:lnTo>
                <a:lnTo>
                  <a:pt x="980313" y="0"/>
                </a:lnTo>
                <a:lnTo>
                  <a:pt x="981849" y="444"/>
                </a:lnTo>
                <a:lnTo>
                  <a:pt x="983145" y="1358"/>
                </a:lnTo>
                <a:lnTo>
                  <a:pt x="986510" y="4724"/>
                </a:lnTo>
                <a:lnTo>
                  <a:pt x="984542" y="4724"/>
                </a:lnTo>
                <a:lnTo>
                  <a:pt x="976414" y="8102"/>
                </a:lnTo>
                <a:lnTo>
                  <a:pt x="984542" y="16230"/>
                </a:lnTo>
                <a:lnTo>
                  <a:pt x="984542" y="44284"/>
                </a:lnTo>
                <a:lnTo>
                  <a:pt x="979779" y="44284"/>
                </a:lnTo>
                <a:lnTo>
                  <a:pt x="975017" y="49047"/>
                </a:lnTo>
                <a:close/>
              </a:path>
              <a:path w="1073150" h="187325">
                <a:moveTo>
                  <a:pt x="984542" y="16230"/>
                </a:moveTo>
                <a:lnTo>
                  <a:pt x="976414" y="8102"/>
                </a:lnTo>
                <a:lnTo>
                  <a:pt x="984542" y="4724"/>
                </a:lnTo>
                <a:lnTo>
                  <a:pt x="984542" y="16230"/>
                </a:lnTo>
                <a:close/>
              </a:path>
              <a:path w="1073150" h="187325">
                <a:moveTo>
                  <a:pt x="1061669" y="93357"/>
                </a:moveTo>
                <a:lnTo>
                  <a:pt x="984542" y="16230"/>
                </a:lnTo>
                <a:lnTo>
                  <a:pt x="984542" y="4724"/>
                </a:lnTo>
                <a:lnTo>
                  <a:pt x="986510" y="4724"/>
                </a:lnTo>
                <a:lnTo>
                  <a:pt x="1071778" y="89992"/>
                </a:lnTo>
                <a:lnTo>
                  <a:pt x="1065034" y="89992"/>
                </a:lnTo>
                <a:lnTo>
                  <a:pt x="1061669" y="93357"/>
                </a:lnTo>
                <a:close/>
              </a:path>
              <a:path w="1073150" h="187325">
                <a:moveTo>
                  <a:pt x="975017" y="142430"/>
                </a:moveTo>
                <a:lnTo>
                  <a:pt x="4762" y="142430"/>
                </a:lnTo>
                <a:lnTo>
                  <a:pt x="3289" y="142201"/>
                </a:lnTo>
                <a:lnTo>
                  <a:pt x="1955" y="141528"/>
                </a:lnTo>
                <a:lnTo>
                  <a:pt x="901" y="140474"/>
                </a:lnTo>
                <a:lnTo>
                  <a:pt x="228" y="139141"/>
                </a:lnTo>
                <a:lnTo>
                  <a:pt x="0" y="137667"/>
                </a:lnTo>
                <a:lnTo>
                  <a:pt x="0" y="49047"/>
                </a:lnTo>
                <a:lnTo>
                  <a:pt x="4762" y="44284"/>
                </a:lnTo>
                <a:lnTo>
                  <a:pt x="975017" y="44284"/>
                </a:lnTo>
                <a:lnTo>
                  <a:pt x="975017" y="49047"/>
                </a:lnTo>
                <a:lnTo>
                  <a:pt x="9525" y="49047"/>
                </a:lnTo>
                <a:lnTo>
                  <a:pt x="4762" y="53809"/>
                </a:lnTo>
                <a:lnTo>
                  <a:pt x="9525" y="53809"/>
                </a:lnTo>
                <a:lnTo>
                  <a:pt x="9525" y="132905"/>
                </a:lnTo>
                <a:lnTo>
                  <a:pt x="4762" y="132905"/>
                </a:lnTo>
                <a:lnTo>
                  <a:pt x="9525" y="137667"/>
                </a:lnTo>
                <a:lnTo>
                  <a:pt x="975017" y="137667"/>
                </a:lnTo>
                <a:lnTo>
                  <a:pt x="975017" y="142430"/>
                </a:lnTo>
                <a:close/>
              </a:path>
              <a:path w="1073150" h="187325">
                <a:moveTo>
                  <a:pt x="979779" y="53809"/>
                </a:moveTo>
                <a:lnTo>
                  <a:pt x="9525" y="53809"/>
                </a:lnTo>
                <a:lnTo>
                  <a:pt x="9525" y="49047"/>
                </a:lnTo>
                <a:lnTo>
                  <a:pt x="975017" y="49047"/>
                </a:lnTo>
                <a:lnTo>
                  <a:pt x="979779" y="44284"/>
                </a:lnTo>
                <a:lnTo>
                  <a:pt x="984542" y="44284"/>
                </a:lnTo>
                <a:lnTo>
                  <a:pt x="984542" y="49047"/>
                </a:lnTo>
                <a:lnTo>
                  <a:pt x="984313" y="50520"/>
                </a:lnTo>
                <a:lnTo>
                  <a:pt x="983627" y="51841"/>
                </a:lnTo>
                <a:lnTo>
                  <a:pt x="982573" y="52895"/>
                </a:lnTo>
                <a:lnTo>
                  <a:pt x="981252" y="53568"/>
                </a:lnTo>
                <a:lnTo>
                  <a:pt x="979779" y="53809"/>
                </a:lnTo>
                <a:close/>
              </a:path>
              <a:path w="1073150" h="187325">
                <a:moveTo>
                  <a:pt x="9525" y="53809"/>
                </a:moveTo>
                <a:lnTo>
                  <a:pt x="4762" y="53809"/>
                </a:lnTo>
                <a:lnTo>
                  <a:pt x="9525" y="49047"/>
                </a:lnTo>
                <a:lnTo>
                  <a:pt x="9525" y="53809"/>
                </a:lnTo>
                <a:close/>
              </a:path>
              <a:path w="1073150" h="187325">
                <a:moveTo>
                  <a:pt x="1065034" y="96723"/>
                </a:moveTo>
                <a:lnTo>
                  <a:pt x="1061669" y="93357"/>
                </a:lnTo>
                <a:lnTo>
                  <a:pt x="1065034" y="89992"/>
                </a:lnTo>
                <a:lnTo>
                  <a:pt x="1065034" y="96723"/>
                </a:lnTo>
                <a:close/>
              </a:path>
              <a:path w="1073150" h="187325">
                <a:moveTo>
                  <a:pt x="1071778" y="96723"/>
                </a:moveTo>
                <a:lnTo>
                  <a:pt x="1065034" y="96723"/>
                </a:lnTo>
                <a:lnTo>
                  <a:pt x="1065034" y="89992"/>
                </a:lnTo>
                <a:lnTo>
                  <a:pt x="1071778" y="89992"/>
                </a:lnTo>
                <a:lnTo>
                  <a:pt x="1072654" y="91198"/>
                </a:lnTo>
                <a:lnTo>
                  <a:pt x="1073111" y="92608"/>
                </a:lnTo>
                <a:lnTo>
                  <a:pt x="1073111" y="94106"/>
                </a:lnTo>
                <a:lnTo>
                  <a:pt x="1072654" y="95516"/>
                </a:lnTo>
                <a:lnTo>
                  <a:pt x="1071778" y="96723"/>
                </a:lnTo>
                <a:close/>
              </a:path>
              <a:path w="1073150" h="187325">
                <a:moveTo>
                  <a:pt x="986510" y="181990"/>
                </a:moveTo>
                <a:lnTo>
                  <a:pt x="984542" y="181990"/>
                </a:lnTo>
                <a:lnTo>
                  <a:pt x="984542" y="170496"/>
                </a:lnTo>
                <a:lnTo>
                  <a:pt x="1061669" y="93357"/>
                </a:lnTo>
                <a:lnTo>
                  <a:pt x="1065034" y="96723"/>
                </a:lnTo>
                <a:lnTo>
                  <a:pt x="1071778" y="96723"/>
                </a:lnTo>
                <a:lnTo>
                  <a:pt x="986510" y="181990"/>
                </a:lnTo>
                <a:close/>
              </a:path>
              <a:path w="1073150" h="187325">
                <a:moveTo>
                  <a:pt x="9525" y="137667"/>
                </a:moveTo>
                <a:lnTo>
                  <a:pt x="4762" y="132905"/>
                </a:lnTo>
                <a:lnTo>
                  <a:pt x="9525" y="132905"/>
                </a:lnTo>
                <a:lnTo>
                  <a:pt x="9525" y="137667"/>
                </a:lnTo>
                <a:close/>
              </a:path>
              <a:path w="1073150" h="187325">
                <a:moveTo>
                  <a:pt x="984542" y="142430"/>
                </a:moveTo>
                <a:lnTo>
                  <a:pt x="979779" y="142430"/>
                </a:lnTo>
                <a:lnTo>
                  <a:pt x="975017" y="137667"/>
                </a:lnTo>
                <a:lnTo>
                  <a:pt x="9525" y="137667"/>
                </a:lnTo>
                <a:lnTo>
                  <a:pt x="9525" y="132905"/>
                </a:lnTo>
                <a:lnTo>
                  <a:pt x="979779" y="132905"/>
                </a:lnTo>
                <a:lnTo>
                  <a:pt x="984542" y="137667"/>
                </a:lnTo>
                <a:lnTo>
                  <a:pt x="984542" y="142430"/>
                </a:lnTo>
                <a:close/>
              </a:path>
              <a:path w="1073150" h="187325">
                <a:moveTo>
                  <a:pt x="980313" y="186715"/>
                </a:moveTo>
                <a:lnTo>
                  <a:pt x="975017" y="181990"/>
                </a:lnTo>
                <a:lnTo>
                  <a:pt x="975017" y="137667"/>
                </a:lnTo>
                <a:lnTo>
                  <a:pt x="979779" y="142430"/>
                </a:lnTo>
                <a:lnTo>
                  <a:pt x="984542" y="142430"/>
                </a:lnTo>
                <a:lnTo>
                  <a:pt x="984542" y="170496"/>
                </a:lnTo>
                <a:lnTo>
                  <a:pt x="976414" y="178625"/>
                </a:lnTo>
                <a:lnTo>
                  <a:pt x="984542" y="181990"/>
                </a:lnTo>
                <a:lnTo>
                  <a:pt x="986510" y="181990"/>
                </a:lnTo>
                <a:lnTo>
                  <a:pt x="983145" y="185356"/>
                </a:lnTo>
                <a:lnTo>
                  <a:pt x="981849" y="186283"/>
                </a:lnTo>
                <a:lnTo>
                  <a:pt x="980313" y="186715"/>
                </a:lnTo>
                <a:close/>
              </a:path>
              <a:path w="1073150" h="187325">
                <a:moveTo>
                  <a:pt x="984542" y="181990"/>
                </a:moveTo>
                <a:lnTo>
                  <a:pt x="976414" y="178625"/>
                </a:lnTo>
                <a:lnTo>
                  <a:pt x="984542" y="170496"/>
                </a:lnTo>
                <a:lnTo>
                  <a:pt x="984542" y="18199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7">
            <a:extLst>
              <a:ext uri="{FF2B5EF4-FFF2-40B4-BE49-F238E27FC236}">
                <a16:creationId xmlns:a16="http://schemas.microsoft.com/office/drawing/2014/main" id="{D631B734-8BC6-20A9-7C5D-D955CB64D0A8}"/>
              </a:ext>
            </a:extLst>
          </p:cNvPr>
          <p:cNvSpPr/>
          <p:nvPr/>
        </p:nvSpPr>
        <p:spPr>
          <a:xfrm>
            <a:off x="7569593" y="3132606"/>
            <a:ext cx="1112520" cy="177165"/>
          </a:xfrm>
          <a:custGeom>
            <a:avLst/>
            <a:gdLst/>
            <a:ahLst/>
            <a:cxnLst/>
            <a:rect l="l" t="t" r="r" b="b"/>
            <a:pathLst>
              <a:path w="1112520" h="177164">
                <a:moveTo>
                  <a:pt x="1024127" y="176784"/>
                </a:moveTo>
                <a:lnTo>
                  <a:pt x="1024127" y="132587"/>
                </a:lnTo>
                <a:lnTo>
                  <a:pt x="0" y="132587"/>
                </a:lnTo>
                <a:lnTo>
                  <a:pt x="0" y="44196"/>
                </a:lnTo>
                <a:lnTo>
                  <a:pt x="1024127" y="44196"/>
                </a:lnTo>
                <a:lnTo>
                  <a:pt x="1024127" y="0"/>
                </a:lnTo>
                <a:lnTo>
                  <a:pt x="1112520" y="88391"/>
                </a:lnTo>
                <a:lnTo>
                  <a:pt x="1024127" y="17678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9">
            <a:extLst>
              <a:ext uri="{FF2B5EF4-FFF2-40B4-BE49-F238E27FC236}">
                <a16:creationId xmlns:a16="http://schemas.microsoft.com/office/drawing/2014/main" id="{A5D06FE6-58BC-772D-4BE9-3E249515F98C}"/>
              </a:ext>
            </a:extLst>
          </p:cNvPr>
          <p:cNvSpPr txBox="1"/>
          <p:nvPr/>
        </p:nvSpPr>
        <p:spPr>
          <a:xfrm>
            <a:off x="7697509" y="2787662"/>
            <a:ext cx="5321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90" dirty="0">
                <a:latin typeface="Cambria Math"/>
                <a:cs typeface="Cambria Math"/>
              </a:rPr>
              <a:t>I</a:t>
            </a:r>
            <a:r>
              <a:rPr spc="30" dirty="0">
                <a:latin typeface="Cambria Math"/>
                <a:cs typeface="Cambria Math"/>
              </a:rPr>
              <a:t>G</a:t>
            </a:r>
            <a:r>
              <a:rPr spc="130" dirty="0">
                <a:latin typeface="Cambria Math"/>
                <a:cs typeface="Cambria Math"/>
              </a:rPr>
              <a:t>F</a:t>
            </a:r>
            <a:r>
              <a:rPr dirty="0">
                <a:latin typeface="Cambria Math"/>
                <a:cs typeface="Cambria Math"/>
              </a:rPr>
              <a:t>T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5" name="object 41">
            <a:extLst>
              <a:ext uri="{FF2B5EF4-FFF2-40B4-BE49-F238E27FC236}">
                <a16:creationId xmlns:a16="http://schemas.microsoft.com/office/drawing/2014/main" id="{A559E229-4334-8ED0-9F6E-9027E0FAF2A4}"/>
              </a:ext>
            </a:extLst>
          </p:cNvPr>
          <p:cNvSpPr txBox="1"/>
          <p:nvPr/>
        </p:nvSpPr>
        <p:spPr>
          <a:xfrm>
            <a:off x="4600583" y="3359936"/>
            <a:ext cx="539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spcBef>
                <a:spcPts val="1789"/>
              </a:spcBef>
            </a:pPr>
            <a:r>
              <a:rPr dirty="0" err="1">
                <a:latin typeface="Microsoft JhengHei UI"/>
                <a:cs typeface="Microsoft JhengHei UI"/>
              </a:rPr>
              <a:t>过滤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6" name="object 42">
            <a:extLst>
              <a:ext uri="{FF2B5EF4-FFF2-40B4-BE49-F238E27FC236}">
                <a16:creationId xmlns:a16="http://schemas.microsoft.com/office/drawing/2014/main" id="{E2389D41-D61F-A5E4-522F-47D3331E81E0}"/>
              </a:ext>
            </a:extLst>
          </p:cNvPr>
          <p:cNvSpPr txBox="1"/>
          <p:nvPr/>
        </p:nvSpPr>
        <p:spPr>
          <a:xfrm>
            <a:off x="2599690" y="2817473"/>
            <a:ext cx="524510" cy="821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 algn="ctr"/>
            <a:r>
              <a:rPr spc="30" dirty="0">
                <a:latin typeface="Cambria Math"/>
                <a:cs typeface="Cambria Math"/>
              </a:rPr>
              <a:t>G</a:t>
            </a:r>
            <a:r>
              <a:rPr spc="130" dirty="0">
                <a:latin typeface="Cambria Math"/>
                <a:cs typeface="Cambria Math"/>
              </a:rPr>
              <a:t>F</a:t>
            </a:r>
            <a:r>
              <a:rPr dirty="0">
                <a:latin typeface="Cambria Math"/>
                <a:cs typeface="Cambria Math"/>
              </a:rPr>
              <a:t>T</a:t>
            </a:r>
          </a:p>
          <a:p>
            <a:pPr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34925" algn="ctr"/>
            <a:r>
              <a:rPr dirty="0">
                <a:latin typeface="Microsoft JhengHei UI"/>
                <a:cs typeface="Microsoft JhengHei UI"/>
              </a:rPr>
              <a:t>分解</a:t>
            </a:r>
          </a:p>
        </p:txBody>
      </p:sp>
      <p:sp>
        <p:nvSpPr>
          <p:cNvPr id="57" name="object 43">
            <a:extLst>
              <a:ext uri="{FF2B5EF4-FFF2-40B4-BE49-F238E27FC236}">
                <a16:creationId xmlns:a16="http://schemas.microsoft.com/office/drawing/2014/main" id="{932F4184-4826-78F2-1CA4-3D594B9086BE}"/>
              </a:ext>
            </a:extLst>
          </p:cNvPr>
          <p:cNvSpPr txBox="1"/>
          <p:nvPr/>
        </p:nvSpPr>
        <p:spPr>
          <a:xfrm>
            <a:off x="7683655" y="334682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重构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8" name="object 44">
            <a:extLst>
              <a:ext uri="{FF2B5EF4-FFF2-40B4-BE49-F238E27FC236}">
                <a16:creationId xmlns:a16="http://schemas.microsoft.com/office/drawing/2014/main" id="{885E6067-85C0-42F1-634C-7FF3EFC1F9A9}"/>
              </a:ext>
            </a:extLst>
          </p:cNvPr>
          <p:cNvSpPr txBox="1"/>
          <p:nvPr/>
        </p:nvSpPr>
        <p:spPr>
          <a:xfrm>
            <a:off x="3676308" y="3551941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系数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9" name="object 45">
            <a:extLst>
              <a:ext uri="{FF2B5EF4-FFF2-40B4-BE49-F238E27FC236}">
                <a16:creationId xmlns:a16="http://schemas.microsoft.com/office/drawing/2014/main" id="{722700E1-0AE0-60F4-6F6C-6EFB3BAA0470}"/>
              </a:ext>
            </a:extLst>
          </p:cNvPr>
          <p:cNvSpPr txBox="1"/>
          <p:nvPr/>
        </p:nvSpPr>
        <p:spPr>
          <a:xfrm>
            <a:off x="5641582" y="3548994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过滤后的系数</a:t>
            </a:r>
          </a:p>
        </p:txBody>
      </p:sp>
      <p:sp>
        <p:nvSpPr>
          <p:cNvPr id="62" name="object 48">
            <a:extLst>
              <a:ext uri="{FF2B5EF4-FFF2-40B4-BE49-F238E27FC236}">
                <a16:creationId xmlns:a16="http://schemas.microsoft.com/office/drawing/2014/main" id="{84BFC67B-2DC9-B22D-E925-3B0A27F57C5D}"/>
              </a:ext>
            </a:extLst>
          </p:cNvPr>
          <p:cNvSpPr txBox="1"/>
          <p:nvPr/>
        </p:nvSpPr>
        <p:spPr>
          <a:xfrm>
            <a:off x="667438" y="2198157"/>
            <a:ext cx="190301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图谱滤波</a:t>
            </a:r>
          </a:p>
        </p:txBody>
      </p:sp>
      <p:sp>
        <p:nvSpPr>
          <p:cNvPr id="64" name="object 50">
            <a:extLst>
              <a:ext uri="{FF2B5EF4-FFF2-40B4-BE49-F238E27FC236}">
                <a16:creationId xmlns:a16="http://schemas.microsoft.com/office/drawing/2014/main" id="{8AAB1C82-B59E-BFBE-41F0-DDCEAF03AA36}"/>
              </a:ext>
            </a:extLst>
          </p:cNvPr>
          <p:cNvSpPr/>
          <p:nvPr/>
        </p:nvSpPr>
        <p:spPr>
          <a:xfrm>
            <a:off x="8890610" y="2926161"/>
            <a:ext cx="1818967" cy="490220"/>
          </a:xfrm>
          <a:custGeom>
            <a:avLst/>
            <a:gdLst/>
            <a:ahLst/>
            <a:cxnLst/>
            <a:rect l="l" t="t" r="r" b="b"/>
            <a:pathLst>
              <a:path w="1302384" h="490220">
                <a:moveTo>
                  <a:pt x="12700" y="477431"/>
                </a:moveTo>
                <a:lnTo>
                  <a:pt x="0" y="477431"/>
                </a:lnTo>
                <a:lnTo>
                  <a:pt x="0" y="401231"/>
                </a:lnTo>
                <a:lnTo>
                  <a:pt x="25400" y="401231"/>
                </a:lnTo>
                <a:lnTo>
                  <a:pt x="25400" y="464731"/>
                </a:lnTo>
                <a:lnTo>
                  <a:pt x="12700" y="464731"/>
                </a:lnTo>
                <a:lnTo>
                  <a:pt x="12700" y="477431"/>
                </a:lnTo>
                <a:close/>
              </a:path>
              <a:path w="1302384" h="490220">
                <a:moveTo>
                  <a:pt x="41668" y="490131"/>
                </a:moveTo>
                <a:lnTo>
                  <a:pt x="12700" y="490131"/>
                </a:lnTo>
                <a:lnTo>
                  <a:pt x="12700" y="464731"/>
                </a:lnTo>
                <a:lnTo>
                  <a:pt x="25400" y="464731"/>
                </a:lnTo>
                <a:lnTo>
                  <a:pt x="25400" y="477431"/>
                </a:lnTo>
                <a:lnTo>
                  <a:pt x="41668" y="477431"/>
                </a:lnTo>
                <a:lnTo>
                  <a:pt x="41668" y="490131"/>
                </a:lnTo>
                <a:close/>
              </a:path>
              <a:path w="1302384" h="490220">
                <a:moveTo>
                  <a:pt x="41668" y="477431"/>
                </a:moveTo>
                <a:lnTo>
                  <a:pt x="25400" y="477431"/>
                </a:lnTo>
                <a:lnTo>
                  <a:pt x="25400" y="464731"/>
                </a:lnTo>
                <a:lnTo>
                  <a:pt x="41668" y="464731"/>
                </a:lnTo>
                <a:lnTo>
                  <a:pt x="41668" y="477431"/>
                </a:lnTo>
                <a:close/>
              </a:path>
              <a:path w="1302384" h="490220">
                <a:moveTo>
                  <a:pt x="25400" y="375831"/>
                </a:moveTo>
                <a:lnTo>
                  <a:pt x="0" y="375831"/>
                </a:lnTo>
                <a:lnTo>
                  <a:pt x="0" y="299631"/>
                </a:lnTo>
                <a:lnTo>
                  <a:pt x="25400" y="299631"/>
                </a:lnTo>
                <a:lnTo>
                  <a:pt x="25400" y="375831"/>
                </a:lnTo>
                <a:close/>
              </a:path>
              <a:path w="1302384" h="490220">
                <a:moveTo>
                  <a:pt x="25400" y="274231"/>
                </a:moveTo>
                <a:lnTo>
                  <a:pt x="0" y="274231"/>
                </a:lnTo>
                <a:lnTo>
                  <a:pt x="0" y="198031"/>
                </a:lnTo>
                <a:lnTo>
                  <a:pt x="25400" y="198031"/>
                </a:lnTo>
                <a:lnTo>
                  <a:pt x="25400" y="274231"/>
                </a:lnTo>
                <a:close/>
              </a:path>
              <a:path w="1302384" h="490220">
                <a:moveTo>
                  <a:pt x="25400" y="172631"/>
                </a:moveTo>
                <a:lnTo>
                  <a:pt x="0" y="172631"/>
                </a:lnTo>
                <a:lnTo>
                  <a:pt x="0" y="96431"/>
                </a:lnTo>
                <a:lnTo>
                  <a:pt x="25400" y="96431"/>
                </a:lnTo>
                <a:lnTo>
                  <a:pt x="25400" y="172631"/>
                </a:lnTo>
                <a:close/>
              </a:path>
              <a:path w="1302384" h="490220">
                <a:moveTo>
                  <a:pt x="25400" y="71031"/>
                </a:moveTo>
                <a:lnTo>
                  <a:pt x="0" y="71031"/>
                </a:lnTo>
                <a:lnTo>
                  <a:pt x="0" y="12700"/>
                </a:lnTo>
                <a:lnTo>
                  <a:pt x="12700" y="0"/>
                </a:lnTo>
                <a:lnTo>
                  <a:pt x="30568" y="0"/>
                </a:lnTo>
                <a:lnTo>
                  <a:pt x="30568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71031"/>
                </a:lnTo>
                <a:close/>
              </a:path>
              <a:path w="1302384" h="49022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302384" h="490220">
                <a:moveTo>
                  <a:pt x="30568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30568" y="12700"/>
                </a:lnTo>
                <a:lnTo>
                  <a:pt x="30568" y="25400"/>
                </a:lnTo>
                <a:close/>
              </a:path>
              <a:path w="1302384" h="490220">
                <a:moveTo>
                  <a:pt x="132168" y="25400"/>
                </a:moveTo>
                <a:lnTo>
                  <a:pt x="55968" y="25400"/>
                </a:lnTo>
                <a:lnTo>
                  <a:pt x="55968" y="0"/>
                </a:lnTo>
                <a:lnTo>
                  <a:pt x="132168" y="0"/>
                </a:lnTo>
                <a:lnTo>
                  <a:pt x="132168" y="25400"/>
                </a:lnTo>
                <a:close/>
              </a:path>
              <a:path w="1302384" h="490220">
                <a:moveTo>
                  <a:pt x="233768" y="25400"/>
                </a:moveTo>
                <a:lnTo>
                  <a:pt x="157568" y="25400"/>
                </a:lnTo>
                <a:lnTo>
                  <a:pt x="157568" y="0"/>
                </a:lnTo>
                <a:lnTo>
                  <a:pt x="233768" y="0"/>
                </a:lnTo>
                <a:lnTo>
                  <a:pt x="233768" y="25400"/>
                </a:lnTo>
                <a:close/>
              </a:path>
              <a:path w="1302384" h="490220">
                <a:moveTo>
                  <a:pt x="335368" y="25400"/>
                </a:moveTo>
                <a:lnTo>
                  <a:pt x="259168" y="25400"/>
                </a:lnTo>
                <a:lnTo>
                  <a:pt x="259168" y="0"/>
                </a:lnTo>
                <a:lnTo>
                  <a:pt x="335368" y="0"/>
                </a:lnTo>
                <a:lnTo>
                  <a:pt x="335368" y="25400"/>
                </a:lnTo>
                <a:close/>
              </a:path>
              <a:path w="1302384" h="490220">
                <a:moveTo>
                  <a:pt x="436968" y="25400"/>
                </a:moveTo>
                <a:lnTo>
                  <a:pt x="360768" y="25400"/>
                </a:lnTo>
                <a:lnTo>
                  <a:pt x="360768" y="0"/>
                </a:lnTo>
                <a:lnTo>
                  <a:pt x="436968" y="0"/>
                </a:lnTo>
                <a:lnTo>
                  <a:pt x="436968" y="25400"/>
                </a:lnTo>
                <a:close/>
              </a:path>
              <a:path w="1302384" h="490220">
                <a:moveTo>
                  <a:pt x="538568" y="25400"/>
                </a:moveTo>
                <a:lnTo>
                  <a:pt x="462368" y="25400"/>
                </a:lnTo>
                <a:lnTo>
                  <a:pt x="462368" y="0"/>
                </a:lnTo>
                <a:lnTo>
                  <a:pt x="538568" y="0"/>
                </a:lnTo>
                <a:lnTo>
                  <a:pt x="538568" y="25400"/>
                </a:lnTo>
                <a:close/>
              </a:path>
              <a:path w="1302384" h="490220">
                <a:moveTo>
                  <a:pt x="640168" y="25400"/>
                </a:moveTo>
                <a:lnTo>
                  <a:pt x="563968" y="25400"/>
                </a:lnTo>
                <a:lnTo>
                  <a:pt x="563968" y="0"/>
                </a:lnTo>
                <a:lnTo>
                  <a:pt x="640168" y="0"/>
                </a:lnTo>
                <a:lnTo>
                  <a:pt x="640168" y="25400"/>
                </a:lnTo>
                <a:close/>
              </a:path>
              <a:path w="1302384" h="490220">
                <a:moveTo>
                  <a:pt x="741768" y="25400"/>
                </a:moveTo>
                <a:lnTo>
                  <a:pt x="665568" y="25400"/>
                </a:lnTo>
                <a:lnTo>
                  <a:pt x="665568" y="0"/>
                </a:lnTo>
                <a:lnTo>
                  <a:pt x="741768" y="0"/>
                </a:lnTo>
                <a:lnTo>
                  <a:pt x="741768" y="25400"/>
                </a:lnTo>
                <a:close/>
              </a:path>
              <a:path w="1302384" h="490220">
                <a:moveTo>
                  <a:pt x="843368" y="25400"/>
                </a:moveTo>
                <a:lnTo>
                  <a:pt x="767168" y="25400"/>
                </a:lnTo>
                <a:lnTo>
                  <a:pt x="767168" y="0"/>
                </a:lnTo>
                <a:lnTo>
                  <a:pt x="843368" y="0"/>
                </a:lnTo>
                <a:lnTo>
                  <a:pt x="843368" y="25400"/>
                </a:lnTo>
                <a:close/>
              </a:path>
              <a:path w="1302384" h="490220">
                <a:moveTo>
                  <a:pt x="944968" y="25400"/>
                </a:moveTo>
                <a:lnTo>
                  <a:pt x="868768" y="25400"/>
                </a:lnTo>
                <a:lnTo>
                  <a:pt x="868768" y="0"/>
                </a:lnTo>
                <a:lnTo>
                  <a:pt x="944968" y="0"/>
                </a:lnTo>
                <a:lnTo>
                  <a:pt x="944968" y="25400"/>
                </a:lnTo>
                <a:close/>
              </a:path>
              <a:path w="1302384" h="490220">
                <a:moveTo>
                  <a:pt x="1046568" y="25400"/>
                </a:moveTo>
                <a:lnTo>
                  <a:pt x="970368" y="25400"/>
                </a:lnTo>
                <a:lnTo>
                  <a:pt x="970368" y="0"/>
                </a:lnTo>
                <a:lnTo>
                  <a:pt x="1046568" y="0"/>
                </a:lnTo>
                <a:lnTo>
                  <a:pt x="1046568" y="25400"/>
                </a:lnTo>
                <a:close/>
              </a:path>
              <a:path w="1302384" h="490220">
                <a:moveTo>
                  <a:pt x="1148168" y="25400"/>
                </a:moveTo>
                <a:lnTo>
                  <a:pt x="1071968" y="25400"/>
                </a:lnTo>
                <a:lnTo>
                  <a:pt x="1071968" y="0"/>
                </a:lnTo>
                <a:lnTo>
                  <a:pt x="1148168" y="0"/>
                </a:lnTo>
                <a:lnTo>
                  <a:pt x="1148168" y="25400"/>
                </a:lnTo>
                <a:close/>
              </a:path>
              <a:path w="1302384" h="490220">
                <a:moveTo>
                  <a:pt x="1249768" y="25400"/>
                </a:moveTo>
                <a:lnTo>
                  <a:pt x="1173568" y="25400"/>
                </a:lnTo>
                <a:lnTo>
                  <a:pt x="1173568" y="0"/>
                </a:lnTo>
                <a:lnTo>
                  <a:pt x="1249768" y="0"/>
                </a:lnTo>
                <a:lnTo>
                  <a:pt x="1249768" y="25400"/>
                </a:lnTo>
                <a:close/>
              </a:path>
              <a:path w="1302384" h="490220">
                <a:moveTo>
                  <a:pt x="1276946" y="25400"/>
                </a:moveTo>
                <a:lnTo>
                  <a:pt x="1275168" y="25400"/>
                </a:lnTo>
                <a:lnTo>
                  <a:pt x="1275168" y="0"/>
                </a:lnTo>
                <a:lnTo>
                  <a:pt x="1289646" y="0"/>
                </a:lnTo>
                <a:lnTo>
                  <a:pt x="1292123" y="241"/>
                </a:lnTo>
                <a:lnTo>
                  <a:pt x="1302346" y="12700"/>
                </a:lnTo>
                <a:lnTo>
                  <a:pt x="1276946" y="12700"/>
                </a:lnTo>
                <a:lnTo>
                  <a:pt x="1276946" y="25400"/>
                </a:lnTo>
                <a:close/>
              </a:path>
              <a:path w="1302384" h="490220">
                <a:moveTo>
                  <a:pt x="1302346" y="74422"/>
                </a:moveTo>
                <a:lnTo>
                  <a:pt x="1276946" y="74422"/>
                </a:lnTo>
                <a:lnTo>
                  <a:pt x="1276946" y="12700"/>
                </a:lnTo>
                <a:lnTo>
                  <a:pt x="1289646" y="25400"/>
                </a:lnTo>
                <a:lnTo>
                  <a:pt x="1302346" y="25400"/>
                </a:lnTo>
                <a:lnTo>
                  <a:pt x="1302346" y="74422"/>
                </a:lnTo>
                <a:close/>
              </a:path>
              <a:path w="1302384" h="490220">
                <a:moveTo>
                  <a:pt x="1302346" y="25400"/>
                </a:moveTo>
                <a:lnTo>
                  <a:pt x="1289646" y="25400"/>
                </a:lnTo>
                <a:lnTo>
                  <a:pt x="1276946" y="12700"/>
                </a:lnTo>
                <a:lnTo>
                  <a:pt x="1302346" y="12700"/>
                </a:lnTo>
                <a:lnTo>
                  <a:pt x="1302346" y="25400"/>
                </a:lnTo>
                <a:close/>
              </a:path>
              <a:path w="1302384" h="490220">
                <a:moveTo>
                  <a:pt x="1302346" y="176022"/>
                </a:moveTo>
                <a:lnTo>
                  <a:pt x="1276946" y="176022"/>
                </a:lnTo>
                <a:lnTo>
                  <a:pt x="1276946" y="99822"/>
                </a:lnTo>
                <a:lnTo>
                  <a:pt x="1302346" y="99822"/>
                </a:lnTo>
                <a:lnTo>
                  <a:pt x="1302346" y="176022"/>
                </a:lnTo>
                <a:close/>
              </a:path>
              <a:path w="1302384" h="490220">
                <a:moveTo>
                  <a:pt x="1302346" y="277622"/>
                </a:moveTo>
                <a:lnTo>
                  <a:pt x="1276946" y="277622"/>
                </a:lnTo>
                <a:lnTo>
                  <a:pt x="1276946" y="201422"/>
                </a:lnTo>
                <a:lnTo>
                  <a:pt x="1302346" y="201422"/>
                </a:lnTo>
                <a:lnTo>
                  <a:pt x="1302346" y="277622"/>
                </a:lnTo>
                <a:close/>
              </a:path>
              <a:path w="1302384" h="490220">
                <a:moveTo>
                  <a:pt x="1302346" y="379222"/>
                </a:moveTo>
                <a:lnTo>
                  <a:pt x="1276946" y="379222"/>
                </a:lnTo>
                <a:lnTo>
                  <a:pt x="1276946" y="303022"/>
                </a:lnTo>
                <a:lnTo>
                  <a:pt x="1302346" y="303022"/>
                </a:lnTo>
                <a:lnTo>
                  <a:pt x="1302346" y="379222"/>
                </a:lnTo>
                <a:close/>
              </a:path>
              <a:path w="1302384" h="490220">
                <a:moveTo>
                  <a:pt x="1276946" y="477431"/>
                </a:moveTo>
                <a:lnTo>
                  <a:pt x="1276946" y="404622"/>
                </a:lnTo>
                <a:lnTo>
                  <a:pt x="1302346" y="404622"/>
                </a:lnTo>
                <a:lnTo>
                  <a:pt x="1302346" y="464731"/>
                </a:lnTo>
                <a:lnTo>
                  <a:pt x="1286268" y="464731"/>
                </a:lnTo>
                <a:lnTo>
                  <a:pt x="1286268" y="468109"/>
                </a:lnTo>
                <a:lnTo>
                  <a:pt x="1276946" y="477431"/>
                </a:lnTo>
                <a:close/>
              </a:path>
              <a:path w="1302384" h="490220">
                <a:moveTo>
                  <a:pt x="1286268" y="468109"/>
                </a:moveTo>
                <a:lnTo>
                  <a:pt x="1286268" y="464731"/>
                </a:lnTo>
                <a:lnTo>
                  <a:pt x="1289646" y="464731"/>
                </a:lnTo>
                <a:lnTo>
                  <a:pt x="1286268" y="468109"/>
                </a:lnTo>
                <a:close/>
              </a:path>
              <a:path w="1302384" h="490220">
                <a:moveTo>
                  <a:pt x="1289646" y="490131"/>
                </a:moveTo>
                <a:lnTo>
                  <a:pt x="1286268" y="490131"/>
                </a:lnTo>
                <a:lnTo>
                  <a:pt x="1286268" y="468109"/>
                </a:lnTo>
                <a:lnTo>
                  <a:pt x="1289646" y="464731"/>
                </a:lnTo>
                <a:lnTo>
                  <a:pt x="1302346" y="464731"/>
                </a:lnTo>
                <a:lnTo>
                  <a:pt x="1302346" y="477431"/>
                </a:lnTo>
                <a:lnTo>
                  <a:pt x="1302105" y="479907"/>
                </a:lnTo>
                <a:lnTo>
                  <a:pt x="1289646" y="490131"/>
                </a:lnTo>
                <a:close/>
              </a:path>
              <a:path w="1302384" h="490220">
                <a:moveTo>
                  <a:pt x="1260868" y="490131"/>
                </a:moveTo>
                <a:lnTo>
                  <a:pt x="1184668" y="490131"/>
                </a:lnTo>
                <a:lnTo>
                  <a:pt x="1184668" y="464731"/>
                </a:lnTo>
                <a:lnTo>
                  <a:pt x="1260868" y="464731"/>
                </a:lnTo>
                <a:lnTo>
                  <a:pt x="1260868" y="490131"/>
                </a:lnTo>
                <a:close/>
              </a:path>
              <a:path w="1302384" h="490220">
                <a:moveTo>
                  <a:pt x="1159268" y="490131"/>
                </a:moveTo>
                <a:lnTo>
                  <a:pt x="1083068" y="490131"/>
                </a:lnTo>
                <a:lnTo>
                  <a:pt x="1083068" y="464731"/>
                </a:lnTo>
                <a:lnTo>
                  <a:pt x="1159268" y="464731"/>
                </a:lnTo>
                <a:lnTo>
                  <a:pt x="1159268" y="490131"/>
                </a:lnTo>
                <a:close/>
              </a:path>
              <a:path w="1302384" h="490220">
                <a:moveTo>
                  <a:pt x="1057668" y="490131"/>
                </a:moveTo>
                <a:lnTo>
                  <a:pt x="981468" y="490131"/>
                </a:lnTo>
                <a:lnTo>
                  <a:pt x="981468" y="464731"/>
                </a:lnTo>
                <a:lnTo>
                  <a:pt x="1057668" y="464731"/>
                </a:lnTo>
                <a:lnTo>
                  <a:pt x="1057668" y="490131"/>
                </a:lnTo>
                <a:close/>
              </a:path>
              <a:path w="1302384" h="490220">
                <a:moveTo>
                  <a:pt x="956068" y="490131"/>
                </a:moveTo>
                <a:lnTo>
                  <a:pt x="879868" y="490131"/>
                </a:lnTo>
                <a:lnTo>
                  <a:pt x="879868" y="464731"/>
                </a:lnTo>
                <a:lnTo>
                  <a:pt x="956068" y="464731"/>
                </a:lnTo>
                <a:lnTo>
                  <a:pt x="956068" y="490131"/>
                </a:lnTo>
                <a:close/>
              </a:path>
              <a:path w="1302384" h="490220">
                <a:moveTo>
                  <a:pt x="854468" y="490131"/>
                </a:moveTo>
                <a:lnTo>
                  <a:pt x="778268" y="490131"/>
                </a:lnTo>
                <a:lnTo>
                  <a:pt x="778268" y="464731"/>
                </a:lnTo>
                <a:lnTo>
                  <a:pt x="854468" y="464731"/>
                </a:lnTo>
                <a:lnTo>
                  <a:pt x="854468" y="490131"/>
                </a:lnTo>
                <a:close/>
              </a:path>
              <a:path w="1302384" h="490220">
                <a:moveTo>
                  <a:pt x="752868" y="490131"/>
                </a:moveTo>
                <a:lnTo>
                  <a:pt x="676668" y="490131"/>
                </a:lnTo>
                <a:lnTo>
                  <a:pt x="676668" y="464731"/>
                </a:lnTo>
                <a:lnTo>
                  <a:pt x="752868" y="464731"/>
                </a:lnTo>
                <a:lnTo>
                  <a:pt x="752868" y="490131"/>
                </a:lnTo>
                <a:close/>
              </a:path>
              <a:path w="1302384" h="490220">
                <a:moveTo>
                  <a:pt x="651268" y="490131"/>
                </a:moveTo>
                <a:lnTo>
                  <a:pt x="575068" y="490131"/>
                </a:lnTo>
                <a:lnTo>
                  <a:pt x="575068" y="464731"/>
                </a:lnTo>
                <a:lnTo>
                  <a:pt x="651268" y="464731"/>
                </a:lnTo>
                <a:lnTo>
                  <a:pt x="651268" y="490131"/>
                </a:lnTo>
                <a:close/>
              </a:path>
              <a:path w="1302384" h="490220">
                <a:moveTo>
                  <a:pt x="549668" y="490131"/>
                </a:moveTo>
                <a:lnTo>
                  <a:pt x="473468" y="490131"/>
                </a:lnTo>
                <a:lnTo>
                  <a:pt x="473468" y="464731"/>
                </a:lnTo>
                <a:lnTo>
                  <a:pt x="549668" y="464731"/>
                </a:lnTo>
                <a:lnTo>
                  <a:pt x="549668" y="490131"/>
                </a:lnTo>
                <a:close/>
              </a:path>
              <a:path w="1302384" h="490220">
                <a:moveTo>
                  <a:pt x="448068" y="490131"/>
                </a:moveTo>
                <a:lnTo>
                  <a:pt x="371868" y="490131"/>
                </a:lnTo>
                <a:lnTo>
                  <a:pt x="371868" y="464731"/>
                </a:lnTo>
                <a:lnTo>
                  <a:pt x="448068" y="464731"/>
                </a:lnTo>
                <a:lnTo>
                  <a:pt x="448068" y="490131"/>
                </a:lnTo>
                <a:close/>
              </a:path>
              <a:path w="1302384" h="490220">
                <a:moveTo>
                  <a:pt x="346468" y="490131"/>
                </a:moveTo>
                <a:lnTo>
                  <a:pt x="270268" y="490131"/>
                </a:lnTo>
                <a:lnTo>
                  <a:pt x="270268" y="464731"/>
                </a:lnTo>
                <a:lnTo>
                  <a:pt x="346468" y="464731"/>
                </a:lnTo>
                <a:lnTo>
                  <a:pt x="346468" y="490131"/>
                </a:lnTo>
                <a:close/>
              </a:path>
              <a:path w="1302384" h="490220">
                <a:moveTo>
                  <a:pt x="244868" y="490131"/>
                </a:moveTo>
                <a:lnTo>
                  <a:pt x="168668" y="490131"/>
                </a:lnTo>
                <a:lnTo>
                  <a:pt x="168668" y="464731"/>
                </a:lnTo>
                <a:lnTo>
                  <a:pt x="244868" y="464731"/>
                </a:lnTo>
                <a:lnTo>
                  <a:pt x="244868" y="490131"/>
                </a:lnTo>
                <a:close/>
              </a:path>
              <a:path w="1302384" h="490220">
                <a:moveTo>
                  <a:pt x="143268" y="490131"/>
                </a:moveTo>
                <a:lnTo>
                  <a:pt x="67068" y="490131"/>
                </a:lnTo>
                <a:lnTo>
                  <a:pt x="67068" y="464731"/>
                </a:lnTo>
                <a:lnTo>
                  <a:pt x="143268" y="464731"/>
                </a:lnTo>
                <a:lnTo>
                  <a:pt x="143268" y="49013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1">
            <a:extLst>
              <a:ext uri="{FF2B5EF4-FFF2-40B4-BE49-F238E27FC236}">
                <a16:creationId xmlns:a16="http://schemas.microsoft.com/office/drawing/2014/main" id="{60F6F29B-9585-A4CE-7887-18BCC2B5E43D}"/>
              </a:ext>
            </a:extLst>
          </p:cNvPr>
          <p:cNvSpPr/>
          <p:nvPr/>
        </p:nvSpPr>
        <p:spPr>
          <a:xfrm>
            <a:off x="9633776" y="3457909"/>
            <a:ext cx="186055" cy="323215"/>
          </a:xfrm>
          <a:custGeom>
            <a:avLst/>
            <a:gdLst/>
            <a:ahLst/>
            <a:cxnLst/>
            <a:rect l="l" t="t" r="r" b="b"/>
            <a:pathLst>
              <a:path w="186054" h="323214">
                <a:moveTo>
                  <a:pt x="185928" y="92963"/>
                </a:moveTo>
                <a:lnTo>
                  <a:pt x="0" y="92963"/>
                </a:lnTo>
                <a:lnTo>
                  <a:pt x="92964" y="0"/>
                </a:lnTo>
                <a:lnTo>
                  <a:pt x="185928" y="92963"/>
                </a:lnTo>
                <a:close/>
              </a:path>
              <a:path w="186054" h="323214">
                <a:moveTo>
                  <a:pt x="140208" y="231648"/>
                </a:moveTo>
                <a:lnTo>
                  <a:pt x="47244" y="231648"/>
                </a:lnTo>
                <a:lnTo>
                  <a:pt x="47244" y="92963"/>
                </a:lnTo>
                <a:lnTo>
                  <a:pt x="140208" y="92963"/>
                </a:lnTo>
                <a:lnTo>
                  <a:pt x="140208" y="231648"/>
                </a:lnTo>
                <a:close/>
              </a:path>
              <a:path w="186054" h="323214">
                <a:moveTo>
                  <a:pt x="92964" y="323088"/>
                </a:moveTo>
                <a:lnTo>
                  <a:pt x="0" y="231648"/>
                </a:lnTo>
                <a:lnTo>
                  <a:pt x="185928" y="231648"/>
                </a:lnTo>
                <a:lnTo>
                  <a:pt x="92964" y="3230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54">
            <a:extLst>
              <a:ext uri="{FF2B5EF4-FFF2-40B4-BE49-F238E27FC236}">
                <a16:creationId xmlns:a16="http://schemas.microsoft.com/office/drawing/2014/main" id="{A4A36A9F-D66C-BA23-8266-4F0FCF9D1E35}"/>
              </a:ext>
            </a:extLst>
          </p:cNvPr>
          <p:cNvSpPr/>
          <p:nvPr/>
        </p:nvSpPr>
        <p:spPr>
          <a:xfrm>
            <a:off x="9324632" y="3839229"/>
            <a:ext cx="972732" cy="464956"/>
          </a:xfrm>
          <a:custGeom>
            <a:avLst/>
            <a:gdLst/>
            <a:ahLst/>
            <a:cxnLst/>
            <a:rect l="l" t="t" r="r" b="b"/>
            <a:pathLst>
              <a:path w="793115" h="348614">
                <a:moveTo>
                  <a:pt x="12700" y="335521"/>
                </a:moveTo>
                <a:lnTo>
                  <a:pt x="0" y="335521"/>
                </a:lnTo>
                <a:lnTo>
                  <a:pt x="0" y="259321"/>
                </a:lnTo>
                <a:lnTo>
                  <a:pt x="25400" y="259321"/>
                </a:lnTo>
                <a:lnTo>
                  <a:pt x="25400" y="322821"/>
                </a:lnTo>
                <a:lnTo>
                  <a:pt x="12700" y="322821"/>
                </a:lnTo>
                <a:lnTo>
                  <a:pt x="12700" y="335521"/>
                </a:lnTo>
                <a:close/>
              </a:path>
              <a:path w="793115" h="348614">
                <a:moveTo>
                  <a:pt x="59702" y="348221"/>
                </a:moveTo>
                <a:lnTo>
                  <a:pt x="12700" y="348221"/>
                </a:lnTo>
                <a:lnTo>
                  <a:pt x="12700" y="322821"/>
                </a:lnTo>
                <a:lnTo>
                  <a:pt x="25400" y="322821"/>
                </a:lnTo>
                <a:lnTo>
                  <a:pt x="25400" y="335521"/>
                </a:lnTo>
                <a:lnTo>
                  <a:pt x="59702" y="335521"/>
                </a:lnTo>
                <a:lnTo>
                  <a:pt x="59702" y="348221"/>
                </a:lnTo>
                <a:close/>
              </a:path>
              <a:path w="793115" h="348614">
                <a:moveTo>
                  <a:pt x="59702" y="335521"/>
                </a:moveTo>
                <a:lnTo>
                  <a:pt x="25400" y="335521"/>
                </a:lnTo>
                <a:lnTo>
                  <a:pt x="25400" y="322821"/>
                </a:lnTo>
                <a:lnTo>
                  <a:pt x="59702" y="322821"/>
                </a:lnTo>
                <a:lnTo>
                  <a:pt x="59702" y="335521"/>
                </a:lnTo>
                <a:close/>
              </a:path>
              <a:path w="793115" h="348614">
                <a:moveTo>
                  <a:pt x="25400" y="233921"/>
                </a:moveTo>
                <a:lnTo>
                  <a:pt x="0" y="233921"/>
                </a:lnTo>
                <a:lnTo>
                  <a:pt x="0" y="157721"/>
                </a:lnTo>
                <a:lnTo>
                  <a:pt x="25400" y="157721"/>
                </a:lnTo>
                <a:lnTo>
                  <a:pt x="25400" y="233921"/>
                </a:lnTo>
                <a:close/>
              </a:path>
              <a:path w="793115" h="348614">
                <a:moveTo>
                  <a:pt x="25400" y="132321"/>
                </a:moveTo>
                <a:lnTo>
                  <a:pt x="0" y="132321"/>
                </a:lnTo>
                <a:lnTo>
                  <a:pt x="0" y="56121"/>
                </a:lnTo>
                <a:lnTo>
                  <a:pt x="25400" y="56121"/>
                </a:lnTo>
                <a:lnTo>
                  <a:pt x="25400" y="132321"/>
                </a:lnTo>
                <a:close/>
              </a:path>
              <a:path w="793115" h="348614">
                <a:moveTo>
                  <a:pt x="25400" y="30721"/>
                </a:moveTo>
                <a:lnTo>
                  <a:pt x="0" y="30721"/>
                </a:lnTo>
                <a:lnTo>
                  <a:pt x="0" y="12700"/>
                </a:lnTo>
                <a:lnTo>
                  <a:pt x="12700" y="0"/>
                </a:lnTo>
                <a:lnTo>
                  <a:pt x="70878" y="0"/>
                </a:lnTo>
                <a:lnTo>
                  <a:pt x="70878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30721"/>
                </a:lnTo>
                <a:close/>
              </a:path>
              <a:path w="793115" h="348614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793115" h="348614">
                <a:moveTo>
                  <a:pt x="70878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70878" y="12700"/>
                </a:lnTo>
                <a:lnTo>
                  <a:pt x="70878" y="25400"/>
                </a:lnTo>
                <a:close/>
              </a:path>
              <a:path w="793115" h="348614">
                <a:moveTo>
                  <a:pt x="172478" y="25400"/>
                </a:moveTo>
                <a:lnTo>
                  <a:pt x="96278" y="25400"/>
                </a:lnTo>
                <a:lnTo>
                  <a:pt x="96278" y="0"/>
                </a:lnTo>
                <a:lnTo>
                  <a:pt x="172478" y="0"/>
                </a:lnTo>
                <a:lnTo>
                  <a:pt x="172478" y="25400"/>
                </a:lnTo>
                <a:close/>
              </a:path>
              <a:path w="793115" h="348614">
                <a:moveTo>
                  <a:pt x="274078" y="25400"/>
                </a:moveTo>
                <a:lnTo>
                  <a:pt x="197878" y="25400"/>
                </a:lnTo>
                <a:lnTo>
                  <a:pt x="197878" y="0"/>
                </a:lnTo>
                <a:lnTo>
                  <a:pt x="274078" y="0"/>
                </a:lnTo>
                <a:lnTo>
                  <a:pt x="274078" y="25400"/>
                </a:lnTo>
                <a:close/>
              </a:path>
              <a:path w="793115" h="348614">
                <a:moveTo>
                  <a:pt x="375678" y="25400"/>
                </a:moveTo>
                <a:lnTo>
                  <a:pt x="299478" y="25400"/>
                </a:lnTo>
                <a:lnTo>
                  <a:pt x="299478" y="0"/>
                </a:lnTo>
                <a:lnTo>
                  <a:pt x="375678" y="0"/>
                </a:lnTo>
                <a:lnTo>
                  <a:pt x="375678" y="25400"/>
                </a:lnTo>
                <a:close/>
              </a:path>
              <a:path w="793115" h="348614">
                <a:moveTo>
                  <a:pt x="477278" y="25400"/>
                </a:moveTo>
                <a:lnTo>
                  <a:pt x="401078" y="25400"/>
                </a:lnTo>
                <a:lnTo>
                  <a:pt x="401078" y="0"/>
                </a:lnTo>
                <a:lnTo>
                  <a:pt x="477278" y="0"/>
                </a:lnTo>
                <a:lnTo>
                  <a:pt x="477278" y="25400"/>
                </a:lnTo>
                <a:close/>
              </a:path>
              <a:path w="793115" h="348614">
                <a:moveTo>
                  <a:pt x="578878" y="25400"/>
                </a:moveTo>
                <a:lnTo>
                  <a:pt x="502678" y="25400"/>
                </a:lnTo>
                <a:lnTo>
                  <a:pt x="502678" y="0"/>
                </a:lnTo>
                <a:lnTo>
                  <a:pt x="578878" y="0"/>
                </a:lnTo>
                <a:lnTo>
                  <a:pt x="578878" y="25400"/>
                </a:lnTo>
                <a:close/>
              </a:path>
              <a:path w="793115" h="348614">
                <a:moveTo>
                  <a:pt x="680478" y="25400"/>
                </a:moveTo>
                <a:lnTo>
                  <a:pt x="604278" y="25400"/>
                </a:lnTo>
                <a:lnTo>
                  <a:pt x="604278" y="0"/>
                </a:lnTo>
                <a:lnTo>
                  <a:pt x="680478" y="0"/>
                </a:lnTo>
                <a:lnTo>
                  <a:pt x="680478" y="25400"/>
                </a:lnTo>
                <a:close/>
              </a:path>
              <a:path w="793115" h="348614">
                <a:moveTo>
                  <a:pt x="767486" y="25400"/>
                </a:moveTo>
                <a:lnTo>
                  <a:pt x="705878" y="25400"/>
                </a:lnTo>
                <a:lnTo>
                  <a:pt x="705878" y="0"/>
                </a:lnTo>
                <a:lnTo>
                  <a:pt x="780186" y="0"/>
                </a:lnTo>
                <a:lnTo>
                  <a:pt x="782662" y="241"/>
                </a:lnTo>
                <a:lnTo>
                  <a:pt x="792886" y="12700"/>
                </a:lnTo>
                <a:lnTo>
                  <a:pt x="767486" y="12700"/>
                </a:lnTo>
                <a:lnTo>
                  <a:pt x="767486" y="25400"/>
                </a:lnTo>
                <a:close/>
              </a:path>
              <a:path w="793115" h="348614">
                <a:moveTo>
                  <a:pt x="780186" y="25400"/>
                </a:moveTo>
                <a:lnTo>
                  <a:pt x="767486" y="25400"/>
                </a:lnTo>
                <a:lnTo>
                  <a:pt x="767486" y="12700"/>
                </a:lnTo>
                <a:lnTo>
                  <a:pt x="780186" y="25400"/>
                </a:lnTo>
                <a:close/>
              </a:path>
              <a:path w="793115" h="348614">
                <a:moveTo>
                  <a:pt x="792886" y="14592"/>
                </a:moveTo>
                <a:lnTo>
                  <a:pt x="769378" y="14592"/>
                </a:lnTo>
                <a:lnTo>
                  <a:pt x="767486" y="12700"/>
                </a:lnTo>
                <a:lnTo>
                  <a:pt x="792886" y="12700"/>
                </a:lnTo>
                <a:lnTo>
                  <a:pt x="792886" y="14592"/>
                </a:lnTo>
                <a:close/>
              </a:path>
              <a:path w="793115" h="348614">
                <a:moveTo>
                  <a:pt x="792886" y="116192"/>
                </a:moveTo>
                <a:lnTo>
                  <a:pt x="767486" y="116192"/>
                </a:lnTo>
                <a:lnTo>
                  <a:pt x="767486" y="39992"/>
                </a:lnTo>
                <a:lnTo>
                  <a:pt x="792886" y="39992"/>
                </a:lnTo>
                <a:lnTo>
                  <a:pt x="792886" y="116192"/>
                </a:lnTo>
                <a:close/>
              </a:path>
              <a:path w="793115" h="348614">
                <a:moveTo>
                  <a:pt x="792886" y="217792"/>
                </a:moveTo>
                <a:lnTo>
                  <a:pt x="767486" y="217792"/>
                </a:lnTo>
                <a:lnTo>
                  <a:pt x="767486" y="141592"/>
                </a:lnTo>
                <a:lnTo>
                  <a:pt x="792886" y="141592"/>
                </a:lnTo>
                <a:lnTo>
                  <a:pt x="792886" y="217792"/>
                </a:lnTo>
                <a:close/>
              </a:path>
              <a:path w="793115" h="348614">
                <a:moveTo>
                  <a:pt x="792886" y="319392"/>
                </a:moveTo>
                <a:lnTo>
                  <a:pt x="767486" y="319392"/>
                </a:lnTo>
                <a:lnTo>
                  <a:pt x="767486" y="243192"/>
                </a:lnTo>
                <a:lnTo>
                  <a:pt x="792886" y="243192"/>
                </a:lnTo>
                <a:lnTo>
                  <a:pt x="792886" y="319392"/>
                </a:lnTo>
                <a:close/>
              </a:path>
              <a:path w="793115" h="348614">
                <a:moveTo>
                  <a:pt x="770902" y="348221"/>
                </a:moveTo>
                <a:lnTo>
                  <a:pt x="694702" y="348221"/>
                </a:lnTo>
                <a:lnTo>
                  <a:pt x="694702" y="322821"/>
                </a:lnTo>
                <a:lnTo>
                  <a:pt x="770902" y="322821"/>
                </a:lnTo>
                <a:lnTo>
                  <a:pt x="770902" y="348221"/>
                </a:lnTo>
                <a:close/>
              </a:path>
              <a:path w="793115" h="348614">
                <a:moveTo>
                  <a:pt x="669302" y="348221"/>
                </a:moveTo>
                <a:lnTo>
                  <a:pt x="593102" y="348221"/>
                </a:lnTo>
                <a:lnTo>
                  <a:pt x="593102" y="322821"/>
                </a:lnTo>
                <a:lnTo>
                  <a:pt x="669302" y="322821"/>
                </a:lnTo>
                <a:lnTo>
                  <a:pt x="669302" y="348221"/>
                </a:lnTo>
                <a:close/>
              </a:path>
              <a:path w="793115" h="348614">
                <a:moveTo>
                  <a:pt x="567702" y="348221"/>
                </a:moveTo>
                <a:lnTo>
                  <a:pt x="491502" y="348221"/>
                </a:lnTo>
                <a:lnTo>
                  <a:pt x="491502" y="322821"/>
                </a:lnTo>
                <a:lnTo>
                  <a:pt x="567702" y="322821"/>
                </a:lnTo>
                <a:lnTo>
                  <a:pt x="567702" y="348221"/>
                </a:lnTo>
                <a:close/>
              </a:path>
              <a:path w="793115" h="348614">
                <a:moveTo>
                  <a:pt x="466102" y="348221"/>
                </a:moveTo>
                <a:lnTo>
                  <a:pt x="389902" y="348221"/>
                </a:lnTo>
                <a:lnTo>
                  <a:pt x="389902" y="322821"/>
                </a:lnTo>
                <a:lnTo>
                  <a:pt x="466102" y="322821"/>
                </a:lnTo>
                <a:lnTo>
                  <a:pt x="466102" y="348221"/>
                </a:lnTo>
                <a:close/>
              </a:path>
              <a:path w="793115" h="348614">
                <a:moveTo>
                  <a:pt x="364502" y="348221"/>
                </a:moveTo>
                <a:lnTo>
                  <a:pt x="288302" y="348221"/>
                </a:lnTo>
                <a:lnTo>
                  <a:pt x="288302" y="322821"/>
                </a:lnTo>
                <a:lnTo>
                  <a:pt x="364502" y="322821"/>
                </a:lnTo>
                <a:lnTo>
                  <a:pt x="364502" y="348221"/>
                </a:lnTo>
                <a:close/>
              </a:path>
              <a:path w="793115" h="348614">
                <a:moveTo>
                  <a:pt x="262902" y="348221"/>
                </a:moveTo>
                <a:lnTo>
                  <a:pt x="186702" y="348221"/>
                </a:lnTo>
                <a:lnTo>
                  <a:pt x="186702" y="322821"/>
                </a:lnTo>
                <a:lnTo>
                  <a:pt x="262902" y="322821"/>
                </a:lnTo>
                <a:lnTo>
                  <a:pt x="262902" y="348221"/>
                </a:lnTo>
                <a:close/>
              </a:path>
              <a:path w="793115" h="348614">
                <a:moveTo>
                  <a:pt x="161302" y="348221"/>
                </a:moveTo>
                <a:lnTo>
                  <a:pt x="85102" y="348221"/>
                </a:lnTo>
                <a:lnTo>
                  <a:pt x="85102" y="322821"/>
                </a:lnTo>
                <a:lnTo>
                  <a:pt x="161302" y="322821"/>
                </a:lnTo>
                <a:lnTo>
                  <a:pt x="161302" y="34822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 descr="\documentclass{article}&#10;\usepackage{amsmath}&#10;\pagestyle{empty}&#10;\begin{document}&#10;$\hat{g}(\lambda_i)$&#10;&#10;&#10;&#10;\end{document}" title="IguanaTex Bitmap Display">
            <a:extLst>
              <a:ext uri="{FF2B5EF4-FFF2-40B4-BE49-F238E27FC236}">
                <a16:creationId xmlns:a16="http://schemas.microsoft.com/office/drawing/2014/main" id="{80805987-5D09-43EE-3C8E-DC2303A64D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06" y="2743200"/>
            <a:ext cx="762523" cy="365925"/>
          </a:xfrm>
          <a:prstGeom prst="rect">
            <a:avLst/>
          </a:prstGeom>
        </p:spPr>
      </p:pic>
      <p:pic>
        <p:nvPicPr>
          <p:cNvPr id="67" name="图片 66" descr="\documentclass{article}&#10;\usepackage{amsmath}&#10;\pagestyle{empty}&#10;\begin{document}&#10;$\hat{g}(\mathbf{L}) $&#10;&#10;&#10;&#10;\end{document}" title="IguanaTex Bitmap Display">
            <a:extLst>
              <a:ext uri="{FF2B5EF4-FFF2-40B4-BE49-F238E27FC236}">
                <a16:creationId xmlns:a16="http://schemas.microsoft.com/office/drawing/2014/main" id="{B0095761-004D-8B85-7141-5CAC1D8C67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318" y="3900768"/>
            <a:ext cx="647026" cy="347439"/>
          </a:xfrm>
          <a:prstGeom prst="rect">
            <a:avLst/>
          </a:prstGeom>
        </p:spPr>
      </p:pic>
      <p:pic>
        <p:nvPicPr>
          <p:cNvPr id="72" name="图片 71" descr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 title="IguanaTex Bitmap Display">
            <a:extLst>
              <a:ext uri="{FF2B5EF4-FFF2-40B4-BE49-F238E27FC236}">
                <a16:creationId xmlns:a16="http://schemas.microsoft.com/office/drawing/2014/main" id="{27322F63-4170-D820-F027-18EB13A767F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4" y="5395864"/>
            <a:ext cx="3401906" cy="1048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AC085-9846-7714-5995-17AD6A9AE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6498" y="3008634"/>
            <a:ext cx="850702" cy="436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DD67AE-8C1B-902C-5F44-0885CF035E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6571" y="1157171"/>
            <a:ext cx="1549400" cy="546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32A5AB-3116-F03A-527A-32F856937F45}"/>
              </a:ext>
            </a:extLst>
          </p:cNvPr>
          <p:cNvSpPr/>
          <p:nvPr/>
        </p:nvSpPr>
        <p:spPr>
          <a:xfrm>
            <a:off x="1617672" y="2959992"/>
            <a:ext cx="78745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0207FD-3741-31D1-9389-26483478E21D}"/>
              </a:ext>
            </a:extLst>
          </p:cNvPr>
          <p:cNvSpPr/>
          <p:nvPr/>
        </p:nvSpPr>
        <p:spPr>
          <a:xfrm>
            <a:off x="3276600" y="2967908"/>
            <a:ext cx="1091456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9582BF-1561-6746-E86E-667FDF7D3CC3}"/>
              </a:ext>
            </a:extLst>
          </p:cNvPr>
          <p:cNvSpPr/>
          <p:nvPr/>
        </p:nvSpPr>
        <p:spPr>
          <a:xfrm>
            <a:off x="5500689" y="2964738"/>
            <a:ext cx="207892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88F1F4-DF4D-966F-C921-5C91B8B4BA4C}"/>
              </a:ext>
            </a:extLst>
          </p:cNvPr>
          <p:cNvSpPr/>
          <p:nvPr/>
        </p:nvSpPr>
        <p:spPr>
          <a:xfrm>
            <a:off x="8699915" y="2918194"/>
            <a:ext cx="2420120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8FCD47A-BDBB-5CB9-704A-412FFBCE0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2113" y="3026652"/>
            <a:ext cx="241300" cy="419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ACE9E33-1A64-AB1F-B8C2-C5A751E7F7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4427" y="1154207"/>
            <a:ext cx="1816100" cy="5461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694A277-0610-81BD-AE9E-E22E7050FD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8179" y="2986682"/>
            <a:ext cx="1635272" cy="45111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D7897CB-43D9-023A-C866-7BF5F42F2E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1006" y="2971800"/>
            <a:ext cx="1994339" cy="4532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A560F1-A644-6C46-1D86-13B2BD2464DD}"/>
              </a:ext>
            </a:extLst>
          </p:cNvPr>
          <p:cNvGrpSpPr/>
          <p:nvPr/>
        </p:nvGrpSpPr>
        <p:grpSpPr>
          <a:xfrm>
            <a:off x="760158" y="4452020"/>
            <a:ext cx="5803752" cy="398076"/>
            <a:chOff x="760158" y="4452020"/>
            <a:chExt cx="5803752" cy="398076"/>
          </a:xfrm>
        </p:grpSpPr>
        <p:sp>
          <p:nvSpPr>
            <p:cNvPr id="7" name="object 47">
              <a:extLst>
                <a:ext uri="{FF2B5EF4-FFF2-40B4-BE49-F238E27FC236}">
                  <a16:creationId xmlns:a16="http://schemas.microsoft.com/office/drawing/2014/main" id="{7AB53C56-E916-410B-C404-C97083C206F5}"/>
                </a:ext>
              </a:extLst>
            </p:cNvPr>
            <p:cNvSpPr txBox="1"/>
            <p:nvPr/>
          </p:nvSpPr>
          <p:spPr>
            <a:xfrm>
              <a:off x="760158" y="4480764"/>
              <a:ext cx="5803752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spc="-5" dirty="0">
                  <a:solidFill>
                    <a:srgbClr val="FF0000"/>
                  </a:solidFill>
                  <a:latin typeface="Arial"/>
                  <a:cs typeface="Arial"/>
                </a:rPr>
                <a:t>Filter </a:t>
              </a:r>
              <a:r>
                <a:rPr lang="en-US" sz="2400" spc="-5" dirty="0">
                  <a:solidFill>
                    <a:srgbClr val="FF0000"/>
                  </a:solidFill>
                  <a:latin typeface="Arial"/>
                  <a:cs typeface="Arial"/>
                </a:rPr>
                <a:t>           </a:t>
              </a:r>
              <a:r>
                <a:rPr sz="2400" dirty="0" err="1">
                  <a:solidFill>
                    <a:srgbClr val="FF0000"/>
                  </a:solidFill>
                  <a:latin typeface="Microsoft JhengHei UI"/>
                  <a:cs typeface="Microsoft JhengHei UI"/>
                </a:rPr>
                <a:t>调制信号中不同频率的部分</a:t>
              </a:r>
              <a:endParaRPr sz="2400" dirty="0">
                <a:latin typeface="Microsoft JhengHei UI"/>
                <a:cs typeface="Microsoft JhengHei UI"/>
              </a:endParaRPr>
            </a:p>
          </p:txBody>
        </p:sp>
        <p:pic>
          <p:nvPicPr>
            <p:cNvPr id="8" name="图片 9" descr="\documentclass{article}&#10;\usepackage{amsmath}&#10;\pagestyle{empty}&#10;\begin{document}&#10;$\hat{g}(\lambda_i)$&#10;&#10;&#10;&#10;\end{document}" title="IguanaTex Bitmap Display">
              <a:extLst>
                <a:ext uri="{FF2B5EF4-FFF2-40B4-BE49-F238E27FC236}">
                  <a16:creationId xmlns:a16="http://schemas.microsoft.com/office/drawing/2014/main" id="{E3B5BBC0-5A6A-CA40-A618-3F03F8C6EB2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915" y="4452020"/>
              <a:ext cx="829077" cy="395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769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图谱滤波</a:t>
            </a:r>
            <a:endParaRPr lang="en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824F4E-99B9-DD8E-6D3C-2CF8B7143310}"/>
              </a:ext>
            </a:extLst>
          </p:cNvPr>
          <p:cNvSpPr txBox="1"/>
          <p:nvPr/>
        </p:nvSpPr>
        <p:spPr>
          <a:xfrm>
            <a:off x="667437" y="1185364"/>
            <a:ext cx="28323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图傅立叶变换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1CB14F5-2A03-D6DC-C733-8AC0A1D123F1}"/>
              </a:ext>
            </a:extLst>
          </p:cNvPr>
          <p:cNvSpPr/>
          <p:nvPr/>
        </p:nvSpPr>
        <p:spPr>
          <a:xfrm>
            <a:off x="5454181" y="5199049"/>
            <a:ext cx="5638800" cy="1423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5A0D864-878A-9CC2-DC36-5DC7D0BF2BB6}"/>
              </a:ext>
            </a:extLst>
          </p:cNvPr>
          <p:cNvSpPr txBox="1"/>
          <p:nvPr/>
        </p:nvSpPr>
        <p:spPr>
          <a:xfrm>
            <a:off x="6256020" y="6094261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25FEB0F9-C0C6-9C8D-11DA-FC7F9B08FE60}"/>
              </a:ext>
            </a:extLst>
          </p:cNvPr>
          <p:cNvSpPr/>
          <p:nvPr/>
        </p:nvSpPr>
        <p:spPr>
          <a:xfrm>
            <a:off x="8053616" y="6111838"/>
            <a:ext cx="187960" cy="169545"/>
          </a:xfrm>
          <a:custGeom>
            <a:avLst/>
            <a:gdLst/>
            <a:ahLst/>
            <a:cxnLst/>
            <a:rect l="l" t="t" r="r" b="b"/>
            <a:pathLst>
              <a:path w="187959" h="169545">
                <a:moveTo>
                  <a:pt x="0" y="0"/>
                </a:moveTo>
                <a:lnTo>
                  <a:pt x="187451" y="0"/>
                </a:lnTo>
                <a:lnTo>
                  <a:pt x="187451" y="169163"/>
                </a:lnTo>
                <a:lnTo>
                  <a:pt x="0" y="1691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17B6C372-E3C2-9DDA-DCB9-24C83A82BFE6}"/>
              </a:ext>
            </a:extLst>
          </p:cNvPr>
          <p:cNvSpPr txBox="1"/>
          <p:nvPr/>
        </p:nvSpPr>
        <p:spPr>
          <a:xfrm>
            <a:off x="8132573" y="6138774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496511DF-06A9-7322-4C39-DD4E1ADA0402}"/>
              </a:ext>
            </a:extLst>
          </p:cNvPr>
          <p:cNvSpPr/>
          <p:nvPr/>
        </p:nvSpPr>
        <p:spPr>
          <a:xfrm>
            <a:off x="9949474" y="6111838"/>
            <a:ext cx="186055" cy="169545"/>
          </a:xfrm>
          <a:custGeom>
            <a:avLst/>
            <a:gdLst/>
            <a:ahLst/>
            <a:cxnLst/>
            <a:rect l="l" t="t" r="r" b="b"/>
            <a:pathLst>
              <a:path w="186054" h="169545">
                <a:moveTo>
                  <a:pt x="0" y="0"/>
                </a:moveTo>
                <a:lnTo>
                  <a:pt x="185927" y="0"/>
                </a:lnTo>
                <a:lnTo>
                  <a:pt x="185927" y="169163"/>
                </a:lnTo>
                <a:lnTo>
                  <a:pt x="0" y="1691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2829CE4A-880E-D23A-690E-223DC7BB657E}"/>
              </a:ext>
            </a:extLst>
          </p:cNvPr>
          <p:cNvSpPr txBox="1"/>
          <p:nvPr/>
        </p:nvSpPr>
        <p:spPr>
          <a:xfrm>
            <a:off x="10027577" y="6138774"/>
            <a:ext cx="9017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-45" dirty="0">
                <a:latin typeface="Cambria Math"/>
                <a:cs typeface="Cambria Math"/>
              </a:rPr>
              <a:t>ß</a:t>
            </a:r>
            <a:r>
              <a:rPr sz="675" spc="44" baseline="-18518" dirty="0">
                <a:latin typeface="Cambria Math"/>
                <a:cs typeface="Cambria Math"/>
              </a:rPr>
              <a:t>i</a:t>
            </a:r>
            <a:endParaRPr sz="675" baseline="-18518">
              <a:latin typeface="Cambria Math"/>
              <a:cs typeface="Cambria Math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22792C58-D35C-A3B3-EDB0-AA0BD2B7C224}"/>
              </a:ext>
            </a:extLst>
          </p:cNvPr>
          <p:cNvSpPr/>
          <p:nvPr/>
        </p:nvSpPr>
        <p:spPr>
          <a:xfrm>
            <a:off x="4982477" y="5344592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55"/>
                </a:lnTo>
                <a:lnTo>
                  <a:pt x="21386" y="0"/>
                </a:lnTo>
                <a:lnTo>
                  <a:pt x="27025" y="0"/>
                </a:lnTo>
                <a:lnTo>
                  <a:pt x="36072" y="5714"/>
                </a:lnTo>
                <a:lnTo>
                  <a:pt x="24206" y="5714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63" y="5714"/>
                </a:lnTo>
                <a:lnTo>
                  <a:pt x="36072" y="5714"/>
                </a:lnTo>
                <a:lnTo>
                  <a:pt x="48958" y="13855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8FB61A8F-91B5-63D7-6B70-3A0CF51ED1DC}"/>
              </a:ext>
            </a:extLst>
          </p:cNvPr>
          <p:cNvSpPr txBox="1"/>
          <p:nvPr/>
        </p:nvSpPr>
        <p:spPr>
          <a:xfrm>
            <a:off x="4967910" y="5326711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134A70DC-789B-7D45-B5D4-7EE3F0A03847}"/>
              </a:ext>
            </a:extLst>
          </p:cNvPr>
          <p:cNvSpPr/>
          <p:nvPr/>
        </p:nvSpPr>
        <p:spPr>
          <a:xfrm>
            <a:off x="6853390" y="5362562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68"/>
                </a:lnTo>
                <a:lnTo>
                  <a:pt x="21374" y="0"/>
                </a:lnTo>
                <a:lnTo>
                  <a:pt x="27025" y="0"/>
                </a:lnTo>
                <a:lnTo>
                  <a:pt x="36063" y="5715"/>
                </a:lnTo>
                <a:lnTo>
                  <a:pt x="24206" y="5715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63" y="5715"/>
                </a:lnTo>
                <a:lnTo>
                  <a:pt x="36063" y="5715"/>
                </a:lnTo>
                <a:lnTo>
                  <a:pt x="48958" y="13868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94EB7855-6582-F911-893C-B906C1830F8E}"/>
              </a:ext>
            </a:extLst>
          </p:cNvPr>
          <p:cNvSpPr txBox="1"/>
          <p:nvPr/>
        </p:nvSpPr>
        <p:spPr>
          <a:xfrm>
            <a:off x="6838823" y="5344694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F06C9D11-FF61-5B8A-6F6C-09EED1304CB6}"/>
              </a:ext>
            </a:extLst>
          </p:cNvPr>
          <p:cNvSpPr/>
          <p:nvPr/>
        </p:nvSpPr>
        <p:spPr>
          <a:xfrm>
            <a:off x="8734184" y="5369318"/>
            <a:ext cx="49530" cy="16510"/>
          </a:xfrm>
          <a:custGeom>
            <a:avLst/>
            <a:gdLst/>
            <a:ahLst/>
            <a:cxnLst/>
            <a:rect l="l" t="t" r="r" b="b"/>
            <a:pathLst>
              <a:path w="49529" h="16510">
                <a:moveTo>
                  <a:pt x="1689" y="16510"/>
                </a:moveTo>
                <a:lnTo>
                  <a:pt x="0" y="13868"/>
                </a:lnTo>
                <a:lnTo>
                  <a:pt x="21386" y="0"/>
                </a:lnTo>
                <a:lnTo>
                  <a:pt x="27038" y="0"/>
                </a:lnTo>
                <a:lnTo>
                  <a:pt x="36071" y="5714"/>
                </a:lnTo>
                <a:lnTo>
                  <a:pt x="24218" y="5714"/>
                </a:lnTo>
                <a:lnTo>
                  <a:pt x="1689" y="16510"/>
                </a:lnTo>
                <a:close/>
              </a:path>
              <a:path w="49529" h="16510">
                <a:moveTo>
                  <a:pt x="47231" y="16510"/>
                </a:moveTo>
                <a:lnTo>
                  <a:pt x="24676" y="5714"/>
                </a:lnTo>
                <a:lnTo>
                  <a:pt x="36071" y="5714"/>
                </a:lnTo>
                <a:lnTo>
                  <a:pt x="48958" y="13868"/>
                </a:lnTo>
                <a:lnTo>
                  <a:pt x="47231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143B33F4-F7D7-754A-B307-D4D3EC6FFBF2}"/>
              </a:ext>
            </a:extLst>
          </p:cNvPr>
          <p:cNvSpPr txBox="1"/>
          <p:nvPr/>
        </p:nvSpPr>
        <p:spPr>
          <a:xfrm>
            <a:off x="8719630" y="5351438"/>
            <a:ext cx="78740" cy="100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50" spc="95" dirty="0">
                <a:latin typeface="Cambria Math"/>
                <a:cs typeface="Cambria Math"/>
              </a:rPr>
              <a:t>g</a:t>
            </a:r>
            <a:endParaRPr sz="650">
              <a:latin typeface="Cambria Math"/>
              <a:cs typeface="Cambria Math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4584B51B-39F0-038F-EB6F-5A73E761F09A}"/>
              </a:ext>
            </a:extLst>
          </p:cNvPr>
          <p:cNvSpPr txBox="1"/>
          <p:nvPr/>
        </p:nvSpPr>
        <p:spPr>
          <a:xfrm>
            <a:off x="3127713" y="1240778"/>
            <a:ext cx="99800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45" dirty="0">
                <a:latin typeface="Cambria Math"/>
                <a:cs typeface="Cambria Math"/>
              </a:rPr>
              <a:t>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BE740004-5C80-A83E-D020-9A0B4D083DBD}"/>
              </a:ext>
            </a:extLst>
          </p:cNvPr>
          <p:cNvSpPr txBox="1"/>
          <p:nvPr/>
        </p:nvSpPr>
        <p:spPr>
          <a:xfrm>
            <a:off x="6183274" y="1276634"/>
            <a:ext cx="9318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55" dirty="0">
                <a:latin typeface="Cambria Math"/>
                <a:cs typeface="Cambria Math"/>
              </a:rPr>
              <a:t>IGFT: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7" name="object 33">
            <a:extLst>
              <a:ext uri="{FF2B5EF4-FFF2-40B4-BE49-F238E27FC236}">
                <a16:creationId xmlns:a16="http://schemas.microsoft.com/office/drawing/2014/main" id="{614C6E5B-6B85-13A9-84A1-BE4EBAC37E64}"/>
              </a:ext>
            </a:extLst>
          </p:cNvPr>
          <p:cNvSpPr/>
          <p:nvPr/>
        </p:nvSpPr>
        <p:spPr>
          <a:xfrm>
            <a:off x="2442250" y="3155536"/>
            <a:ext cx="861364" cy="187325"/>
          </a:xfrm>
          <a:custGeom>
            <a:avLst/>
            <a:gdLst/>
            <a:ahLst/>
            <a:cxnLst/>
            <a:rect l="l" t="t" r="r" b="b"/>
            <a:pathLst>
              <a:path w="1083945" h="177164">
                <a:moveTo>
                  <a:pt x="995172" y="176783"/>
                </a:moveTo>
                <a:lnTo>
                  <a:pt x="995172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95172" y="44195"/>
                </a:lnTo>
                <a:lnTo>
                  <a:pt x="995172" y="0"/>
                </a:lnTo>
                <a:lnTo>
                  <a:pt x="1083564" y="88391"/>
                </a:lnTo>
                <a:lnTo>
                  <a:pt x="995172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5">
            <a:extLst>
              <a:ext uri="{FF2B5EF4-FFF2-40B4-BE49-F238E27FC236}">
                <a16:creationId xmlns:a16="http://schemas.microsoft.com/office/drawing/2014/main" id="{2A3EFBB1-DBF4-C2D6-C3D5-44ECF3D6D769}"/>
              </a:ext>
            </a:extLst>
          </p:cNvPr>
          <p:cNvSpPr/>
          <p:nvPr/>
        </p:nvSpPr>
        <p:spPr>
          <a:xfrm>
            <a:off x="4389921" y="3155536"/>
            <a:ext cx="1064260" cy="177165"/>
          </a:xfrm>
          <a:custGeom>
            <a:avLst/>
            <a:gdLst/>
            <a:ahLst/>
            <a:cxnLst/>
            <a:rect l="l" t="t" r="r" b="b"/>
            <a:pathLst>
              <a:path w="1064260" h="177164">
                <a:moveTo>
                  <a:pt x="975360" y="176783"/>
                </a:moveTo>
                <a:lnTo>
                  <a:pt x="975360" y="132587"/>
                </a:lnTo>
                <a:lnTo>
                  <a:pt x="0" y="132587"/>
                </a:lnTo>
                <a:lnTo>
                  <a:pt x="0" y="44195"/>
                </a:lnTo>
                <a:lnTo>
                  <a:pt x="975360" y="44195"/>
                </a:lnTo>
                <a:lnTo>
                  <a:pt x="975360" y="0"/>
                </a:lnTo>
                <a:lnTo>
                  <a:pt x="1063752" y="88391"/>
                </a:lnTo>
                <a:lnTo>
                  <a:pt x="975360" y="1767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6">
            <a:extLst>
              <a:ext uri="{FF2B5EF4-FFF2-40B4-BE49-F238E27FC236}">
                <a16:creationId xmlns:a16="http://schemas.microsoft.com/office/drawing/2014/main" id="{72ECA62F-CD0A-6D95-5BE4-CACAA1DD0765}"/>
              </a:ext>
            </a:extLst>
          </p:cNvPr>
          <p:cNvSpPr/>
          <p:nvPr/>
        </p:nvSpPr>
        <p:spPr>
          <a:xfrm>
            <a:off x="4385539" y="3150646"/>
            <a:ext cx="1073150" cy="187325"/>
          </a:xfrm>
          <a:custGeom>
            <a:avLst/>
            <a:gdLst/>
            <a:ahLst/>
            <a:cxnLst/>
            <a:rect l="l" t="t" r="r" b="b"/>
            <a:pathLst>
              <a:path w="1073150" h="187325">
                <a:moveTo>
                  <a:pt x="975017" y="49047"/>
                </a:moveTo>
                <a:lnTo>
                  <a:pt x="975017" y="4724"/>
                </a:lnTo>
                <a:lnTo>
                  <a:pt x="975283" y="3162"/>
                </a:lnTo>
                <a:lnTo>
                  <a:pt x="976058" y="1765"/>
                </a:lnTo>
                <a:lnTo>
                  <a:pt x="977239" y="698"/>
                </a:lnTo>
                <a:lnTo>
                  <a:pt x="978712" y="88"/>
                </a:lnTo>
                <a:lnTo>
                  <a:pt x="980313" y="0"/>
                </a:lnTo>
                <a:lnTo>
                  <a:pt x="981849" y="444"/>
                </a:lnTo>
                <a:lnTo>
                  <a:pt x="983145" y="1358"/>
                </a:lnTo>
                <a:lnTo>
                  <a:pt x="986510" y="4724"/>
                </a:lnTo>
                <a:lnTo>
                  <a:pt x="984542" y="4724"/>
                </a:lnTo>
                <a:lnTo>
                  <a:pt x="976414" y="8102"/>
                </a:lnTo>
                <a:lnTo>
                  <a:pt x="984542" y="16230"/>
                </a:lnTo>
                <a:lnTo>
                  <a:pt x="984542" y="44284"/>
                </a:lnTo>
                <a:lnTo>
                  <a:pt x="979779" y="44284"/>
                </a:lnTo>
                <a:lnTo>
                  <a:pt x="975017" y="49047"/>
                </a:lnTo>
                <a:close/>
              </a:path>
              <a:path w="1073150" h="187325">
                <a:moveTo>
                  <a:pt x="984542" y="16230"/>
                </a:moveTo>
                <a:lnTo>
                  <a:pt x="976414" y="8102"/>
                </a:lnTo>
                <a:lnTo>
                  <a:pt x="984542" y="4724"/>
                </a:lnTo>
                <a:lnTo>
                  <a:pt x="984542" y="16230"/>
                </a:lnTo>
                <a:close/>
              </a:path>
              <a:path w="1073150" h="187325">
                <a:moveTo>
                  <a:pt x="1061669" y="93357"/>
                </a:moveTo>
                <a:lnTo>
                  <a:pt x="984542" y="16230"/>
                </a:lnTo>
                <a:lnTo>
                  <a:pt x="984542" y="4724"/>
                </a:lnTo>
                <a:lnTo>
                  <a:pt x="986510" y="4724"/>
                </a:lnTo>
                <a:lnTo>
                  <a:pt x="1071778" y="89992"/>
                </a:lnTo>
                <a:lnTo>
                  <a:pt x="1065034" y="89992"/>
                </a:lnTo>
                <a:lnTo>
                  <a:pt x="1061669" y="93357"/>
                </a:lnTo>
                <a:close/>
              </a:path>
              <a:path w="1073150" h="187325">
                <a:moveTo>
                  <a:pt x="975017" y="142430"/>
                </a:moveTo>
                <a:lnTo>
                  <a:pt x="4762" y="142430"/>
                </a:lnTo>
                <a:lnTo>
                  <a:pt x="3289" y="142201"/>
                </a:lnTo>
                <a:lnTo>
                  <a:pt x="1955" y="141528"/>
                </a:lnTo>
                <a:lnTo>
                  <a:pt x="901" y="140474"/>
                </a:lnTo>
                <a:lnTo>
                  <a:pt x="228" y="139141"/>
                </a:lnTo>
                <a:lnTo>
                  <a:pt x="0" y="137667"/>
                </a:lnTo>
                <a:lnTo>
                  <a:pt x="0" y="49047"/>
                </a:lnTo>
                <a:lnTo>
                  <a:pt x="4762" y="44284"/>
                </a:lnTo>
                <a:lnTo>
                  <a:pt x="975017" y="44284"/>
                </a:lnTo>
                <a:lnTo>
                  <a:pt x="975017" y="49047"/>
                </a:lnTo>
                <a:lnTo>
                  <a:pt x="9525" y="49047"/>
                </a:lnTo>
                <a:lnTo>
                  <a:pt x="4762" y="53809"/>
                </a:lnTo>
                <a:lnTo>
                  <a:pt x="9525" y="53809"/>
                </a:lnTo>
                <a:lnTo>
                  <a:pt x="9525" y="132905"/>
                </a:lnTo>
                <a:lnTo>
                  <a:pt x="4762" y="132905"/>
                </a:lnTo>
                <a:lnTo>
                  <a:pt x="9525" y="137667"/>
                </a:lnTo>
                <a:lnTo>
                  <a:pt x="975017" y="137667"/>
                </a:lnTo>
                <a:lnTo>
                  <a:pt x="975017" y="142430"/>
                </a:lnTo>
                <a:close/>
              </a:path>
              <a:path w="1073150" h="187325">
                <a:moveTo>
                  <a:pt x="979779" y="53809"/>
                </a:moveTo>
                <a:lnTo>
                  <a:pt x="9525" y="53809"/>
                </a:lnTo>
                <a:lnTo>
                  <a:pt x="9525" y="49047"/>
                </a:lnTo>
                <a:lnTo>
                  <a:pt x="975017" y="49047"/>
                </a:lnTo>
                <a:lnTo>
                  <a:pt x="979779" y="44284"/>
                </a:lnTo>
                <a:lnTo>
                  <a:pt x="984542" y="44284"/>
                </a:lnTo>
                <a:lnTo>
                  <a:pt x="984542" y="49047"/>
                </a:lnTo>
                <a:lnTo>
                  <a:pt x="984313" y="50520"/>
                </a:lnTo>
                <a:lnTo>
                  <a:pt x="983627" y="51841"/>
                </a:lnTo>
                <a:lnTo>
                  <a:pt x="982573" y="52895"/>
                </a:lnTo>
                <a:lnTo>
                  <a:pt x="981252" y="53568"/>
                </a:lnTo>
                <a:lnTo>
                  <a:pt x="979779" y="53809"/>
                </a:lnTo>
                <a:close/>
              </a:path>
              <a:path w="1073150" h="187325">
                <a:moveTo>
                  <a:pt x="9525" y="53809"/>
                </a:moveTo>
                <a:lnTo>
                  <a:pt x="4762" y="53809"/>
                </a:lnTo>
                <a:lnTo>
                  <a:pt x="9525" y="49047"/>
                </a:lnTo>
                <a:lnTo>
                  <a:pt x="9525" y="53809"/>
                </a:lnTo>
                <a:close/>
              </a:path>
              <a:path w="1073150" h="187325">
                <a:moveTo>
                  <a:pt x="1065034" y="96723"/>
                </a:moveTo>
                <a:lnTo>
                  <a:pt x="1061669" y="93357"/>
                </a:lnTo>
                <a:lnTo>
                  <a:pt x="1065034" y="89992"/>
                </a:lnTo>
                <a:lnTo>
                  <a:pt x="1065034" y="96723"/>
                </a:lnTo>
                <a:close/>
              </a:path>
              <a:path w="1073150" h="187325">
                <a:moveTo>
                  <a:pt x="1071778" y="96723"/>
                </a:moveTo>
                <a:lnTo>
                  <a:pt x="1065034" y="96723"/>
                </a:lnTo>
                <a:lnTo>
                  <a:pt x="1065034" y="89992"/>
                </a:lnTo>
                <a:lnTo>
                  <a:pt x="1071778" y="89992"/>
                </a:lnTo>
                <a:lnTo>
                  <a:pt x="1072654" y="91198"/>
                </a:lnTo>
                <a:lnTo>
                  <a:pt x="1073111" y="92608"/>
                </a:lnTo>
                <a:lnTo>
                  <a:pt x="1073111" y="94106"/>
                </a:lnTo>
                <a:lnTo>
                  <a:pt x="1072654" y="95516"/>
                </a:lnTo>
                <a:lnTo>
                  <a:pt x="1071778" y="96723"/>
                </a:lnTo>
                <a:close/>
              </a:path>
              <a:path w="1073150" h="187325">
                <a:moveTo>
                  <a:pt x="986510" y="181990"/>
                </a:moveTo>
                <a:lnTo>
                  <a:pt x="984542" y="181990"/>
                </a:lnTo>
                <a:lnTo>
                  <a:pt x="984542" y="170496"/>
                </a:lnTo>
                <a:lnTo>
                  <a:pt x="1061669" y="93357"/>
                </a:lnTo>
                <a:lnTo>
                  <a:pt x="1065034" y="96723"/>
                </a:lnTo>
                <a:lnTo>
                  <a:pt x="1071778" y="96723"/>
                </a:lnTo>
                <a:lnTo>
                  <a:pt x="986510" y="181990"/>
                </a:lnTo>
                <a:close/>
              </a:path>
              <a:path w="1073150" h="187325">
                <a:moveTo>
                  <a:pt x="9525" y="137667"/>
                </a:moveTo>
                <a:lnTo>
                  <a:pt x="4762" y="132905"/>
                </a:lnTo>
                <a:lnTo>
                  <a:pt x="9525" y="132905"/>
                </a:lnTo>
                <a:lnTo>
                  <a:pt x="9525" y="137667"/>
                </a:lnTo>
                <a:close/>
              </a:path>
              <a:path w="1073150" h="187325">
                <a:moveTo>
                  <a:pt x="984542" y="142430"/>
                </a:moveTo>
                <a:lnTo>
                  <a:pt x="979779" y="142430"/>
                </a:lnTo>
                <a:lnTo>
                  <a:pt x="975017" y="137667"/>
                </a:lnTo>
                <a:lnTo>
                  <a:pt x="9525" y="137667"/>
                </a:lnTo>
                <a:lnTo>
                  <a:pt x="9525" y="132905"/>
                </a:lnTo>
                <a:lnTo>
                  <a:pt x="979779" y="132905"/>
                </a:lnTo>
                <a:lnTo>
                  <a:pt x="984542" y="137667"/>
                </a:lnTo>
                <a:lnTo>
                  <a:pt x="984542" y="142430"/>
                </a:lnTo>
                <a:close/>
              </a:path>
              <a:path w="1073150" h="187325">
                <a:moveTo>
                  <a:pt x="980313" y="186715"/>
                </a:moveTo>
                <a:lnTo>
                  <a:pt x="975017" y="181990"/>
                </a:lnTo>
                <a:lnTo>
                  <a:pt x="975017" y="137667"/>
                </a:lnTo>
                <a:lnTo>
                  <a:pt x="979779" y="142430"/>
                </a:lnTo>
                <a:lnTo>
                  <a:pt x="984542" y="142430"/>
                </a:lnTo>
                <a:lnTo>
                  <a:pt x="984542" y="170496"/>
                </a:lnTo>
                <a:lnTo>
                  <a:pt x="976414" y="178625"/>
                </a:lnTo>
                <a:lnTo>
                  <a:pt x="984542" y="181990"/>
                </a:lnTo>
                <a:lnTo>
                  <a:pt x="986510" y="181990"/>
                </a:lnTo>
                <a:lnTo>
                  <a:pt x="983145" y="185356"/>
                </a:lnTo>
                <a:lnTo>
                  <a:pt x="981849" y="186283"/>
                </a:lnTo>
                <a:lnTo>
                  <a:pt x="980313" y="186715"/>
                </a:lnTo>
                <a:close/>
              </a:path>
              <a:path w="1073150" h="187325">
                <a:moveTo>
                  <a:pt x="984542" y="181990"/>
                </a:moveTo>
                <a:lnTo>
                  <a:pt x="976414" y="178625"/>
                </a:lnTo>
                <a:lnTo>
                  <a:pt x="984542" y="170496"/>
                </a:lnTo>
                <a:lnTo>
                  <a:pt x="984542" y="18199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7">
            <a:extLst>
              <a:ext uri="{FF2B5EF4-FFF2-40B4-BE49-F238E27FC236}">
                <a16:creationId xmlns:a16="http://schemas.microsoft.com/office/drawing/2014/main" id="{D631B734-8BC6-20A9-7C5D-D955CB64D0A8}"/>
              </a:ext>
            </a:extLst>
          </p:cNvPr>
          <p:cNvSpPr/>
          <p:nvPr/>
        </p:nvSpPr>
        <p:spPr>
          <a:xfrm>
            <a:off x="7569593" y="3132606"/>
            <a:ext cx="1112520" cy="177165"/>
          </a:xfrm>
          <a:custGeom>
            <a:avLst/>
            <a:gdLst/>
            <a:ahLst/>
            <a:cxnLst/>
            <a:rect l="l" t="t" r="r" b="b"/>
            <a:pathLst>
              <a:path w="1112520" h="177164">
                <a:moveTo>
                  <a:pt x="1024127" y="176784"/>
                </a:moveTo>
                <a:lnTo>
                  <a:pt x="1024127" y="132587"/>
                </a:lnTo>
                <a:lnTo>
                  <a:pt x="0" y="132587"/>
                </a:lnTo>
                <a:lnTo>
                  <a:pt x="0" y="44196"/>
                </a:lnTo>
                <a:lnTo>
                  <a:pt x="1024127" y="44196"/>
                </a:lnTo>
                <a:lnTo>
                  <a:pt x="1024127" y="0"/>
                </a:lnTo>
                <a:lnTo>
                  <a:pt x="1112520" y="88391"/>
                </a:lnTo>
                <a:lnTo>
                  <a:pt x="1024127" y="17678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9">
            <a:extLst>
              <a:ext uri="{FF2B5EF4-FFF2-40B4-BE49-F238E27FC236}">
                <a16:creationId xmlns:a16="http://schemas.microsoft.com/office/drawing/2014/main" id="{A5D06FE6-58BC-772D-4BE9-3E249515F98C}"/>
              </a:ext>
            </a:extLst>
          </p:cNvPr>
          <p:cNvSpPr txBox="1"/>
          <p:nvPr/>
        </p:nvSpPr>
        <p:spPr>
          <a:xfrm>
            <a:off x="7697509" y="2787662"/>
            <a:ext cx="5321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90" dirty="0">
                <a:latin typeface="Cambria Math"/>
                <a:cs typeface="Cambria Math"/>
              </a:rPr>
              <a:t>I</a:t>
            </a:r>
            <a:r>
              <a:rPr spc="30" dirty="0">
                <a:latin typeface="Cambria Math"/>
                <a:cs typeface="Cambria Math"/>
              </a:rPr>
              <a:t>G</a:t>
            </a:r>
            <a:r>
              <a:rPr spc="130" dirty="0">
                <a:latin typeface="Cambria Math"/>
                <a:cs typeface="Cambria Math"/>
              </a:rPr>
              <a:t>F</a:t>
            </a:r>
            <a:r>
              <a:rPr dirty="0">
                <a:latin typeface="Cambria Math"/>
                <a:cs typeface="Cambria Math"/>
              </a:rPr>
              <a:t>T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5" name="object 41">
            <a:extLst>
              <a:ext uri="{FF2B5EF4-FFF2-40B4-BE49-F238E27FC236}">
                <a16:creationId xmlns:a16="http://schemas.microsoft.com/office/drawing/2014/main" id="{A559E229-4334-8ED0-9F6E-9027E0FAF2A4}"/>
              </a:ext>
            </a:extLst>
          </p:cNvPr>
          <p:cNvSpPr txBox="1"/>
          <p:nvPr/>
        </p:nvSpPr>
        <p:spPr>
          <a:xfrm>
            <a:off x="4600583" y="3359936"/>
            <a:ext cx="539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spcBef>
                <a:spcPts val="1789"/>
              </a:spcBef>
            </a:pPr>
            <a:r>
              <a:rPr dirty="0" err="1">
                <a:latin typeface="Microsoft JhengHei UI"/>
                <a:cs typeface="Microsoft JhengHei UI"/>
              </a:rPr>
              <a:t>过滤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6" name="object 42">
            <a:extLst>
              <a:ext uri="{FF2B5EF4-FFF2-40B4-BE49-F238E27FC236}">
                <a16:creationId xmlns:a16="http://schemas.microsoft.com/office/drawing/2014/main" id="{E2389D41-D61F-A5E4-522F-47D3331E81E0}"/>
              </a:ext>
            </a:extLst>
          </p:cNvPr>
          <p:cNvSpPr txBox="1"/>
          <p:nvPr/>
        </p:nvSpPr>
        <p:spPr>
          <a:xfrm>
            <a:off x="2599690" y="2817473"/>
            <a:ext cx="524510" cy="821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 algn="ctr"/>
            <a:r>
              <a:rPr spc="30" dirty="0">
                <a:latin typeface="Cambria Math"/>
                <a:cs typeface="Cambria Math"/>
              </a:rPr>
              <a:t>G</a:t>
            </a:r>
            <a:r>
              <a:rPr spc="130" dirty="0">
                <a:latin typeface="Cambria Math"/>
                <a:cs typeface="Cambria Math"/>
              </a:rPr>
              <a:t>F</a:t>
            </a:r>
            <a:r>
              <a:rPr dirty="0">
                <a:latin typeface="Cambria Math"/>
                <a:cs typeface="Cambria Math"/>
              </a:rPr>
              <a:t>T</a:t>
            </a:r>
          </a:p>
          <a:p>
            <a:pPr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34925" algn="ctr"/>
            <a:r>
              <a:rPr dirty="0">
                <a:latin typeface="Microsoft JhengHei UI"/>
                <a:cs typeface="Microsoft JhengHei UI"/>
              </a:rPr>
              <a:t>分解</a:t>
            </a:r>
          </a:p>
        </p:txBody>
      </p:sp>
      <p:sp>
        <p:nvSpPr>
          <p:cNvPr id="57" name="object 43">
            <a:extLst>
              <a:ext uri="{FF2B5EF4-FFF2-40B4-BE49-F238E27FC236}">
                <a16:creationId xmlns:a16="http://schemas.microsoft.com/office/drawing/2014/main" id="{932F4184-4826-78F2-1CA4-3D594B9086BE}"/>
              </a:ext>
            </a:extLst>
          </p:cNvPr>
          <p:cNvSpPr txBox="1"/>
          <p:nvPr/>
        </p:nvSpPr>
        <p:spPr>
          <a:xfrm>
            <a:off x="7683655" y="334682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重构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8" name="object 44">
            <a:extLst>
              <a:ext uri="{FF2B5EF4-FFF2-40B4-BE49-F238E27FC236}">
                <a16:creationId xmlns:a16="http://schemas.microsoft.com/office/drawing/2014/main" id="{885E6067-85C0-42F1-634C-7FF3EFC1F9A9}"/>
              </a:ext>
            </a:extLst>
          </p:cNvPr>
          <p:cNvSpPr txBox="1"/>
          <p:nvPr/>
        </p:nvSpPr>
        <p:spPr>
          <a:xfrm>
            <a:off x="3676308" y="3551941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系数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9" name="object 45">
            <a:extLst>
              <a:ext uri="{FF2B5EF4-FFF2-40B4-BE49-F238E27FC236}">
                <a16:creationId xmlns:a16="http://schemas.microsoft.com/office/drawing/2014/main" id="{722700E1-0AE0-60F4-6F6C-6EFB3BAA0470}"/>
              </a:ext>
            </a:extLst>
          </p:cNvPr>
          <p:cNvSpPr txBox="1"/>
          <p:nvPr/>
        </p:nvSpPr>
        <p:spPr>
          <a:xfrm>
            <a:off x="5641582" y="3548994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过滤后的系数</a:t>
            </a:r>
          </a:p>
        </p:txBody>
      </p:sp>
      <p:sp>
        <p:nvSpPr>
          <p:cNvPr id="62" name="object 48">
            <a:extLst>
              <a:ext uri="{FF2B5EF4-FFF2-40B4-BE49-F238E27FC236}">
                <a16:creationId xmlns:a16="http://schemas.microsoft.com/office/drawing/2014/main" id="{84BFC67B-2DC9-B22D-E925-3B0A27F57C5D}"/>
              </a:ext>
            </a:extLst>
          </p:cNvPr>
          <p:cNvSpPr txBox="1"/>
          <p:nvPr/>
        </p:nvSpPr>
        <p:spPr>
          <a:xfrm>
            <a:off x="667438" y="2198157"/>
            <a:ext cx="190301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图谱滤波</a:t>
            </a:r>
          </a:p>
        </p:txBody>
      </p:sp>
      <p:sp>
        <p:nvSpPr>
          <p:cNvPr id="64" name="object 50">
            <a:extLst>
              <a:ext uri="{FF2B5EF4-FFF2-40B4-BE49-F238E27FC236}">
                <a16:creationId xmlns:a16="http://schemas.microsoft.com/office/drawing/2014/main" id="{8AAB1C82-B59E-BFBE-41F0-DDCEAF03AA36}"/>
              </a:ext>
            </a:extLst>
          </p:cNvPr>
          <p:cNvSpPr/>
          <p:nvPr/>
        </p:nvSpPr>
        <p:spPr>
          <a:xfrm>
            <a:off x="8890610" y="2926161"/>
            <a:ext cx="1818967" cy="490220"/>
          </a:xfrm>
          <a:custGeom>
            <a:avLst/>
            <a:gdLst/>
            <a:ahLst/>
            <a:cxnLst/>
            <a:rect l="l" t="t" r="r" b="b"/>
            <a:pathLst>
              <a:path w="1302384" h="490220">
                <a:moveTo>
                  <a:pt x="12700" y="477431"/>
                </a:moveTo>
                <a:lnTo>
                  <a:pt x="0" y="477431"/>
                </a:lnTo>
                <a:lnTo>
                  <a:pt x="0" y="401231"/>
                </a:lnTo>
                <a:lnTo>
                  <a:pt x="25400" y="401231"/>
                </a:lnTo>
                <a:lnTo>
                  <a:pt x="25400" y="464731"/>
                </a:lnTo>
                <a:lnTo>
                  <a:pt x="12700" y="464731"/>
                </a:lnTo>
                <a:lnTo>
                  <a:pt x="12700" y="477431"/>
                </a:lnTo>
                <a:close/>
              </a:path>
              <a:path w="1302384" h="490220">
                <a:moveTo>
                  <a:pt x="41668" y="490131"/>
                </a:moveTo>
                <a:lnTo>
                  <a:pt x="12700" y="490131"/>
                </a:lnTo>
                <a:lnTo>
                  <a:pt x="12700" y="464731"/>
                </a:lnTo>
                <a:lnTo>
                  <a:pt x="25400" y="464731"/>
                </a:lnTo>
                <a:lnTo>
                  <a:pt x="25400" y="477431"/>
                </a:lnTo>
                <a:lnTo>
                  <a:pt x="41668" y="477431"/>
                </a:lnTo>
                <a:lnTo>
                  <a:pt x="41668" y="490131"/>
                </a:lnTo>
                <a:close/>
              </a:path>
              <a:path w="1302384" h="490220">
                <a:moveTo>
                  <a:pt x="41668" y="477431"/>
                </a:moveTo>
                <a:lnTo>
                  <a:pt x="25400" y="477431"/>
                </a:lnTo>
                <a:lnTo>
                  <a:pt x="25400" y="464731"/>
                </a:lnTo>
                <a:lnTo>
                  <a:pt x="41668" y="464731"/>
                </a:lnTo>
                <a:lnTo>
                  <a:pt x="41668" y="477431"/>
                </a:lnTo>
                <a:close/>
              </a:path>
              <a:path w="1302384" h="490220">
                <a:moveTo>
                  <a:pt x="25400" y="375831"/>
                </a:moveTo>
                <a:lnTo>
                  <a:pt x="0" y="375831"/>
                </a:lnTo>
                <a:lnTo>
                  <a:pt x="0" y="299631"/>
                </a:lnTo>
                <a:lnTo>
                  <a:pt x="25400" y="299631"/>
                </a:lnTo>
                <a:lnTo>
                  <a:pt x="25400" y="375831"/>
                </a:lnTo>
                <a:close/>
              </a:path>
              <a:path w="1302384" h="490220">
                <a:moveTo>
                  <a:pt x="25400" y="274231"/>
                </a:moveTo>
                <a:lnTo>
                  <a:pt x="0" y="274231"/>
                </a:lnTo>
                <a:lnTo>
                  <a:pt x="0" y="198031"/>
                </a:lnTo>
                <a:lnTo>
                  <a:pt x="25400" y="198031"/>
                </a:lnTo>
                <a:lnTo>
                  <a:pt x="25400" y="274231"/>
                </a:lnTo>
                <a:close/>
              </a:path>
              <a:path w="1302384" h="490220">
                <a:moveTo>
                  <a:pt x="25400" y="172631"/>
                </a:moveTo>
                <a:lnTo>
                  <a:pt x="0" y="172631"/>
                </a:lnTo>
                <a:lnTo>
                  <a:pt x="0" y="96431"/>
                </a:lnTo>
                <a:lnTo>
                  <a:pt x="25400" y="96431"/>
                </a:lnTo>
                <a:lnTo>
                  <a:pt x="25400" y="172631"/>
                </a:lnTo>
                <a:close/>
              </a:path>
              <a:path w="1302384" h="490220">
                <a:moveTo>
                  <a:pt x="25400" y="71031"/>
                </a:moveTo>
                <a:lnTo>
                  <a:pt x="0" y="71031"/>
                </a:lnTo>
                <a:lnTo>
                  <a:pt x="0" y="12700"/>
                </a:lnTo>
                <a:lnTo>
                  <a:pt x="12700" y="0"/>
                </a:lnTo>
                <a:lnTo>
                  <a:pt x="30568" y="0"/>
                </a:lnTo>
                <a:lnTo>
                  <a:pt x="30568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71031"/>
                </a:lnTo>
                <a:close/>
              </a:path>
              <a:path w="1302384" h="49022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302384" h="490220">
                <a:moveTo>
                  <a:pt x="30568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30568" y="12700"/>
                </a:lnTo>
                <a:lnTo>
                  <a:pt x="30568" y="25400"/>
                </a:lnTo>
                <a:close/>
              </a:path>
              <a:path w="1302384" h="490220">
                <a:moveTo>
                  <a:pt x="132168" y="25400"/>
                </a:moveTo>
                <a:lnTo>
                  <a:pt x="55968" y="25400"/>
                </a:lnTo>
                <a:lnTo>
                  <a:pt x="55968" y="0"/>
                </a:lnTo>
                <a:lnTo>
                  <a:pt x="132168" y="0"/>
                </a:lnTo>
                <a:lnTo>
                  <a:pt x="132168" y="25400"/>
                </a:lnTo>
                <a:close/>
              </a:path>
              <a:path w="1302384" h="490220">
                <a:moveTo>
                  <a:pt x="233768" y="25400"/>
                </a:moveTo>
                <a:lnTo>
                  <a:pt x="157568" y="25400"/>
                </a:lnTo>
                <a:lnTo>
                  <a:pt x="157568" y="0"/>
                </a:lnTo>
                <a:lnTo>
                  <a:pt x="233768" y="0"/>
                </a:lnTo>
                <a:lnTo>
                  <a:pt x="233768" y="25400"/>
                </a:lnTo>
                <a:close/>
              </a:path>
              <a:path w="1302384" h="490220">
                <a:moveTo>
                  <a:pt x="335368" y="25400"/>
                </a:moveTo>
                <a:lnTo>
                  <a:pt x="259168" y="25400"/>
                </a:lnTo>
                <a:lnTo>
                  <a:pt x="259168" y="0"/>
                </a:lnTo>
                <a:lnTo>
                  <a:pt x="335368" y="0"/>
                </a:lnTo>
                <a:lnTo>
                  <a:pt x="335368" y="25400"/>
                </a:lnTo>
                <a:close/>
              </a:path>
              <a:path w="1302384" h="490220">
                <a:moveTo>
                  <a:pt x="436968" y="25400"/>
                </a:moveTo>
                <a:lnTo>
                  <a:pt x="360768" y="25400"/>
                </a:lnTo>
                <a:lnTo>
                  <a:pt x="360768" y="0"/>
                </a:lnTo>
                <a:lnTo>
                  <a:pt x="436968" y="0"/>
                </a:lnTo>
                <a:lnTo>
                  <a:pt x="436968" y="25400"/>
                </a:lnTo>
                <a:close/>
              </a:path>
              <a:path w="1302384" h="490220">
                <a:moveTo>
                  <a:pt x="538568" y="25400"/>
                </a:moveTo>
                <a:lnTo>
                  <a:pt x="462368" y="25400"/>
                </a:lnTo>
                <a:lnTo>
                  <a:pt x="462368" y="0"/>
                </a:lnTo>
                <a:lnTo>
                  <a:pt x="538568" y="0"/>
                </a:lnTo>
                <a:lnTo>
                  <a:pt x="538568" y="25400"/>
                </a:lnTo>
                <a:close/>
              </a:path>
              <a:path w="1302384" h="490220">
                <a:moveTo>
                  <a:pt x="640168" y="25400"/>
                </a:moveTo>
                <a:lnTo>
                  <a:pt x="563968" y="25400"/>
                </a:lnTo>
                <a:lnTo>
                  <a:pt x="563968" y="0"/>
                </a:lnTo>
                <a:lnTo>
                  <a:pt x="640168" y="0"/>
                </a:lnTo>
                <a:lnTo>
                  <a:pt x="640168" y="25400"/>
                </a:lnTo>
                <a:close/>
              </a:path>
              <a:path w="1302384" h="490220">
                <a:moveTo>
                  <a:pt x="741768" y="25400"/>
                </a:moveTo>
                <a:lnTo>
                  <a:pt x="665568" y="25400"/>
                </a:lnTo>
                <a:lnTo>
                  <a:pt x="665568" y="0"/>
                </a:lnTo>
                <a:lnTo>
                  <a:pt x="741768" y="0"/>
                </a:lnTo>
                <a:lnTo>
                  <a:pt x="741768" y="25400"/>
                </a:lnTo>
                <a:close/>
              </a:path>
              <a:path w="1302384" h="490220">
                <a:moveTo>
                  <a:pt x="843368" y="25400"/>
                </a:moveTo>
                <a:lnTo>
                  <a:pt x="767168" y="25400"/>
                </a:lnTo>
                <a:lnTo>
                  <a:pt x="767168" y="0"/>
                </a:lnTo>
                <a:lnTo>
                  <a:pt x="843368" y="0"/>
                </a:lnTo>
                <a:lnTo>
                  <a:pt x="843368" y="25400"/>
                </a:lnTo>
                <a:close/>
              </a:path>
              <a:path w="1302384" h="490220">
                <a:moveTo>
                  <a:pt x="944968" y="25400"/>
                </a:moveTo>
                <a:lnTo>
                  <a:pt x="868768" y="25400"/>
                </a:lnTo>
                <a:lnTo>
                  <a:pt x="868768" y="0"/>
                </a:lnTo>
                <a:lnTo>
                  <a:pt x="944968" y="0"/>
                </a:lnTo>
                <a:lnTo>
                  <a:pt x="944968" y="25400"/>
                </a:lnTo>
                <a:close/>
              </a:path>
              <a:path w="1302384" h="490220">
                <a:moveTo>
                  <a:pt x="1046568" y="25400"/>
                </a:moveTo>
                <a:lnTo>
                  <a:pt x="970368" y="25400"/>
                </a:lnTo>
                <a:lnTo>
                  <a:pt x="970368" y="0"/>
                </a:lnTo>
                <a:lnTo>
                  <a:pt x="1046568" y="0"/>
                </a:lnTo>
                <a:lnTo>
                  <a:pt x="1046568" y="25400"/>
                </a:lnTo>
                <a:close/>
              </a:path>
              <a:path w="1302384" h="490220">
                <a:moveTo>
                  <a:pt x="1148168" y="25400"/>
                </a:moveTo>
                <a:lnTo>
                  <a:pt x="1071968" y="25400"/>
                </a:lnTo>
                <a:lnTo>
                  <a:pt x="1071968" y="0"/>
                </a:lnTo>
                <a:lnTo>
                  <a:pt x="1148168" y="0"/>
                </a:lnTo>
                <a:lnTo>
                  <a:pt x="1148168" y="25400"/>
                </a:lnTo>
                <a:close/>
              </a:path>
              <a:path w="1302384" h="490220">
                <a:moveTo>
                  <a:pt x="1249768" y="25400"/>
                </a:moveTo>
                <a:lnTo>
                  <a:pt x="1173568" y="25400"/>
                </a:lnTo>
                <a:lnTo>
                  <a:pt x="1173568" y="0"/>
                </a:lnTo>
                <a:lnTo>
                  <a:pt x="1249768" y="0"/>
                </a:lnTo>
                <a:lnTo>
                  <a:pt x="1249768" y="25400"/>
                </a:lnTo>
                <a:close/>
              </a:path>
              <a:path w="1302384" h="490220">
                <a:moveTo>
                  <a:pt x="1276946" y="25400"/>
                </a:moveTo>
                <a:lnTo>
                  <a:pt x="1275168" y="25400"/>
                </a:lnTo>
                <a:lnTo>
                  <a:pt x="1275168" y="0"/>
                </a:lnTo>
                <a:lnTo>
                  <a:pt x="1289646" y="0"/>
                </a:lnTo>
                <a:lnTo>
                  <a:pt x="1292123" y="241"/>
                </a:lnTo>
                <a:lnTo>
                  <a:pt x="1302346" y="12700"/>
                </a:lnTo>
                <a:lnTo>
                  <a:pt x="1276946" y="12700"/>
                </a:lnTo>
                <a:lnTo>
                  <a:pt x="1276946" y="25400"/>
                </a:lnTo>
                <a:close/>
              </a:path>
              <a:path w="1302384" h="490220">
                <a:moveTo>
                  <a:pt x="1302346" y="74422"/>
                </a:moveTo>
                <a:lnTo>
                  <a:pt x="1276946" y="74422"/>
                </a:lnTo>
                <a:lnTo>
                  <a:pt x="1276946" y="12700"/>
                </a:lnTo>
                <a:lnTo>
                  <a:pt x="1289646" y="25400"/>
                </a:lnTo>
                <a:lnTo>
                  <a:pt x="1302346" y="25400"/>
                </a:lnTo>
                <a:lnTo>
                  <a:pt x="1302346" y="74422"/>
                </a:lnTo>
                <a:close/>
              </a:path>
              <a:path w="1302384" h="490220">
                <a:moveTo>
                  <a:pt x="1302346" y="25400"/>
                </a:moveTo>
                <a:lnTo>
                  <a:pt x="1289646" y="25400"/>
                </a:lnTo>
                <a:lnTo>
                  <a:pt x="1276946" y="12700"/>
                </a:lnTo>
                <a:lnTo>
                  <a:pt x="1302346" y="12700"/>
                </a:lnTo>
                <a:lnTo>
                  <a:pt x="1302346" y="25400"/>
                </a:lnTo>
                <a:close/>
              </a:path>
              <a:path w="1302384" h="490220">
                <a:moveTo>
                  <a:pt x="1302346" y="176022"/>
                </a:moveTo>
                <a:lnTo>
                  <a:pt x="1276946" y="176022"/>
                </a:lnTo>
                <a:lnTo>
                  <a:pt x="1276946" y="99822"/>
                </a:lnTo>
                <a:lnTo>
                  <a:pt x="1302346" y="99822"/>
                </a:lnTo>
                <a:lnTo>
                  <a:pt x="1302346" y="176022"/>
                </a:lnTo>
                <a:close/>
              </a:path>
              <a:path w="1302384" h="490220">
                <a:moveTo>
                  <a:pt x="1302346" y="277622"/>
                </a:moveTo>
                <a:lnTo>
                  <a:pt x="1276946" y="277622"/>
                </a:lnTo>
                <a:lnTo>
                  <a:pt x="1276946" y="201422"/>
                </a:lnTo>
                <a:lnTo>
                  <a:pt x="1302346" y="201422"/>
                </a:lnTo>
                <a:lnTo>
                  <a:pt x="1302346" y="277622"/>
                </a:lnTo>
                <a:close/>
              </a:path>
              <a:path w="1302384" h="490220">
                <a:moveTo>
                  <a:pt x="1302346" y="379222"/>
                </a:moveTo>
                <a:lnTo>
                  <a:pt x="1276946" y="379222"/>
                </a:lnTo>
                <a:lnTo>
                  <a:pt x="1276946" y="303022"/>
                </a:lnTo>
                <a:lnTo>
                  <a:pt x="1302346" y="303022"/>
                </a:lnTo>
                <a:lnTo>
                  <a:pt x="1302346" y="379222"/>
                </a:lnTo>
                <a:close/>
              </a:path>
              <a:path w="1302384" h="490220">
                <a:moveTo>
                  <a:pt x="1276946" y="477431"/>
                </a:moveTo>
                <a:lnTo>
                  <a:pt x="1276946" y="404622"/>
                </a:lnTo>
                <a:lnTo>
                  <a:pt x="1302346" y="404622"/>
                </a:lnTo>
                <a:lnTo>
                  <a:pt x="1302346" y="464731"/>
                </a:lnTo>
                <a:lnTo>
                  <a:pt x="1286268" y="464731"/>
                </a:lnTo>
                <a:lnTo>
                  <a:pt x="1286268" y="468109"/>
                </a:lnTo>
                <a:lnTo>
                  <a:pt x="1276946" y="477431"/>
                </a:lnTo>
                <a:close/>
              </a:path>
              <a:path w="1302384" h="490220">
                <a:moveTo>
                  <a:pt x="1286268" y="468109"/>
                </a:moveTo>
                <a:lnTo>
                  <a:pt x="1286268" y="464731"/>
                </a:lnTo>
                <a:lnTo>
                  <a:pt x="1289646" y="464731"/>
                </a:lnTo>
                <a:lnTo>
                  <a:pt x="1286268" y="468109"/>
                </a:lnTo>
                <a:close/>
              </a:path>
              <a:path w="1302384" h="490220">
                <a:moveTo>
                  <a:pt x="1289646" y="490131"/>
                </a:moveTo>
                <a:lnTo>
                  <a:pt x="1286268" y="490131"/>
                </a:lnTo>
                <a:lnTo>
                  <a:pt x="1286268" y="468109"/>
                </a:lnTo>
                <a:lnTo>
                  <a:pt x="1289646" y="464731"/>
                </a:lnTo>
                <a:lnTo>
                  <a:pt x="1302346" y="464731"/>
                </a:lnTo>
                <a:lnTo>
                  <a:pt x="1302346" y="477431"/>
                </a:lnTo>
                <a:lnTo>
                  <a:pt x="1302105" y="479907"/>
                </a:lnTo>
                <a:lnTo>
                  <a:pt x="1289646" y="490131"/>
                </a:lnTo>
                <a:close/>
              </a:path>
              <a:path w="1302384" h="490220">
                <a:moveTo>
                  <a:pt x="1260868" y="490131"/>
                </a:moveTo>
                <a:lnTo>
                  <a:pt x="1184668" y="490131"/>
                </a:lnTo>
                <a:lnTo>
                  <a:pt x="1184668" y="464731"/>
                </a:lnTo>
                <a:lnTo>
                  <a:pt x="1260868" y="464731"/>
                </a:lnTo>
                <a:lnTo>
                  <a:pt x="1260868" y="490131"/>
                </a:lnTo>
                <a:close/>
              </a:path>
              <a:path w="1302384" h="490220">
                <a:moveTo>
                  <a:pt x="1159268" y="490131"/>
                </a:moveTo>
                <a:lnTo>
                  <a:pt x="1083068" y="490131"/>
                </a:lnTo>
                <a:lnTo>
                  <a:pt x="1083068" y="464731"/>
                </a:lnTo>
                <a:lnTo>
                  <a:pt x="1159268" y="464731"/>
                </a:lnTo>
                <a:lnTo>
                  <a:pt x="1159268" y="490131"/>
                </a:lnTo>
                <a:close/>
              </a:path>
              <a:path w="1302384" h="490220">
                <a:moveTo>
                  <a:pt x="1057668" y="490131"/>
                </a:moveTo>
                <a:lnTo>
                  <a:pt x="981468" y="490131"/>
                </a:lnTo>
                <a:lnTo>
                  <a:pt x="981468" y="464731"/>
                </a:lnTo>
                <a:lnTo>
                  <a:pt x="1057668" y="464731"/>
                </a:lnTo>
                <a:lnTo>
                  <a:pt x="1057668" y="490131"/>
                </a:lnTo>
                <a:close/>
              </a:path>
              <a:path w="1302384" h="490220">
                <a:moveTo>
                  <a:pt x="956068" y="490131"/>
                </a:moveTo>
                <a:lnTo>
                  <a:pt x="879868" y="490131"/>
                </a:lnTo>
                <a:lnTo>
                  <a:pt x="879868" y="464731"/>
                </a:lnTo>
                <a:lnTo>
                  <a:pt x="956068" y="464731"/>
                </a:lnTo>
                <a:lnTo>
                  <a:pt x="956068" y="490131"/>
                </a:lnTo>
                <a:close/>
              </a:path>
              <a:path w="1302384" h="490220">
                <a:moveTo>
                  <a:pt x="854468" y="490131"/>
                </a:moveTo>
                <a:lnTo>
                  <a:pt x="778268" y="490131"/>
                </a:lnTo>
                <a:lnTo>
                  <a:pt x="778268" y="464731"/>
                </a:lnTo>
                <a:lnTo>
                  <a:pt x="854468" y="464731"/>
                </a:lnTo>
                <a:lnTo>
                  <a:pt x="854468" y="490131"/>
                </a:lnTo>
                <a:close/>
              </a:path>
              <a:path w="1302384" h="490220">
                <a:moveTo>
                  <a:pt x="752868" y="490131"/>
                </a:moveTo>
                <a:lnTo>
                  <a:pt x="676668" y="490131"/>
                </a:lnTo>
                <a:lnTo>
                  <a:pt x="676668" y="464731"/>
                </a:lnTo>
                <a:lnTo>
                  <a:pt x="752868" y="464731"/>
                </a:lnTo>
                <a:lnTo>
                  <a:pt x="752868" y="490131"/>
                </a:lnTo>
                <a:close/>
              </a:path>
              <a:path w="1302384" h="490220">
                <a:moveTo>
                  <a:pt x="651268" y="490131"/>
                </a:moveTo>
                <a:lnTo>
                  <a:pt x="575068" y="490131"/>
                </a:lnTo>
                <a:lnTo>
                  <a:pt x="575068" y="464731"/>
                </a:lnTo>
                <a:lnTo>
                  <a:pt x="651268" y="464731"/>
                </a:lnTo>
                <a:lnTo>
                  <a:pt x="651268" y="490131"/>
                </a:lnTo>
                <a:close/>
              </a:path>
              <a:path w="1302384" h="490220">
                <a:moveTo>
                  <a:pt x="549668" y="490131"/>
                </a:moveTo>
                <a:lnTo>
                  <a:pt x="473468" y="490131"/>
                </a:lnTo>
                <a:lnTo>
                  <a:pt x="473468" y="464731"/>
                </a:lnTo>
                <a:lnTo>
                  <a:pt x="549668" y="464731"/>
                </a:lnTo>
                <a:lnTo>
                  <a:pt x="549668" y="490131"/>
                </a:lnTo>
                <a:close/>
              </a:path>
              <a:path w="1302384" h="490220">
                <a:moveTo>
                  <a:pt x="448068" y="490131"/>
                </a:moveTo>
                <a:lnTo>
                  <a:pt x="371868" y="490131"/>
                </a:lnTo>
                <a:lnTo>
                  <a:pt x="371868" y="464731"/>
                </a:lnTo>
                <a:lnTo>
                  <a:pt x="448068" y="464731"/>
                </a:lnTo>
                <a:lnTo>
                  <a:pt x="448068" y="490131"/>
                </a:lnTo>
                <a:close/>
              </a:path>
              <a:path w="1302384" h="490220">
                <a:moveTo>
                  <a:pt x="346468" y="490131"/>
                </a:moveTo>
                <a:lnTo>
                  <a:pt x="270268" y="490131"/>
                </a:lnTo>
                <a:lnTo>
                  <a:pt x="270268" y="464731"/>
                </a:lnTo>
                <a:lnTo>
                  <a:pt x="346468" y="464731"/>
                </a:lnTo>
                <a:lnTo>
                  <a:pt x="346468" y="490131"/>
                </a:lnTo>
                <a:close/>
              </a:path>
              <a:path w="1302384" h="490220">
                <a:moveTo>
                  <a:pt x="244868" y="490131"/>
                </a:moveTo>
                <a:lnTo>
                  <a:pt x="168668" y="490131"/>
                </a:lnTo>
                <a:lnTo>
                  <a:pt x="168668" y="464731"/>
                </a:lnTo>
                <a:lnTo>
                  <a:pt x="244868" y="464731"/>
                </a:lnTo>
                <a:lnTo>
                  <a:pt x="244868" y="490131"/>
                </a:lnTo>
                <a:close/>
              </a:path>
              <a:path w="1302384" h="490220">
                <a:moveTo>
                  <a:pt x="143268" y="490131"/>
                </a:moveTo>
                <a:lnTo>
                  <a:pt x="67068" y="490131"/>
                </a:lnTo>
                <a:lnTo>
                  <a:pt x="67068" y="464731"/>
                </a:lnTo>
                <a:lnTo>
                  <a:pt x="143268" y="464731"/>
                </a:lnTo>
                <a:lnTo>
                  <a:pt x="143268" y="49013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1">
            <a:extLst>
              <a:ext uri="{FF2B5EF4-FFF2-40B4-BE49-F238E27FC236}">
                <a16:creationId xmlns:a16="http://schemas.microsoft.com/office/drawing/2014/main" id="{60F6F29B-9585-A4CE-7887-18BCC2B5E43D}"/>
              </a:ext>
            </a:extLst>
          </p:cNvPr>
          <p:cNvSpPr/>
          <p:nvPr/>
        </p:nvSpPr>
        <p:spPr>
          <a:xfrm>
            <a:off x="9633776" y="3457909"/>
            <a:ext cx="186055" cy="323215"/>
          </a:xfrm>
          <a:custGeom>
            <a:avLst/>
            <a:gdLst/>
            <a:ahLst/>
            <a:cxnLst/>
            <a:rect l="l" t="t" r="r" b="b"/>
            <a:pathLst>
              <a:path w="186054" h="323214">
                <a:moveTo>
                  <a:pt x="185928" y="92963"/>
                </a:moveTo>
                <a:lnTo>
                  <a:pt x="0" y="92963"/>
                </a:lnTo>
                <a:lnTo>
                  <a:pt x="92964" y="0"/>
                </a:lnTo>
                <a:lnTo>
                  <a:pt x="185928" y="92963"/>
                </a:lnTo>
                <a:close/>
              </a:path>
              <a:path w="186054" h="323214">
                <a:moveTo>
                  <a:pt x="140208" y="231648"/>
                </a:moveTo>
                <a:lnTo>
                  <a:pt x="47244" y="231648"/>
                </a:lnTo>
                <a:lnTo>
                  <a:pt x="47244" y="92963"/>
                </a:lnTo>
                <a:lnTo>
                  <a:pt x="140208" y="92963"/>
                </a:lnTo>
                <a:lnTo>
                  <a:pt x="140208" y="231648"/>
                </a:lnTo>
                <a:close/>
              </a:path>
              <a:path w="186054" h="323214">
                <a:moveTo>
                  <a:pt x="92964" y="323088"/>
                </a:moveTo>
                <a:lnTo>
                  <a:pt x="0" y="231648"/>
                </a:lnTo>
                <a:lnTo>
                  <a:pt x="185928" y="231648"/>
                </a:lnTo>
                <a:lnTo>
                  <a:pt x="92964" y="3230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54">
            <a:extLst>
              <a:ext uri="{FF2B5EF4-FFF2-40B4-BE49-F238E27FC236}">
                <a16:creationId xmlns:a16="http://schemas.microsoft.com/office/drawing/2014/main" id="{A4A36A9F-D66C-BA23-8266-4F0FCF9D1E35}"/>
              </a:ext>
            </a:extLst>
          </p:cNvPr>
          <p:cNvSpPr/>
          <p:nvPr/>
        </p:nvSpPr>
        <p:spPr>
          <a:xfrm>
            <a:off x="9324632" y="3839229"/>
            <a:ext cx="972732" cy="464956"/>
          </a:xfrm>
          <a:custGeom>
            <a:avLst/>
            <a:gdLst/>
            <a:ahLst/>
            <a:cxnLst/>
            <a:rect l="l" t="t" r="r" b="b"/>
            <a:pathLst>
              <a:path w="793115" h="348614">
                <a:moveTo>
                  <a:pt x="12700" y="335521"/>
                </a:moveTo>
                <a:lnTo>
                  <a:pt x="0" y="335521"/>
                </a:lnTo>
                <a:lnTo>
                  <a:pt x="0" y="259321"/>
                </a:lnTo>
                <a:lnTo>
                  <a:pt x="25400" y="259321"/>
                </a:lnTo>
                <a:lnTo>
                  <a:pt x="25400" y="322821"/>
                </a:lnTo>
                <a:lnTo>
                  <a:pt x="12700" y="322821"/>
                </a:lnTo>
                <a:lnTo>
                  <a:pt x="12700" y="335521"/>
                </a:lnTo>
                <a:close/>
              </a:path>
              <a:path w="793115" h="348614">
                <a:moveTo>
                  <a:pt x="59702" y="348221"/>
                </a:moveTo>
                <a:lnTo>
                  <a:pt x="12700" y="348221"/>
                </a:lnTo>
                <a:lnTo>
                  <a:pt x="12700" y="322821"/>
                </a:lnTo>
                <a:lnTo>
                  <a:pt x="25400" y="322821"/>
                </a:lnTo>
                <a:lnTo>
                  <a:pt x="25400" y="335521"/>
                </a:lnTo>
                <a:lnTo>
                  <a:pt x="59702" y="335521"/>
                </a:lnTo>
                <a:lnTo>
                  <a:pt x="59702" y="348221"/>
                </a:lnTo>
                <a:close/>
              </a:path>
              <a:path w="793115" h="348614">
                <a:moveTo>
                  <a:pt x="59702" y="335521"/>
                </a:moveTo>
                <a:lnTo>
                  <a:pt x="25400" y="335521"/>
                </a:lnTo>
                <a:lnTo>
                  <a:pt x="25400" y="322821"/>
                </a:lnTo>
                <a:lnTo>
                  <a:pt x="59702" y="322821"/>
                </a:lnTo>
                <a:lnTo>
                  <a:pt x="59702" y="335521"/>
                </a:lnTo>
                <a:close/>
              </a:path>
              <a:path w="793115" h="348614">
                <a:moveTo>
                  <a:pt x="25400" y="233921"/>
                </a:moveTo>
                <a:lnTo>
                  <a:pt x="0" y="233921"/>
                </a:lnTo>
                <a:lnTo>
                  <a:pt x="0" y="157721"/>
                </a:lnTo>
                <a:lnTo>
                  <a:pt x="25400" y="157721"/>
                </a:lnTo>
                <a:lnTo>
                  <a:pt x="25400" y="233921"/>
                </a:lnTo>
                <a:close/>
              </a:path>
              <a:path w="793115" h="348614">
                <a:moveTo>
                  <a:pt x="25400" y="132321"/>
                </a:moveTo>
                <a:lnTo>
                  <a:pt x="0" y="132321"/>
                </a:lnTo>
                <a:lnTo>
                  <a:pt x="0" y="56121"/>
                </a:lnTo>
                <a:lnTo>
                  <a:pt x="25400" y="56121"/>
                </a:lnTo>
                <a:lnTo>
                  <a:pt x="25400" y="132321"/>
                </a:lnTo>
                <a:close/>
              </a:path>
              <a:path w="793115" h="348614">
                <a:moveTo>
                  <a:pt x="25400" y="30721"/>
                </a:moveTo>
                <a:lnTo>
                  <a:pt x="0" y="30721"/>
                </a:lnTo>
                <a:lnTo>
                  <a:pt x="0" y="12700"/>
                </a:lnTo>
                <a:lnTo>
                  <a:pt x="12700" y="0"/>
                </a:lnTo>
                <a:lnTo>
                  <a:pt x="70878" y="0"/>
                </a:lnTo>
                <a:lnTo>
                  <a:pt x="70878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30721"/>
                </a:lnTo>
                <a:close/>
              </a:path>
              <a:path w="793115" h="348614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793115" h="348614">
                <a:moveTo>
                  <a:pt x="70878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70878" y="12700"/>
                </a:lnTo>
                <a:lnTo>
                  <a:pt x="70878" y="25400"/>
                </a:lnTo>
                <a:close/>
              </a:path>
              <a:path w="793115" h="348614">
                <a:moveTo>
                  <a:pt x="172478" y="25400"/>
                </a:moveTo>
                <a:lnTo>
                  <a:pt x="96278" y="25400"/>
                </a:lnTo>
                <a:lnTo>
                  <a:pt x="96278" y="0"/>
                </a:lnTo>
                <a:lnTo>
                  <a:pt x="172478" y="0"/>
                </a:lnTo>
                <a:lnTo>
                  <a:pt x="172478" y="25400"/>
                </a:lnTo>
                <a:close/>
              </a:path>
              <a:path w="793115" h="348614">
                <a:moveTo>
                  <a:pt x="274078" y="25400"/>
                </a:moveTo>
                <a:lnTo>
                  <a:pt x="197878" y="25400"/>
                </a:lnTo>
                <a:lnTo>
                  <a:pt x="197878" y="0"/>
                </a:lnTo>
                <a:lnTo>
                  <a:pt x="274078" y="0"/>
                </a:lnTo>
                <a:lnTo>
                  <a:pt x="274078" y="25400"/>
                </a:lnTo>
                <a:close/>
              </a:path>
              <a:path w="793115" h="348614">
                <a:moveTo>
                  <a:pt x="375678" y="25400"/>
                </a:moveTo>
                <a:lnTo>
                  <a:pt x="299478" y="25400"/>
                </a:lnTo>
                <a:lnTo>
                  <a:pt x="299478" y="0"/>
                </a:lnTo>
                <a:lnTo>
                  <a:pt x="375678" y="0"/>
                </a:lnTo>
                <a:lnTo>
                  <a:pt x="375678" y="25400"/>
                </a:lnTo>
                <a:close/>
              </a:path>
              <a:path w="793115" h="348614">
                <a:moveTo>
                  <a:pt x="477278" y="25400"/>
                </a:moveTo>
                <a:lnTo>
                  <a:pt x="401078" y="25400"/>
                </a:lnTo>
                <a:lnTo>
                  <a:pt x="401078" y="0"/>
                </a:lnTo>
                <a:lnTo>
                  <a:pt x="477278" y="0"/>
                </a:lnTo>
                <a:lnTo>
                  <a:pt x="477278" y="25400"/>
                </a:lnTo>
                <a:close/>
              </a:path>
              <a:path w="793115" h="348614">
                <a:moveTo>
                  <a:pt x="578878" y="25400"/>
                </a:moveTo>
                <a:lnTo>
                  <a:pt x="502678" y="25400"/>
                </a:lnTo>
                <a:lnTo>
                  <a:pt x="502678" y="0"/>
                </a:lnTo>
                <a:lnTo>
                  <a:pt x="578878" y="0"/>
                </a:lnTo>
                <a:lnTo>
                  <a:pt x="578878" y="25400"/>
                </a:lnTo>
                <a:close/>
              </a:path>
              <a:path w="793115" h="348614">
                <a:moveTo>
                  <a:pt x="680478" y="25400"/>
                </a:moveTo>
                <a:lnTo>
                  <a:pt x="604278" y="25400"/>
                </a:lnTo>
                <a:lnTo>
                  <a:pt x="604278" y="0"/>
                </a:lnTo>
                <a:lnTo>
                  <a:pt x="680478" y="0"/>
                </a:lnTo>
                <a:lnTo>
                  <a:pt x="680478" y="25400"/>
                </a:lnTo>
                <a:close/>
              </a:path>
              <a:path w="793115" h="348614">
                <a:moveTo>
                  <a:pt x="767486" y="25400"/>
                </a:moveTo>
                <a:lnTo>
                  <a:pt x="705878" y="25400"/>
                </a:lnTo>
                <a:lnTo>
                  <a:pt x="705878" y="0"/>
                </a:lnTo>
                <a:lnTo>
                  <a:pt x="780186" y="0"/>
                </a:lnTo>
                <a:lnTo>
                  <a:pt x="782662" y="241"/>
                </a:lnTo>
                <a:lnTo>
                  <a:pt x="792886" y="12700"/>
                </a:lnTo>
                <a:lnTo>
                  <a:pt x="767486" y="12700"/>
                </a:lnTo>
                <a:lnTo>
                  <a:pt x="767486" y="25400"/>
                </a:lnTo>
                <a:close/>
              </a:path>
              <a:path w="793115" h="348614">
                <a:moveTo>
                  <a:pt x="780186" y="25400"/>
                </a:moveTo>
                <a:lnTo>
                  <a:pt x="767486" y="25400"/>
                </a:lnTo>
                <a:lnTo>
                  <a:pt x="767486" y="12700"/>
                </a:lnTo>
                <a:lnTo>
                  <a:pt x="780186" y="25400"/>
                </a:lnTo>
                <a:close/>
              </a:path>
              <a:path w="793115" h="348614">
                <a:moveTo>
                  <a:pt x="792886" y="14592"/>
                </a:moveTo>
                <a:lnTo>
                  <a:pt x="769378" y="14592"/>
                </a:lnTo>
                <a:lnTo>
                  <a:pt x="767486" y="12700"/>
                </a:lnTo>
                <a:lnTo>
                  <a:pt x="792886" y="12700"/>
                </a:lnTo>
                <a:lnTo>
                  <a:pt x="792886" y="14592"/>
                </a:lnTo>
                <a:close/>
              </a:path>
              <a:path w="793115" h="348614">
                <a:moveTo>
                  <a:pt x="792886" y="116192"/>
                </a:moveTo>
                <a:lnTo>
                  <a:pt x="767486" y="116192"/>
                </a:lnTo>
                <a:lnTo>
                  <a:pt x="767486" y="39992"/>
                </a:lnTo>
                <a:lnTo>
                  <a:pt x="792886" y="39992"/>
                </a:lnTo>
                <a:lnTo>
                  <a:pt x="792886" y="116192"/>
                </a:lnTo>
                <a:close/>
              </a:path>
              <a:path w="793115" h="348614">
                <a:moveTo>
                  <a:pt x="792886" y="217792"/>
                </a:moveTo>
                <a:lnTo>
                  <a:pt x="767486" y="217792"/>
                </a:lnTo>
                <a:lnTo>
                  <a:pt x="767486" y="141592"/>
                </a:lnTo>
                <a:lnTo>
                  <a:pt x="792886" y="141592"/>
                </a:lnTo>
                <a:lnTo>
                  <a:pt x="792886" y="217792"/>
                </a:lnTo>
                <a:close/>
              </a:path>
              <a:path w="793115" h="348614">
                <a:moveTo>
                  <a:pt x="792886" y="319392"/>
                </a:moveTo>
                <a:lnTo>
                  <a:pt x="767486" y="319392"/>
                </a:lnTo>
                <a:lnTo>
                  <a:pt x="767486" y="243192"/>
                </a:lnTo>
                <a:lnTo>
                  <a:pt x="792886" y="243192"/>
                </a:lnTo>
                <a:lnTo>
                  <a:pt x="792886" y="319392"/>
                </a:lnTo>
                <a:close/>
              </a:path>
              <a:path w="793115" h="348614">
                <a:moveTo>
                  <a:pt x="770902" y="348221"/>
                </a:moveTo>
                <a:lnTo>
                  <a:pt x="694702" y="348221"/>
                </a:lnTo>
                <a:lnTo>
                  <a:pt x="694702" y="322821"/>
                </a:lnTo>
                <a:lnTo>
                  <a:pt x="770902" y="322821"/>
                </a:lnTo>
                <a:lnTo>
                  <a:pt x="770902" y="348221"/>
                </a:lnTo>
                <a:close/>
              </a:path>
              <a:path w="793115" h="348614">
                <a:moveTo>
                  <a:pt x="669302" y="348221"/>
                </a:moveTo>
                <a:lnTo>
                  <a:pt x="593102" y="348221"/>
                </a:lnTo>
                <a:lnTo>
                  <a:pt x="593102" y="322821"/>
                </a:lnTo>
                <a:lnTo>
                  <a:pt x="669302" y="322821"/>
                </a:lnTo>
                <a:lnTo>
                  <a:pt x="669302" y="348221"/>
                </a:lnTo>
                <a:close/>
              </a:path>
              <a:path w="793115" h="348614">
                <a:moveTo>
                  <a:pt x="567702" y="348221"/>
                </a:moveTo>
                <a:lnTo>
                  <a:pt x="491502" y="348221"/>
                </a:lnTo>
                <a:lnTo>
                  <a:pt x="491502" y="322821"/>
                </a:lnTo>
                <a:lnTo>
                  <a:pt x="567702" y="322821"/>
                </a:lnTo>
                <a:lnTo>
                  <a:pt x="567702" y="348221"/>
                </a:lnTo>
                <a:close/>
              </a:path>
              <a:path w="793115" h="348614">
                <a:moveTo>
                  <a:pt x="466102" y="348221"/>
                </a:moveTo>
                <a:lnTo>
                  <a:pt x="389902" y="348221"/>
                </a:lnTo>
                <a:lnTo>
                  <a:pt x="389902" y="322821"/>
                </a:lnTo>
                <a:lnTo>
                  <a:pt x="466102" y="322821"/>
                </a:lnTo>
                <a:lnTo>
                  <a:pt x="466102" y="348221"/>
                </a:lnTo>
                <a:close/>
              </a:path>
              <a:path w="793115" h="348614">
                <a:moveTo>
                  <a:pt x="364502" y="348221"/>
                </a:moveTo>
                <a:lnTo>
                  <a:pt x="288302" y="348221"/>
                </a:lnTo>
                <a:lnTo>
                  <a:pt x="288302" y="322821"/>
                </a:lnTo>
                <a:lnTo>
                  <a:pt x="364502" y="322821"/>
                </a:lnTo>
                <a:lnTo>
                  <a:pt x="364502" y="348221"/>
                </a:lnTo>
                <a:close/>
              </a:path>
              <a:path w="793115" h="348614">
                <a:moveTo>
                  <a:pt x="262902" y="348221"/>
                </a:moveTo>
                <a:lnTo>
                  <a:pt x="186702" y="348221"/>
                </a:lnTo>
                <a:lnTo>
                  <a:pt x="186702" y="322821"/>
                </a:lnTo>
                <a:lnTo>
                  <a:pt x="262902" y="322821"/>
                </a:lnTo>
                <a:lnTo>
                  <a:pt x="262902" y="348221"/>
                </a:lnTo>
                <a:close/>
              </a:path>
              <a:path w="793115" h="348614">
                <a:moveTo>
                  <a:pt x="161302" y="348221"/>
                </a:moveTo>
                <a:lnTo>
                  <a:pt x="85102" y="348221"/>
                </a:lnTo>
                <a:lnTo>
                  <a:pt x="85102" y="322821"/>
                </a:lnTo>
                <a:lnTo>
                  <a:pt x="161302" y="322821"/>
                </a:lnTo>
                <a:lnTo>
                  <a:pt x="161302" y="34822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57">
            <a:extLst>
              <a:ext uri="{FF2B5EF4-FFF2-40B4-BE49-F238E27FC236}">
                <a16:creationId xmlns:a16="http://schemas.microsoft.com/office/drawing/2014/main" id="{B6BC1E3A-5604-4710-530F-7EDBC62461E8}"/>
              </a:ext>
            </a:extLst>
          </p:cNvPr>
          <p:cNvSpPr/>
          <p:nvPr/>
        </p:nvSpPr>
        <p:spPr>
          <a:xfrm>
            <a:off x="7163834" y="4588510"/>
            <a:ext cx="728980" cy="119380"/>
          </a:xfrm>
          <a:custGeom>
            <a:avLst/>
            <a:gdLst/>
            <a:ahLst/>
            <a:cxnLst/>
            <a:rect l="l" t="t" r="r" b="b"/>
            <a:pathLst>
              <a:path w="728979" h="119379">
                <a:moveTo>
                  <a:pt x="669036" y="118872"/>
                </a:moveTo>
                <a:lnTo>
                  <a:pt x="669036" y="89916"/>
                </a:lnTo>
                <a:lnTo>
                  <a:pt x="0" y="89916"/>
                </a:lnTo>
                <a:lnTo>
                  <a:pt x="0" y="30480"/>
                </a:lnTo>
                <a:lnTo>
                  <a:pt x="669036" y="30480"/>
                </a:lnTo>
                <a:lnTo>
                  <a:pt x="669036" y="0"/>
                </a:lnTo>
                <a:lnTo>
                  <a:pt x="728471" y="59436"/>
                </a:lnTo>
                <a:lnTo>
                  <a:pt x="669036" y="11887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58">
            <a:extLst>
              <a:ext uri="{FF2B5EF4-FFF2-40B4-BE49-F238E27FC236}">
                <a16:creationId xmlns:a16="http://schemas.microsoft.com/office/drawing/2014/main" id="{E3E9518E-2E7D-31FD-A9AA-CDBF5C415A75}"/>
              </a:ext>
            </a:extLst>
          </p:cNvPr>
          <p:cNvSpPr/>
          <p:nvPr/>
        </p:nvSpPr>
        <p:spPr>
          <a:xfrm>
            <a:off x="7159147" y="4583938"/>
            <a:ext cx="739140" cy="128905"/>
          </a:xfrm>
          <a:custGeom>
            <a:avLst/>
            <a:gdLst/>
            <a:ahLst/>
            <a:cxnLst/>
            <a:rect l="l" t="t" r="r" b="b"/>
            <a:pathLst>
              <a:path w="739139" h="128904">
                <a:moveTo>
                  <a:pt x="669455" y="34544"/>
                </a:moveTo>
                <a:lnTo>
                  <a:pt x="669455" y="4724"/>
                </a:lnTo>
                <a:lnTo>
                  <a:pt x="669721" y="3162"/>
                </a:lnTo>
                <a:lnTo>
                  <a:pt x="670483" y="1765"/>
                </a:lnTo>
                <a:lnTo>
                  <a:pt x="671677" y="698"/>
                </a:lnTo>
                <a:lnTo>
                  <a:pt x="673150" y="88"/>
                </a:lnTo>
                <a:lnTo>
                  <a:pt x="674751" y="0"/>
                </a:lnTo>
                <a:lnTo>
                  <a:pt x="676275" y="444"/>
                </a:lnTo>
                <a:lnTo>
                  <a:pt x="677583" y="1358"/>
                </a:lnTo>
                <a:lnTo>
                  <a:pt x="680948" y="4724"/>
                </a:lnTo>
                <a:lnTo>
                  <a:pt x="678980" y="4724"/>
                </a:lnTo>
                <a:lnTo>
                  <a:pt x="670852" y="8102"/>
                </a:lnTo>
                <a:lnTo>
                  <a:pt x="678980" y="16230"/>
                </a:lnTo>
                <a:lnTo>
                  <a:pt x="678980" y="29781"/>
                </a:lnTo>
                <a:lnTo>
                  <a:pt x="674217" y="29781"/>
                </a:lnTo>
                <a:lnTo>
                  <a:pt x="669455" y="34544"/>
                </a:lnTo>
                <a:close/>
              </a:path>
              <a:path w="739139" h="128904">
                <a:moveTo>
                  <a:pt x="678980" y="16230"/>
                </a:moveTo>
                <a:lnTo>
                  <a:pt x="670852" y="8102"/>
                </a:lnTo>
                <a:lnTo>
                  <a:pt x="678980" y="4724"/>
                </a:lnTo>
                <a:lnTo>
                  <a:pt x="678980" y="16230"/>
                </a:lnTo>
                <a:close/>
              </a:path>
              <a:path w="739139" h="128904">
                <a:moveTo>
                  <a:pt x="727100" y="64351"/>
                </a:moveTo>
                <a:lnTo>
                  <a:pt x="678980" y="16230"/>
                </a:lnTo>
                <a:lnTo>
                  <a:pt x="678980" y="4724"/>
                </a:lnTo>
                <a:lnTo>
                  <a:pt x="680948" y="4724"/>
                </a:lnTo>
                <a:lnTo>
                  <a:pt x="737209" y="60985"/>
                </a:lnTo>
                <a:lnTo>
                  <a:pt x="730465" y="60985"/>
                </a:lnTo>
                <a:lnTo>
                  <a:pt x="727100" y="64351"/>
                </a:lnTo>
                <a:close/>
              </a:path>
              <a:path w="739139" h="128904">
                <a:moveTo>
                  <a:pt x="669455" y="98933"/>
                </a:moveTo>
                <a:lnTo>
                  <a:pt x="4762" y="98933"/>
                </a:lnTo>
                <a:lnTo>
                  <a:pt x="3289" y="98691"/>
                </a:lnTo>
                <a:lnTo>
                  <a:pt x="1968" y="98018"/>
                </a:lnTo>
                <a:lnTo>
                  <a:pt x="914" y="96964"/>
                </a:lnTo>
                <a:lnTo>
                  <a:pt x="228" y="95631"/>
                </a:lnTo>
                <a:lnTo>
                  <a:pt x="0" y="94170"/>
                </a:lnTo>
                <a:lnTo>
                  <a:pt x="0" y="34544"/>
                </a:lnTo>
                <a:lnTo>
                  <a:pt x="4762" y="29781"/>
                </a:lnTo>
                <a:lnTo>
                  <a:pt x="669455" y="29781"/>
                </a:lnTo>
                <a:lnTo>
                  <a:pt x="669455" y="34544"/>
                </a:lnTo>
                <a:lnTo>
                  <a:pt x="9525" y="34544"/>
                </a:lnTo>
                <a:lnTo>
                  <a:pt x="4762" y="39306"/>
                </a:lnTo>
                <a:lnTo>
                  <a:pt x="9525" y="39306"/>
                </a:lnTo>
                <a:lnTo>
                  <a:pt x="9525" y="89408"/>
                </a:lnTo>
                <a:lnTo>
                  <a:pt x="4762" y="89408"/>
                </a:lnTo>
                <a:lnTo>
                  <a:pt x="9525" y="94170"/>
                </a:lnTo>
                <a:lnTo>
                  <a:pt x="669455" y="94170"/>
                </a:lnTo>
                <a:lnTo>
                  <a:pt x="669455" y="98933"/>
                </a:lnTo>
                <a:close/>
              </a:path>
              <a:path w="739139" h="128904">
                <a:moveTo>
                  <a:pt x="674217" y="39306"/>
                </a:moveTo>
                <a:lnTo>
                  <a:pt x="9525" y="39306"/>
                </a:lnTo>
                <a:lnTo>
                  <a:pt x="9525" y="34544"/>
                </a:lnTo>
                <a:lnTo>
                  <a:pt x="669455" y="34544"/>
                </a:lnTo>
                <a:lnTo>
                  <a:pt x="674217" y="29781"/>
                </a:lnTo>
                <a:lnTo>
                  <a:pt x="678980" y="29781"/>
                </a:lnTo>
                <a:lnTo>
                  <a:pt x="678980" y="34544"/>
                </a:lnTo>
                <a:lnTo>
                  <a:pt x="678738" y="36017"/>
                </a:lnTo>
                <a:lnTo>
                  <a:pt x="678065" y="37338"/>
                </a:lnTo>
                <a:lnTo>
                  <a:pt x="677011" y="38392"/>
                </a:lnTo>
                <a:lnTo>
                  <a:pt x="675690" y="39065"/>
                </a:lnTo>
                <a:lnTo>
                  <a:pt x="674217" y="39306"/>
                </a:lnTo>
                <a:close/>
              </a:path>
              <a:path w="739139" h="128904">
                <a:moveTo>
                  <a:pt x="9525" y="39306"/>
                </a:moveTo>
                <a:lnTo>
                  <a:pt x="4762" y="39306"/>
                </a:lnTo>
                <a:lnTo>
                  <a:pt x="9525" y="34544"/>
                </a:lnTo>
                <a:lnTo>
                  <a:pt x="9525" y="39306"/>
                </a:lnTo>
                <a:close/>
              </a:path>
              <a:path w="739139" h="128904">
                <a:moveTo>
                  <a:pt x="730465" y="67716"/>
                </a:moveTo>
                <a:lnTo>
                  <a:pt x="727100" y="64351"/>
                </a:lnTo>
                <a:lnTo>
                  <a:pt x="730465" y="60985"/>
                </a:lnTo>
                <a:lnTo>
                  <a:pt x="730465" y="67716"/>
                </a:lnTo>
                <a:close/>
              </a:path>
              <a:path w="739139" h="128904">
                <a:moveTo>
                  <a:pt x="737209" y="67716"/>
                </a:moveTo>
                <a:lnTo>
                  <a:pt x="730465" y="67716"/>
                </a:lnTo>
                <a:lnTo>
                  <a:pt x="730465" y="60985"/>
                </a:lnTo>
                <a:lnTo>
                  <a:pt x="737209" y="60985"/>
                </a:lnTo>
                <a:lnTo>
                  <a:pt x="738073" y="62191"/>
                </a:lnTo>
                <a:lnTo>
                  <a:pt x="738543" y="63614"/>
                </a:lnTo>
                <a:lnTo>
                  <a:pt x="738543" y="65100"/>
                </a:lnTo>
                <a:lnTo>
                  <a:pt x="738073" y="66509"/>
                </a:lnTo>
                <a:lnTo>
                  <a:pt x="737209" y="67716"/>
                </a:lnTo>
                <a:close/>
              </a:path>
              <a:path w="739139" h="128904">
                <a:moveTo>
                  <a:pt x="680948" y="123977"/>
                </a:moveTo>
                <a:lnTo>
                  <a:pt x="678980" y="123977"/>
                </a:lnTo>
                <a:lnTo>
                  <a:pt x="678980" y="112482"/>
                </a:lnTo>
                <a:lnTo>
                  <a:pt x="727100" y="64351"/>
                </a:lnTo>
                <a:lnTo>
                  <a:pt x="730465" y="67716"/>
                </a:lnTo>
                <a:lnTo>
                  <a:pt x="737209" y="67716"/>
                </a:lnTo>
                <a:lnTo>
                  <a:pt x="680948" y="123977"/>
                </a:lnTo>
                <a:close/>
              </a:path>
              <a:path w="739139" h="128904">
                <a:moveTo>
                  <a:pt x="9525" y="94170"/>
                </a:moveTo>
                <a:lnTo>
                  <a:pt x="4762" y="89408"/>
                </a:lnTo>
                <a:lnTo>
                  <a:pt x="9525" y="89408"/>
                </a:lnTo>
                <a:lnTo>
                  <a:pt x="9525" y="94170"/>
                </a:lnTo>
                <a:close/>
              </a:path>
              <a:path w="739139" h="128904">
                <a:moveTo>
                  <a:pt x="678980" y="98933"/>
                </a:moveTo>
                <a:lnTo>
                  <a:pt x="674217" y="98933"/>
                </a:lnTo>
                <a:lnTo>
                  <a:pt x="669455" y="94170"/>
                </a:lnTo>
                <a:lnTo>
                  <a:pt x="9525" y="94170"/>
                </a:lnTo>
                <a:lnTo>
                  <a:pt x="9525" y="89408"/>
                </a:lnTo>
                <a:lnTo>
                  <a:pt x="674217" y="89408"/>
                </a:lnTo>
                <a:lnTo>
                  <a:pt x="678980" y="94170"/>
                </a:lnTo>
                <a:lnTo>
                  <a:pt x="678980" y="98933"/>
                </a:lnTo>
                <a:close/>
              </a:path>
              <a:path w="739139" h="128904">
                <a:moveTo>
                  <a:pt x="674751" y="128714"/>
                </a:moveTo>
                <a:lnTo>
                  <a:pt x="669455" y="123977"/>
                </a:lnTo>
                <a:lnTo>
                  <a:pt x="669455" y="94170"/>
                </a:lnTo>
                <a:lnTo>
                  <a:pt x="674217" y="98933"/>
                </a:lnTo>
                <a:lnTo>
                  <a:pt x="678980" y="98933"/>
                </a:lnTo>
                <a:lnTo>
                  <a:pt x="678980" y="112482"/>
                </a:lnTo>
                <a:lnTo>
                  <a:pt x="670852" y="120611"/>
                </a:lnTo>
                <a:lnTo>
                  <a:pt x="678980" y="123977"/>
                </a:lnTo>
                <a:lnTo>
                  <a:pt x="680948" y="123977"/>
                </a:lnTo>
                <a:lnTo>
                  <a:pt x="677583" y="127342"/>
                </a:lnTo>
                <a:lnTo>
                  <a:pt x="676275" y="128270"/>
                </a:lnTo>
                <a:lnTo>
                  <a:pt x="674751" y="128714"/>
                </a:lnTo>
                <a:close/>
              </a:path>
              <a:path w="739139" h="128904">
                <a:moveTo>
                  <a:pt x="678980" y="123977"/>
                </a:moveTo>
                <a:lnTo>
                  <a:pt x="670852" y="120611"/>
                </a:lnTo>
                <a:lnTo>
                  <a:pt x="678980" y="112482"/>
                </a:lnTo>
                <a:lnTo>
                  <a:pt x="678980" y="12397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59">
            <a:extLst>
              <a:ext uri="{FF2B5EF4-FFF2-40B4-BE49-F238E27FC236}">
                <a16:creationId xmlns:a16="http://schemas.microsoft.com/office/drawing/2014/main" id="{2CDA54F2-6B83-58BA-37D4-344465B222B0}"/>
              </a:ext>
            </a:extLst>
          </p:cNvPr>
          <p:cNvSpPr txBox="1"/>
          <p:nvPr/>
        </p:nvSpPr>
        <p:spPr>
          <a:xfrm>
            <a:off x="7285742" y="4673321"/>
            <a:ext cx="4311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latin typeface="Microsoft JhengHei UI"/>
                <a:cs typeface="Microsoft JhengHei UI"/>
              </a:rPr>
              <a:t>过</a:t>
            </a:r>
            <a:r>
              <a:rPr sz="1600" spc="-5" dirty="0">
                <a:latin typeface="Microsoft JhengHei UI"/>
                <a:cs typeface="Microsoft JhengHei UI"/>
              </a:rPr>
              <a:t>滤</a:t>
            </a:r>
            <a:endParaRPr sz="1600">
              <a:latin typeface="Microsoft JhengHei UI"/>
              <a:cs typeface="Microsoft JhengHei UI"/>
            </a:endParaRPr>
          </a:p>
        </p:txBody>
      </p:sp>
      <p:pic>
        <p:nvPicPr>
          <p:cNvPr id="10" name="图片 9" descr="\documentclass{article}&#10;\usepackage{amsmath}&#10;\pagestyle{empty}&#10;\begin{document}&#10;$\hat{g}(\lambda_i)$&#10;&#10;&#10;&#10;\end{document}" title="IguanaTex Bitmap Display">
            <a:extLst>
              <a:ext uri="{FF2B5EF4-FFF2-40B4-BE49-F238E27FC236}">
                <a16:creationId xmlns:a16="http://schemas.microsoft.com/office/drawing/2014/main" id="{80805987-5D09-43EE-3C8E-DC2303A64D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06" y="2743200"/>
            <a:ext cx="762523" cy="365925"/>
          </a:xfrm>
          <a:prstGeom prst="rect">
            <a:avLst/>
          </a:prstGeom>
        </p:spPr>
      </p:pic>
      <p:pic>
        <p:nvPicPr>
          <p:cNvPr id="67" name="图片 66" descr="\documentclass{article}&#10;\usepackage{amsmath}&#10;\pagestyle{empty}&#10;\begin{document}&#10;$\hat{g}(\mathbf{L}) $&#10;&#10;&#10;&#10;\end{document}" title="IguanaTex Bitmap Display">
            <a:extLst>
              <a:ext uri="{FF2B5EF4-FFF2-40B4-BE49-F238E27FC236}">
                <a16:creationId xmlns:a16="http://schemas.microsoft.com/office/drawing/2014/main" id="{B0095761-004D-8B85-7141-5CAC1D8C67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318" y="3900768"/>
            <a:ext cx="647026" cy="347439"/>
          </a:xfrm>
          <a:prstGeom prst="rect">
            <a:avLst/>
          </a:prstGeom>
        </p:spPr>
      </p:pic>
      <p:pic>
        <p:nvPicPr>
          <p:cNvPr id="72" name="图片 71" descr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 title="IguanaTex Bitmap Display">
            <a:extLst>
              <a:ext uri="{FF2B5EF4-FFF2-40B4-BE49-F238E27FC236}">
                <a16:creationId xmlns:a16="http://schemas.microsoft.com/office/drawing/2014/main" id="{27322F63-4170-D820-F027-18EB13A767F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4" y="5395864"/>
            <a:ext cx="3401906" cy="1048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AC085-9846-7714-5995-17AD6A9AE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6498" y="3008634"/>
            <a:ext cx="850702" cy="436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DD67AE-8C1B-902C-5F44-0885CF035E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6571" y="1157171"/>
            <a:ext cx="1549400" cy="546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32A5AB-3116-F03A-527A-32F856937F45}"/>
              </a:ext>
            </a:extLst>
          </p:cNvPr>
          <p:cNvSpPr/>
          <p:nvPr/>
        </p:nvSpPr>
        <p:spPr>
          <a:xfrm>
            <a:off x="1617672" y="2959992"/>
            <a:ext cx="78745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0207FD-3741-31D1-9389-26483478E21D}"/>
              </a:ext>
            </a:extLst>
          </p:cNvPr>
          <p:cNvSpPr/>
          <p:nvPr/>
        </p:nvSpPr>
        <p:spPr>
          <a:xfrm>
            <a:off x="3276600" y="2967908"/>
            <a:ext cx="1091456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9582BF-1561-6746-E86E-667FDF7D3CC3}"/>
              </a:ext>
            </a:extLst>
          </p:cNvPr>
          <p:cNvSpPr/>
          <p:nvPr/>
        </p:nvSpPr>
        <p:spPr>
          <a:xfrm>
            <a:off x="5500689" y="2964738"/>
            <a:ext cx="207892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88F1F4-DF4D-966F-C921-5C91B8B4BA4C}"/>
              </a:ext>
            </a:extLst>
          </p:cNvPr>
          <p:cNvSpPr/>
          <p:nvPr/>
        </p:nvSpPr>
        <p:spPr>
          <a:xfrm>
            <a:off x="8699915" y="2918194"/>
            <a:ext cx="2420120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8FCD47A-BDBB-5CB9-704A-412FFBCE0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2113" y="3026652"/>
            <a:ext cx="241300" cy="4191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ACE9E33-1A64-AB1F-B8C2-C5A751E7F7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4427" y="1154207"/>
            <a:ext cx="1816100" cy="5461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694A277-0610-81BD-AE9E-E22E7050FD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8179" y="2986682"/>
            <a:ext cx="1635272" cy="45111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D7897CB-43D9-023A-C866-7BF5F42F2E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1006" y="2971800"/>
            <a:ext cx="1994339" cy="45325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CE36DAF-23EE-5A65-86CB-C59E5D6788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8219" y="4441336"/>
            <a:ext cx="241300" cy="4191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1D4B76F-F104-6BA4-DF3C-9CCCDA8C9E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64500" y="4419600"/>
            <a:ext cx="1155700" cy="457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A560F1-A644-6C46-1D86-13B2BD2464DD}"/>
              </a:ext>
            </a:extLst>
          </p:cNvPr>
          <p:cNvGrpSpPr/>
          <p:nvPr/>
        </p:nvGrpSpPr>
        <p:grpSpPr>
          <a:xfrm>
            <a:off x="760158" y="4452020"/>
            <a:ext cx="5803752" cy="398076"/>
            <a:chOff x="760158" y="4452020"/>
            <a:chExt cx="5803752" cy="398076"/>
          </a:xfrm>
        </p:grpSpPr>
        <p:sp>
          <p:nvSpPr>
            <p:cNvPr id="7" name="object 47">
              <a:extLst>
                <a:ext uri="{FF2B5EF4-FFF2-40B4-BE49-F238E27FC236}">
                  <a16:creationId xmlns:a16="http://schemas.microsoft.com/office/drawing/2014/main" id="{7AB53C56-E916-410B-C404-C97083C206F5}"/>
                </a:ext>
              </a:extLst>
            </p:cNvPr>
            <p:cNvSpPr txBox="1"/>
            <p:nvPr/>
          </p:nvSpPr>
          <p:spPr>
            <a:xfrm>
              <a:off x="760158" y="4480764"/>
              <a:ext cx="5803752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400" spc="-5" dirty="0">
                  <a:solidFill>
                    <a:srgbClr val="FF0000"/>
                  </a:solidFill>
                  <a:latin typeface="Arial"/>
                  <a:cs typeface="Arial"/>
                </a:rPr>
                <a:t>Filter </a:t>
              </a:r>
              <a:r>
                <a:rPr lang="en-US" sz="2400" spc="-5" dirty="0">
                  <a:solidFill>
                    <a:srgbClr val="FF0000"/>
                  </a:solidFill>
                  <a:latin typeface="Arial"/>
                  <a:cs typeface="Arial"/>
                </a:rPr>
                <a:t>           </a:t>
              </a:r>
              <a:r>
                <a:rPr sz="2400" dirty="0" err="1">
                  <a:solidFill>
                    <a:srgbClr val="FF0000"/>
                  </a:solidFill>
                  <a:latin typeface="Microsoft JhengHei UI"/>
                  <a:cs typeface="Microsoft JhengHei UI"/>
                </a:rPr>
                <a:t>调制信号中不同频率的部分</a:t>
              </a:r>
              <a:endParaRPr sz="2400" dirty="0">
                <a:latin typeface="Microsoft JhengHei UI"/>
                <a:cs typeface="Microsoft JhengHei UI"/>
              </a:endParaRPr>
            </a:p>
          </p:txBody>
        </p:sp>
        <p:pic>
          <p:nvPicPr>
            <p:cNvPr id="8" name="图片 9" descr="\documentclass{article}&#10;\usepackage{amsmath}&#10;\pagestyle{empty}&#10;\begin{document}&#10;$\hat{g}(\lambda_i)$&#10;&#10;&#10;&#10;\end{document}" title="IguanaTex Bitmap Display">
              <a:extLst>
                <a:ext uri="{FF2B5EF4-FFF2-40B4-BE49-F238E27FC236}">
                  <a16:creationId xmlns:a16="http://schemas.microsoft.com/office/drawing/2014/main" id="{E3B5BBC0-5A6A-CA40-A618-3F03F8C6EB2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915" y="4452020"/>
              <a:ext cx="829077" cy="39526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44C9CE9-6E6D-6FA3-EC8D-BAD4BB45E69A}"/>
              </a:ext>
            </a:extLst>
          </p:cNvPr>
          <p:cNvSpPr/>
          <p:nvPr/>
        </p:nvSpPr>
        <p:spPr>
          <a:xfrm>
            <a:off x="6316818" y="4388177"/>
            <a:ext cx="787454" cy="55242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66C5D2-D2A1-61DC-F6E1-5651CEDE03E7}"/>
              </a:ext>
            </a:extLst>
          </p:cNvPr>
          <p:cNvSpPr/>
          <p:nvPr/>
        </p:nvSpPr>
        <p:spPr>
          <a:xfrm>
            <a:off x="7964046" y="4383403"/>
            <a:ext cx="1360585" cy="557193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4353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将图谱滤波运用到</a:t>
            </a:r>
            <a:r>
              <a:rPr lang="en-US" altLang="zh-CN" spc="-5" dirty="0"/>
              <a:t>GNN</a:t>
            </a:r>
            <a:r>
              <a:rPr lang="zh-CN" altLang="en-US" spc="-5" dirty="0"/>
              <a:t>上</a:t>
            </a:r>
            <a:endParaRPr lang="en-C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5C30F87-4C8F-5D2A-0DDE-226DA30E52F9}"/>
              </a:ext>
            </a:extLst>
          </p:cNvPr>
          <p:cNvSpPr/>
          <p:nvPr/>
        </p:nvSpPr>
        <p:spPr>
          <a:xfrm>
            <a:off x="2653944" y="1340257"/>
            <a:ext cx="2743200" cy="558165"/>
          </a:xfrm>
          <a:custGeom>
            <a:avLst/>
            <a:gdLst/>
            <a:ahLst/>
            <a:cxnLst/>
            <a:rect l="l" t="t" r="r" b="b"/>
            <a:pathLst>
              <a:path w="2743200" h="558165">
                <a:moveTo>
                  <a:pt x="2650236" y="557783"/>
                </a:moveTo>
                <a:lnTo>
                  <a:pt x="92963" y="557783"/>
                </a:lnTo>
                <a:lnTo>
                  <a:pt x="57021" y="550180"/>
                </a:lnTo>
                <a:lnTo>
                  <a:pt x="27565" y="530171"/>
                </a:lnTo>
                <a:lnTo>
                  <a:pt x="7567" y="500726"/>
                </a:lnTo>
                <a:lnTo>
                  <a:pt x="0" y="464819"/>
                </a:lnTo>
                <a:lnTo>
                  <a:pt x="0" y="92963"/>
                </a:lnTo>
                <a:lnTo>
                  <a:pt x="7567" y="56942"/>
                </a:lnTo>
                <a:lnTo>
                  <a:pt x="27565" y="27460"/>
                </a:lnTo>
                <a:lnTo>
                  <a:pt x="57021" y="7489"/>
                </a:lnTo>
                <a:lnTo>
                  <a:pt x="92963" y="0"/>
                </a:lnTo>
                <a:lnTo>
                  <a:pt x="2650236" y="0"/>
                </a:lnTo>
                <a:lnTo>
                  <a:pt x="2686721" y="7489"/>
                </a:lnTo>
                <a:lnTo>
                  <a:pt x="2716358" y="27460"/>
                </a:lnTo>
                <a:lnTo>
                  <a:pt x="2736175" y="56942"/>
                </a:lnTo>
                <a:lnTo>
                  <a:pt x="2743200" y="92963"/>
                </a:lnTo>
                <a:lnTo>
                  <a:pt x="2743200" y="464819"/>
                </a:lnTo>
                <a:lnTo>
                  <a:pt x="2736175" y="500726"/>
                </a:lnTo>
                <a:lnTo>
                  <a:pt x="2716358" y="530171"/>
                </a:lnTo>
                <a:lnTo>
                  <a:pt x="2686721" y="550180"/>
                </a:lnTo>
                <a:lnTo>
                  <a:pt x="2650236" y="557783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EA49114-99EC-F513-FE14-B7BD7AD5297D}"/>
              </a:ext>
            </a:extLst>
          </p:cNvPr>
          <p:cNvSpPr txBox="1"/>
          <p:nvPr/>
        </p:nvSpPr>
        <p:spPr>
          <a:xfrm>
            <a:off x="3124200" y="1447800"/>
            <a:ext cx="1804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如何设计滤波</a:t>
            </a:r>
            <a:r>
              <a:rPr sz="2000" spc="5" dirty="0">
                <a:latin typeface="Microsoft JhengHei UI"/>
                <a:cs typeface="Microsoft JhengHei UI"/>
              </a:rPr>
              <a:t>器</a:t>
            </a:r>
            <a:endParaRPr sz="2000">
              <a:latin typeface="Microsoft JhengHei UI"/>
              <a:cs typeface="Microsoft JhengHei UI"/>
            </a:endParaRPr>
          </a:p>
        </p:txBody>
      </p:sp>
      <p:pic>
        <p:nvPicPr>
          <p:cNvPr id="3" name="图片 2" descr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 title="IguanaTex Bitmap Display">
            <a:extLst>
              <a:ext uri="{FF2B5EF4-FFF2-40B4-BE49-F238E27FC236}">
                <a16:creationId xmlns:a16="http://schemas.microsoft.com/office/drawing/2014/main" id="{4BCDC0B3-A71F-A438-E98D-FC1968BF3F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09" y="2408752"/>
            <a:ext cx="3839816" cy="11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95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将图谱滤波运用到</a:t>
            </a:r>
            <a:r>
              <a:rPr lang="en-US" altLang="zh-CN" spc="-5" dirty="0"/>
              <a:t>GNN</a:t>
            </a:r>
            <a:r>
              <a:rPr lang="zh-CN" altLang="en-US" spc="-5" dirty="0"/>
              <a:t>上</a:t>
            </a:r>
            <a:endParaRPr lang="en-C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5C30F87-4C8F-5D2A-0DDE-226DA30E52F9}"/>
              </a:ext>
            </a:extLst>
          </p:cNvPr>
          <p:cNvSpPr/>
          <p:nvPr/>
        </p:nvSpPr>
        <p:spPr>
          <a:xfrm>
            <a:off x="2653944" y="1340257"/>
            <a:ext cx="2743200" cy="558165"/>
          </a:xfrm>
          <a:custGeom>
            <a:avLst/>
            <a:gdLst/>
            <a:ahLst/>
            <a:cxnLst/>
            <a:rect l="l" t="t" r="r" b="b"/>
            <a:pathLst>
              <a:path w="2743200" h="558165">
                <a:moveTo>
                  <a:pt x="2650236" y="557783"/>
                </a:moveTo>
                <a:lnTo>
                  <a:pt x="92963" y="557783"/>
                </a:lnTo>
                <a:lnTo>
                  <a:pt x="57021" y="550180"/>
                </a:lnTo>
                <a:lnTo>
                  <a:pt x="27565" y="530171"/>
                </a:lnTo>
                <a:lnTo>
                  <a:pt x="7567" y="500726"/>
                </a:lnTo>
                <a:lnTo>
                  <a:pt x="0" y="464819"/>
                </a:lnTo>
                <a:lnTo>
                  <a:pt x="0" y="92963"/>
                </a:lnTo>
                <a:lnTo>
                  <a:pt x="7567" y="56942"/>
                </a:lnTo>
                <a:lnTo>
                  <a:pt x="27565" y="27460"/>
                </a:lnTo>
                <a:lnTo>
                  <a:pt x="57021" y="7489"/>
                </a:lnTo>
                <a:lnTo>
                  <a:pt x="92963" y="0"/>
                </a:lnTo>
                <a:lnTo>
                  <a:pt x="2650236" y="0"/>
                </a:lnTo>
                <a:lnTo>
                  <a:pt x="2686721" y="7489"/>
                </a:lnTo>
                <a:lnTo>
                  <a:pt x="2716358" y="27460"/>
                </a:lnTo>
                <a:lnTo>
                  <a:pt x="2736175" y="56942"/>
                </a:lnTo>
                <a:lnTo>
                  <a:pt x="2743200" y="92963"/>
                </a:lnTo>
                <a:lnTo>
                  <a:pt x="2743200" y="464819"/>
                </a:lnTo>
                <a:lnTo>
                  <a:pt x="2736175" y="500726"/>
                </a:lnTo>
                <a:lnTo>
                  <a:pt x="2716358" y="530171"/>
                </a:lnTo>
                <a:lnTo>
                  <a:pt x="2686721" y="550180"/>
                </a:lnTo>
                <a:lnTo>
                  <a:pt x="2650236" y="557783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EA49114-99EC-F513-FE14-B7BD7AD5297D}"/>
              </a:ext>
            </a:extLst>
          </p:cNvPr>
          <p:cNvSpPr txBox="1"/>
          <p:nvPr/>
        </p:nvSpPr>
        <p:spPr>
          <a:xfrm>
            <a:off x="3124200" y="1447800"/>
            <a:ext cx="1804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如何设计滤波</a:t>
            </a:r>
            <a:r>
              <a:rPr sz="2000" spc="5" dirty="0">
                <a:latin typeface="Microsoft JhengHei UI"/>
                <a:cs typeface="Microsoft JhengHei UI"/>
              </a:rPr>
              <a:t>器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69C7492-9968-5A3E-2633-A8B1D2897D7A}"/>
              </a:ext>
            </a:extLst>
          </p:cNvPr>
          <p:cNvSpPr/>
          <p:nvPr/>
        </p:nvSpPr>
        <p:spPr>
          <a:xfrm>
            <a:off x="2539745" y="5239994"/>
            <a:ext cx="2661500" cy="1292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A02D150A-EE44-9360-D5CD-5EFE14E41AB2}"/>
              </a:ext>
            </a:extLst>
          </p:cNvPr>
          <p:cNvSpPr/>
          <p:nvPr/>
        </p:nvSpPr>
        <p:spPr>
          <a:xfrm>
            <a:off x="3734459" y="3827425"/>
            <a:ext cx="342900" cy="1335405"/>
          </a:xfrm>
          <a:custGeom>
            <a:avLst/>
            <a:gdLst/>
            <a:ahLst/>
            <a:cxnLst/>
            <a:rect l="l" t="t" r="r" b="b"/>
            <a:pathLst>
              <a:path w="342900" h="1335404">
                <a:moveTo>
                  <a:pt x="342900" y="172212"/>
                </a:moveTo>
                <a:lnTo>
                  <a:pt x="0" y="172212"/>
                </a:lnTo>
                <a:lnTo>
                  <a:pt x="170687" y="0"/>
                </a:lnTo>
                <a:lnTo>
                  <a:pt x="342900" y="172212"/>
                </a:lnTo>
                <a:close/>
              </a:path>
              <a:path w="342900" h="1335404">
                <a:moveTo>
                  <a:pt x="257556" y="1335024"/>
                </a:moveTo>
                <a:lnTo>
                  <a:pt x="85343" y="1335024"/>
                </a:lnTo>
                <a:lnTo>
                  <a:pt x="85343" y="172212"/>
                </a:lnTo>
                <a:lnTo>
                  <a:pt x="257556" y="172212"/>
                </a:lnTo>
                <a:lnTo>
                  <a:pt x="257556" y="13350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6A7A12A-EA5F-F11B-0719-A5DDE980F13C}"/>
              </a:ext>
            </a:extLst>
          </p:cNvPr>
          <p:cNvSpPr txBox="1"/>
          <p:nvPr/>
        </p:nvSpPr>
        <p:spPr>
          <a:xfrm>
            <a:off x="4041825" y="4389997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从数据中学习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3" name="图片 2" descr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 title="IguanaTex Bitmap Display">
            <a:extLst>
              <a:ext uri="{FF2B5EF4-FFF2-40B4-BE49-F238E27FC236}">
                <a16:creationId xmlns:a16="http://schemas.microsoft.com/office/drawing/2014/main" id="{4BCDC0B3-A71F-A438-E98D-FC1968BF3F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09" y="2408752"/>
            <a:ext cx="3839816" cy="11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7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将图谱滤波运用到</a:t>
            </a:r>
            <a:r>
              <a:rPr lang="en-US" altLang="zh-CN" spc="-5" dirty="0"/>
              <a:t>GNN</a:t>
            </a:r>
            <a:r>
              <a:rPr lang="zh-CN" altLang="en-US" spc="-5" dirty="0"/>
              <a:t>上</a:t>
            </a:r>
            <a:endParaRPr lang="en-C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5C30F87-4C8F-5D2A-0DDE-226DA30E52F9}"/>
              </a:ext>
            </a:extLst>
          </p:cNvPr>
          <p:cNvSpPr/>
          <p:nvPr/>
        </p:nvSpPr>
        <p:spPr>
          <a:xfrm>
            <a:off x="2653944" y="1340257"/>
            <a:ext cx="2743200" cy="558165"/>
          </a:xfrm>
          <a:custGeom>
            <a:avLst/>
            <a:gdLst/>
            <a:ahLst/>
            <a:cxnLst/>
            <a:rect l="l" t="t" r="r" b="b"/>
            <a:pathLst>
              <a:path w="2743200" h="558165">
                <a:moveTo>
                  <a:pt x="2650236" y="557783"/>
                </a:moveTo>
                <a:lnTo>
                  <a:pt x="92963" y="557783"/>
                </a:lnTo>
                <a:lnTo>
                  <a:pt x="57021" y="550180"/>
                </a:lnTo>
                <a:lnTo>
                  <a:pt x="27565" y="530171"/>
                </a:lnTo>
                <a:lnTo>
                  <a:pt x="7567" y="500726"/>
                </a:lnTo>
                <a:lnTo>
                  <a:pt x="0" y="464819"/>
                </a:lnTo>
                <a:lnTo>
                  <a:pt x="0" y="92963"/>
                </a:lnTo>
                <a:lnTo>
                  <a:pt x="7567" y="56942"/>
                </a:lnTo>
                <a:lnTo>
                  <a:pt x="27565" y="27460"/>
                </a:lnTo>
                <a:lnTo>
                  <a:pt x="57021" y="7489"/>
                </a:lnTo>
                <a:lnTo>
                  <a:pt x="92963" y="0"/>
                </a:lnTo>
                <a:lnTo>
                  <a:pt x="2650236" y="0"/>
                </a:lnTo>
                <a:lnTo>
                  <a:pt x="2686721" y="7489"/>
                </a:lnTo>
                <a:lnTo>
                  <a:pt x="2716358" y="27460"/>
                </a:lnTo>
                <a:lnTo>
                  <a:pt x="2736175" y="56942"/>
                </a:lnTo>
                <a:lnTo>
                  <a:pt x="2743200" y="92963"/>
                </a:lnTo>
                <a:lnTo>
                  <a:pt x="2743200" y="464819"/>
                </a:lnTo>
                <a:lnTo>
                  <a:pt x="2736175" y="500726"/>
                </a:lnTo>
                <a:lnTo>
                  <a:pt x="2716358" y="530171"/>
                </a:lnTo>
                <a:lnTo>
                  <a:pt x="2686721" y="550180"/>
                </a:lnTo>
                <a:lnTo>
                  <a:pt x="2650236" y="557783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EA49114-99EC-F513-FE14-B7BD7AD5297D}"/>
              </a:ext>
            </a:extLst>
          </p:cNvPr>
          <p:cNvSpPr txBox="1"/>
          <p:nvPr/>
        </p:nvSpPr>
        <p:spPr>
          <a:xfrm>
            <a:off x="3124200" y="1447800"/>
            <a:ext cx="1804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如何设计滤波</a:t>
            </a:r>
            <a:r>
              <a:rPr sz="2000" spc="5" dirty="0">
                <a:latin typeface="Microsoft JhengHei UI"/>
                <a:cs typeface="Microsoft JhengHei UI"/>
              </a:rPr>
              <a:t>器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AD32418-A0A6-0505-0C5B-337B60BC6767}"/>
              </a:ext>
            </a:extLst>
          </p:cNvPr>
          <p:cNvSpPr/>
          <p:nvPr/>
        </p:nvSpPr>
        <p:spPr>
          <a:xfrm>
            <a:off x="6939431" y="1340257"/>
            <a:ext cx="2743200" cy="558165"/>
          </a:xfrm>
          <a:custGeom>
            <a:avLst/>
            <a:gdLst/>
            <a:ahLst/>
            <a:cxnLst/>
            <a:rect l="l" t="t" r="r" b="b"/>
            <a:pathLst>
              <a:path w="2743200" h="558165">
                <a:moveTo>
                  <a:pt x="2650236" y="557783"/>
                </a:moveTo>
                <a:lnTo>
                  <a:pt x="91439" y="557783"/>
                </a:lnTo>
                <a:lnTo>
                  <a:pt x="55756" y="550180"/>
                </a:lnTo>
                <a:lnTo>
                  <a:pt x="26546" y="530171"/>
                </a:lnTo>
                <a:lnTo>
                  <a:pt x="6922" y="500726"/>
                </a:lnTo>
                <a:lnTo>
                  <a:pt x="0" y="464819"/>
                </a:lnTo>
                <a:lnTo>
                  <a:pt x="0" y="92963"/>
                </a:lnTo>
                <a:lnTo>
                  <a:pt x="6922" y="56942"/>
                </a:lnTo>
                <a:lnTo>
                  <a:pt x="26546" y="27460"/>
                </a:lnTo>
                <a:lnTo>
                  <a:pt x="55756" y="7489"/>
                </a:lnTo>
                <a:lnTo>
                  <a:pt x="91439" y="0"/>
                </a:lnTo>
                <a:lnTo>
                  <a:pt x="2650236" y="0"/>
                </a:lnTo>
                <a:lnTo>
                  <a:pt x="2686100" y="7489"/>
                </a:lnTo>
                <a:lnTo>
                  <a:pt x="2715529" y="27460"/>
                </a:lnTo>
                <a:lnTo>
                  <a:pt x="2735553" y="56942"/>
                </a:lnTo>
                <a:lnTo>
                  <a:pt x="2743199" y="92963"/>
                </a:lnTo>
                <a:lnTo>
                  <a:pt x="2743199" y="464819"/>
                </a:lnTo>
                <a:lnTo>
                  <a:pt x="2735553" y="500726"/>
                </a:lnTo>
                <a:lnTo>
                  <a:pt x="2715529" y="530171"/>
                </a:lnTo>
                <a:lnTo>
                  <a:pt x="2686100" y="550180"/>
                </a:lnTo>
                <a:lnTo>
                  <a:pt x="2650236" y="55778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97487ED-D58C-E100-06D4-9A9807EB5CD5}"/>
              </a:ext>
            </a:extLst>
          </p:cNvPr>
          <p:cNvSpPr txBox="1"/>
          <p:nvPr/>
        </p:nvSpPr>
        <p:spPr>
          <a:xfrm>
            <a:off x="7154596" y="1447800"/>
            <a:ext cx="231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如何处理多通道信</a:t>
            </a:r>
            <a:r>
              <a:rPr sz="2000" spc="5" dirty="0">
                <a:latin typeface="Microsoft JhengHei UI"/>
                <a:cs typeface="Microsoft JhengHei UI"/>
              </a:rPr>
              <a:t>号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E02B513-EABC-F37E-713B-CF1BA81C3300}"/>
              </a:ext>
            </a:extLst>
          </p:cNvPr>
          <p:cNvSpPr/>
          <p:nvPr/>
        </p:nvSpPr>
        <p:spPr>
          <a:xfrm>
            <a:off x="7250443" y="2232227"/>
            <a:ext cx="2092439" cy="1278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69C7492-9968-5A3E-2633-A8B1D2897D7A}"/>
              </a:ext>
            </a:extLst>
          </p:cNvPr>
          <p:cNvSpPr/>
          <p:nvPr/>
        </p:nvSpPr>
        <p:spPr>
          <a:xfrm>
            <a:off x="2539745" y="5239994"/>
            <a:ext cx="2661500" cy="12926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A02D150A-EE44-9360-D5CD-5EFE14E41AB2}"/>
              </a:ext>
            </a:extLst>
          </p:cNvPr>
          <p:cNvSpPr/>
          <p:nvPr/>
        </p:nvSpPr>
        <p:spPr>
          <a:xfrm>
            <a:off x="3734459" y="3827425"/>
            <a:ext cx="342900" cy="1335405"/>
          </a:xfrm>
          <a:custGeom>
            <a:avLst/>
            <a:gdLst/>
            <a:ahLst/>
            <a:cxnLst/>
            <a:rect l="l" t="t" r="r" b="b"/>
            <a:pathLst>
              <a:path w="342900" h="1335404">
                <a:moveTo>
                  <a:pt x="342900" y="172212"/>
                </a:moveTo>
                <a:lnTo>
                  <a:pt x="0" y="172212"/>
                </a:lnTo>
                <a:lnTo>
                  <a:pt x="170687" y="0"/>
                </a:lnTo>
                <a:lnTo>
                  <a:pt x="342900" y="172212"/>
                </a:lnTo>
                <a:close/>
              </a:path>
              <a:path w="342900" h="1335404">
                <a:moveTo>
                  <a:pt x="257556" y="1335024"/>
                </a:moveTo>
                <a:lnTo>
                  <a:pt x="85343" y="1335024"/>
                </a:lnTo>
                <a:lnTo>
                  <a:pt x="85343" y="172212"/>
                </a:lnTo>
                <a:lnTo>
                  <a:pt x="257556" y="172212"/>
                </a:lnTo>
                <a:lnTo>
                  <a:pt x="257556" y="13350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6A7A12A-EA5F-F11B-0719-A5DDE980F13C}"/>
              </a:ext>
            </a:extLst>
          </p:cNvPr>
          <p:cNvSpPr txBox="1"/>
          <p:nvPr/>
        </p:nvSpPr>
        <p:spPr>
          <a:xfrm>
            <a:off x="4041825" y="4389997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从数据中学习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3" name="图片 2" descr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 title="IguanaTex Bitmap Display">
            <a:extLst>
              <a:ext uri="{FF2B5EF4-FFF2-40B4-BE49-F238E27FC236}">
                <a16:creationId xmlns:a16="http://schemas.microsoft.com/office/drawing/2014/main" id="{4BCDC0B3-A71F-A438-E98D-FC1968BF3F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09" y="2408752"/>
            <a:ext cx="3839816" cy="1183179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 title="IguanaTex Bitmap Display">
            <a:extLst>
              <a:ext uri="{FF2B5EF4-FFF2-40B4-BE49-F238E27FC236}">
                <a16:creationId xmlns:a16="http://schemas.microsoft.com/office/drawing/2014/main" id="{01FD0DA3-8744-B274-BE7D-9A2A18F970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96" y="3821353"/>
            <a:ext cx="3886666" cy="3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17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将图谱滤波运用到</a:t>
            </a:r>
            <a:r>
              <a:rPr lang="en-US" altLang="zh-CN" spc="-5" dirty="0"/>
              <a:t>GNN</a:t>
            </a:r>
            <a:r>
              <a:rPr lang="zh-CN" altLang="en-US" spc="-5" dirty="0"/>
              <a:t>上</a:t>
            </a:r>
            <a:endParaRPr lang="en-C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5C30F87-4C8F-5D2A-0DDE-226DA30E52F9}"/>
              </a:ext>
            </a:extLst>
          </p:cNvPr>
          <p:cNvSpPr/>
          <p:nvPr/>
        </p:nvSpPr>
        <p:spPr>
          <a:xfrm>
            <a:off x="2653944" y="1340257"/>
            <a:ext cx="2743200" cy="558165"/>
          </a:xfrm>
          <a:custGeom>
            <a:avLst/>
            <a:gdLst/>
            <a:ahLst/>
            <a:cxnLst/>
            <a:rect l="l" t="t" r="r" b="b"/>
            <a:pathLst>
              <a:path w="2743200" h="558165">
                <a:moveTo>
                  <a:pt x="2650236" y="557783"/>
                </a:moveTo>
                <a:lnTo>
                  <a:pt x="92963" y="557783"/>
                </a:lnTo>
                <a:lnTo>
                  <a:pt x="57021" y="550180"/>
                </a:lnTo>
                <a:lnTo>
                  <a:pt x="27565" y="530171"/>
                </a:lnTo>
                <a:lnTo>
                  <a:pt x="7567" y="500726"/>
                </a:lnTo>
                <a:lnTo>
                  <a:pt x="0" y="464819"/>
                </a:lnTo>
                <a:lnTo>
                  <a:pt x="0" y="92963"/>
                </a:lnTo>
                <a:lnTo>
                  <a:pt x="7567" y="56942"/>
                </a:lnTo>
                <a:lnTo>
                  <a:pt x="27565" y="27460"/>
                </a:lnTo>
                <a:lnTo>
                  <a:pt x="57021" y="7489"/>
                </a:lnTo>
                <a:lnTo>
                  <a:pt x="92963" y="0"/>
                </a:lnTo>
                <a:lnTo>
                  <a:pt x="2650236" y="0"/>
                </a:lnTo>
                <a:lnTo>
                  <a:pt x="2686721" y="7489"/>
                </a:lnTo>
                <a:lnTo>
                  <a:pt x="2716358" y="27460"/>
                </a:lnTo>
                <a:lnTo>
                  <a:pt x="2736175" y="56942"/>
                </a:lnTo>
                <a:lnTo>
                  <a:pt x="2743200" y="92963"/>
                </a:lnTo>
                <a:lnTo>
                  <a:pt x="2743200" y="464819"/>
                </a:lnTo>
                <a:lnTo>
                  <a:pt x="2736175" y="500726"/>
                </a:lnTo>
                <a:lnTo>
                  <a:pt x="2716358" y="530171"/>
                </a:lnTo>
                <a:lnTo>
                  <a:pt x="2686721" y="550180"/>
                </a:lnTo>
                <a:lnTo>
                  <a:pt x="2650236" y="557783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EA49114-99EC-F513-FE14-B7BD7AD5297D}"/>
              </a:ext>
            </a:extLst>
          </p:cNvPr>
          <p:cNvSpPr txBox="1"/>
          <p:nvPr/>
        </p:nvSpPr>
        <p:spPr>
          <a:xfrm>
            <a:off x="3124200" y="1447800"/>
            <a:ext cx="1804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如何设计滤波</a:t>
            </a:r>
            <a:r>
              <a:rPr sz="2000" spc="5" dirty="0">
                <a:latin typeface="Microsoft JhengHei UI"/>
                <a:cs typeface="Microsoft JhengHei UI"/>
              </a:rPr>
              <a:t>器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AD32418-A0A6-0505-0C5B-337B60BC6767}"/>
              </a:ext>
            </a:extLst>
          </p:cNvPr>
          <p:cNvSpPr/>
          <p:nvPr/>
        </p:nvSpPr>
        <p:spPr>
          <a:xfrm>
            <a:off x="6939431" y="1340257"/>
            <a:ext cx="2743200" cy="558165"/>
          </a:xfrm>
          <a:custGeom>
            <a:avLst/>
            <a:gdLst/>
            <a:ahLst/>
            <a:cxnLst/>
            <a:rect l="l" t="t" r="r" b="b"/>
            <a:pathLst>
              <a:path w="2743200" h="558165">
                <a:moveTo>
                  <a:pt x="2650236" y="557783"/>
                </a:moveTo>
                <a:lnTo>
                  <a:pt x="91439" y="557783"/>
                </a:lnTo>
                <a:lnTo>
                  <a:pt x="55756" y="550180"/>
                </a:lnTo>
                <a:lnTo>
                  <a:pt x="26546" y="530171"/>
                </a:lnTo>
                <a:lnTo>
                  <a:pt x="6922" y="500726"/>
                </a:lnTo>
                <a:lnTo>
                  <a:pt x="0" y="464819"/>
                </a:lnTo>
                <a:lnTo>
                  <a:pt x="0" y="92963"/>
                </a:lnTo>
                <a:lnTo>
                  <a:pt x="6922" y="56942"/>
                </a:lnTo>
                <a:lnTo>
                  <a:pt x="26546" y="27460"/>
                </a:lnTo>
                <a:lnTo>
                  <a:pt x="55756" y="7489"/>
                </a:lnTo>
                <a:lnTo>
                  <a:pt x="91439" y="0"/>
                </a:lnTo>
                <a:lnTo>
                  <a:pt x="2650236" y="0"/>
                </a:lnTo>
                <a:lnTo>
                  <a:pt x="2686100" y="7489"/>
                </a:lnTo>
                <a:lnTo>
                  <a:pt x="2715529" y="27460"/>
                </a:lnTo>
                <a:lnTo>
                  <a:pt x="2735553" y="56942"/>
                </a:lnTo>
                <a:lnTo>
                  <a:pt x="2743199" y="92963"/>
                </a:lnTo>
                <a:lnTo>
                  <a:pt x="2743199" y="464819"/>
                </a:lnTo>
                <a:lnTo>
                  <a:pt x="2735553" y="500726"/>
                </a:lnTo>
                <a:lnTo>
                  <a:pt x="2715529" y="530171"/>
                </a:lnTo>
                <a:lnTo>
                  <a:pt x="2686100" y="550180"/>
                </a:lnTo>
                <a:lnTo>
                  <a:pt x="2650236" y="55778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97487ED-D58C-E100-06D4-9A9807EB5CD5}"/>
              </a:ext>
            </a:extLst>
          </p:cNvPr>
          <p:cNvSpPr txBox="1"/>
          <p:nvPr/>
        </p:nvSpPr>
        <p:spPr>
          <a:xfrm>
            <a:off x="7154596" y="1447800"/>
            <a:ext cx="231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如何处理多通道信</a:t>
            </a:r>
            <a:r>
              <a:rPr sz="2000" spc="5" dirty="0">
                <a:latin typeface="Microsoft JhengHei UI"/>
                <a:cs typeface="Microsoft JhengHei UI"/>
              </a:rPr>
              <a:t>号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E02B513-EABC-F37E-713B-CF1BA81C3300}"/>
              </a:ext>
            </a:extLst>
          </p:cNvPr>
          <p:cNvSpPr/>
          <p:nvPr/>
        </p:nvSpPr>
        <p:spPr>
          <a:xfrm>
            <a:off x="7250443" y="2232227"/>
            <a:ext cx="2092439" cy="12784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69C7492-9968-5A3E-2633-A8B1D2897D7A}"/>
              </a:ext>
            </a:extLst>
          </p:cNvPr>
          <p:cNvSpPr/>
          <p:nvPr/>
        </p:nvSpPr>
        <p:spPr>
          <a:xfrm>
            <a:off x="2539745" y="5239994"/>
            <a:ext cx="2661500" cy="12926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A02D150A-EE44-9360-D5CD-5EFE14E41AB2}"/>
              </a:ext>
            </a:extLst>
          </p:cNvPr>
          <p:cNvSpPr/>
          <p:nvPr/>
        </p:nvSpPr>
        <p:spPr>
          <a:xfrm>
            <a:off x="3734459" y="3827425"/>
            <a:ext cx="342900" cy="1335405"/>
          </a:xfrm>
          <a:custGeom>
            <a:avLst/>
            <a:gdLst/>
            <a:ahLst/>
            <a:cxnLst/>
            <a:rect l="l" t="t" r="r" b="b"/>
            <a:pathLst>
              <a:path w="342900" h="1335404">
                <a:moveTo>
                  <a:pt x="342900" y="172212"/>
                </a:moveTo>
                <a:lnTo>
                  <a:pt x="0" y="172212"/>
                </a:lnTo>
                <a:lnTo>
                  <a:pt x="170687" y="0"/>
                </a:lnTo>
                <a:lnTo>
                  <a:pt x="342900" y="172212"/>
                </a:lnTo>
                <a:close/>
              </a:path>
              <a:path w="342900" h="1335404">
                <a:moveTo>
                  <a:pt x="257556" y="1335024"/>
                </a:moveTo>
                <a:lnTo>
                  <a:pt x="85343" y="1335024"/>
                </a:lnTo>
                <a:lnTo>
                  <a:pt x="85343" y="172212"/>
                </a:lnTo>
                <a:lnTo>
                  <a:pt x="257556" y="172212"/>
                </a:lnTo>
                <a:lnTo>
                  <a:pt x="257556" y="13350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6A7A12A-EA5F-F11B-0719-A5DDE980F13C}"/>
              </a:ext>
            </a:extLst>
          </p:cNvPr>
          <p:cNvSpPr txBox="1"/>
          <p:nvPr/>
        </p:nvSpPr>
        <p:spPr>
          <a:xfrm>
            <a:off x="4041825" y="4389997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从数据中学习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AE51041-8B66-4014-2B7E-8C029A1CF04D}"/>
              </a:ext>
            </a:extLst>
          </p:cNvPr>
          <p:cNvSpPr txBox="1"/>
          <p:nvPr/>
        </p:nvSpPr>
        <p:spPr>
          <a:xfrm>
            <a:off x="6910780" y="5298985"/>
            <a:ext cx="11176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50" spc="-10" dirty="0">
                <a:latin typeface="Cambria Math"/>
                <a:cs typeface="Cambria Math"/>
              </a:rPr>
              <a:t>:</a:t>
            </a:r>
            <a:r>
              <a:rPr sz="1450" spc="-5" dirty="0">
                <a:latin typeface="Cambria Math"/>
                <a:cs typeface="Cambria Math"/>
              </a:rPr>
              <a:t>,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4B4819A7-8752-5B8B-C54E-6E28F2276E28}"/>
              </a:ext>
            </a:extLst>
          </p:cNvPr>
          <p:cNvSpPr/>
          <p:nvPr/>
        </p:nvSpPr>
        <p:spPr>
          <a:xfrm>
            <a:off x="6537096" y="4312056"/>
            <a:ext cx="3937000" cy="448309"/>
          </a:xfrm>
          <a:custGeom>
            <a:avLst/>
            <a:gdLst/>
            <a:ahLst/>
            <a:cxnLst/>
            <a:rect l="l" t="t" r="r" b="b"/>
            <a:pathLst>
              <a:path w="3937000" h="448310">
                <a:moveTo>
                  <a:pt x="3861816" y="448055"/>
                </a:moveTo>
                <a:lnTo>
                  <a:pt x="74675" y="448055"/>
                </a:lnTo>
                <a:lnTo>
                  <a:pt x="45618" y="441808"/>
                </a:lnTo>
                <a:lnTo>
                  <a:pt x="21902" y="425696"/>
                </a:lnTo>
                <a:lnTo>
                  <a:pt x="5904" y="402094"/>
                </a:lnTo>
                <a:lnTo>
                  <a:pt x="0" y="373379"/>
                </a:lnTo>
                <a:lnTo>
                  <a:pt x="0" y="74675"/>
                </a:lnTo>
                <a:lnTo>
                  <a:pt x="5904" y="45918"/>
                </a:lnTo>
                <a:lnTo>
                  <a:pt x="21902" y="22302"/>
                </a:lnTo>
                <a:lnTo>
                  <a:pt x="45618" y="6204"/>
                </a:lnTo>
                <a:lnTo>
                  <a:pt x="74675" y="0"/>
                </a:lnTo>
                <a:lnTo>
                  <a:pt x="3861816" y="0"/>
                </a:lnTo>
                <a:lnTo>
                  <a:pt x="3890723" y="6204"/>
                </a:lnTo>
                <a:lnTo>
                  <a:pt x="3914389" y="22302"/>
                </a:lnTo>
                <a:lnTo>
                  <a:pt x="3930437" y="45918"/>
                </a:lnTo>
                <a:lnTo>
                  <a:pt x="3936492" y="74675"/>
                </a:lnTo>
                <a:lnTo>
                  <a:pt x="3936492" y="373379"/>
                </a:lnTo>
                <a:lnTo>
                  <a:pt x="3930437" y="402094"/>
                </a:lnTo>
                <a:lnTo>
                  <a:pt x="3914389" y="425696"/>
                </a:lnTo>
                <a:lnTo>
                  <a:pt x="3890723" y="441808"/>
                </a:lnTo>
                <a:lnTo>
                  <a:pt x="3861816" y="4480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图片 2" descr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 title="IguanaTex Bitmap Display">
            <a:extLst>
              <a:ext uri="{FF2B5EF4-FFF2-40B4-BE49-F238E27FC236}">
                <a16:creationId xmlns:a16="http://schemas.microsoft.com/office/drawing/2014/main" id="{4BCDC0B3-A71F-A438-E98D-FC1968BF3F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09" y="2408752"/>
            <a:ext cx="3839816" cy="1183179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 title="IguanaTex Bitmap Display">
            <a:extLst>
              <a:ext uri="{FF2B5EF4-FFF2-40B4-BE49-F238E27FC236}">
                <a16:creationId xmlns:a16="http://schemas.microsoft.com/office/drawing/2014/main" id="{01FD0DA3-8744-B274-BE7D-9A2A18F970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96" y="3821353"/>
            <a:ext cx="3886666" cy="304676"/>
          </a:xfrm>
          <a:prstGeom prst="rect">
            <a:avLst/>
          </a:prstGeom>
        </p:spPr>
      </p:pic>
      <p:pic>
        <p:nvPicPr>
          <p:cNvPr id="24" name="图片 23" descr="\documentclass{article}&#10;\usepackage{amsmath}&#10;\pagestyle{empty}&#10;\begin{document}&#10;&#10;$\mathbf{F}_{:,i}^\prime = \sum_{j = 1}^{d_1} \hat{g}_{i,j}(\mathbf{L}) \mathbf{F}_{:, j}~~i = 1, \cdots, d_2$&#10;&#10;&#10;&#10;\end{document}" title="IguanaTex Bitmap Display">
            <a:extLst>
              <a:ext uri="{FF2B5EF4-FFF2-40B4-BE49-F238E27FC236}">
                <a16:creationId xmlns:a16="http://schemas.microsoft.com/office/drawing/2014/main" id="{5EB6449F-AAE7-307D-C6EC-FB9F4AFD1F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05" y="5443332"/>
            <a:ext cx="4182433" cy="374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724336-BE62-1C55-F6B5-3E015B6C3182}"/>
              </a:ext>
            </a:extLst>
          </p:cNvPr>
          <p:cNvSpPr txBox="1"/>
          <p:nvPr/>
        </p:nvSpPr>
        <p:spPr>
          <a:xfrm>
            <a:off x="6537096" y="4366643"/>
            <a:ext cx="393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/>
            <a:r>
              <a:rPr lang="zh-CN" altLang="en-US" spc="30" dirty="0">
                <a:latin typeface="Microsoft JhengHei UI"/>
                <a:cs typeface="Microsoft JhengHei UI"/>
              </a:rPr>
              <a:t>每个输出通道都与所有输入通道相关</a:t>
            </a:r>
            <a:endParaRPr lang="zh-CN" altLang="en-US"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4097229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将图谱滤波运用到</a:t>
            </a:r>
            <a:r>
              <a:rPr lang="en-US" altLang="zh-CN" spc="-5" dirty="0"/>
              <a:t>GNN</a:t>
            </a:r>
            <a:r>
              <a:rPr lang="zh-CN" altLang="en-US" spc="-5" dirty="0"/>
              <a:t>上</a:t>
            </a:r>
            <a:endParaRPr lang="en-C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5C30F87-4C8F-5D2A-0DDE-226DA30E52F9}"/>
              </a:ext>
            </a:extLst>
          </p:cNvPr>
          <p:cNvSpPr/>
          <p:nvPr/>
        </p:nvSpPr>
        <p:spPr>
          <a:xfrm>
            <a:off x="2653944" y="1340257"/>
            <a:ext cx="2743200" cy="558165"/>
          </a:xfrm>
          <a:custGeom>
            <a:avLst/>
            <a:gdLst/>
            <a:ahLst/>
            <a:cxnLst/>
            <a:rect l="l" t="t" r="r" b="b"/>
            <a:pathLst>
              <a:path w="2743200" h="558165">
                <a:moveTo>
                  <a:pt x="2650236" y="557783"/>
                </a:moveTo>
                <a:lnTo>
                  <a:pt x="92963" y="557783"/>
                </a:lnTo>
                <a:lnTo>
                  <a:pt x="57021" y="550180"/>
                </a:lnTo>
                <a:lnTo>
                  <a:pt x="27565" y="530171"/>
                </a:lnTo>
                <a:lnTo>
                  <a:pt x="7567" y="500726"/>
                </a:lnTo>
                <a:lnTo>
                  <a:pt x="0" y="464819"/>
                </a:lnTo>
                <a:lnTo>
                  <a:pt x="0" y="92963"/>
                </a:lnTo>
                <a:lnTo>
                  <a:pt x="7567" y="56942"/>
                </a:lnTo>
                <a:lnTo>
                  <a:pt x="27565" y="27460"/>
                </a:lnTo>
                <a:lnTo>
                  <a:pt x="57021" y="7489"/>
                </a:lnTo>
                <a:lnTo>
                  <a:pt x="92963" y="0"/>
                </a:lnTo>
                <a:lnTo>
                  <a:pt x="2650236" y="0"/>
                </a:lnTo>
                <a:lnTo>
                  <a:pt x="2686721" y="7489"/>
                </a:lnTo>
                <a:lnTo>
                  <a:pt x="2716358" y="27460"/>
                </a:lnTo>
                <a:lnTo>
                  <a:pt x="2736175" y="56942"/>
                </a:lnTo>
                <a:lnTo>
                  <a:pt x="2743200" y="92963"/>
                </a:lnTo>
                <a:lnTo>
                  <a:pt x="2743200" y="464819"/>
                </a:lnTo>
                <a:lnTo>
                  <a:pt x="2736175" y="500726"/>
                </a:lnTo>
                <a:lnTo>
                  <a:pt x="2716358" y="530171"/>
                </a:lnTo>
                <a:lnTo>
                  <a:pt x="2686721" y="550180"/>
                </a:lnTo>
                <a:lnTo>
                  <a:pt x="2650236" y="557783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EA49114-99EC-F513-FE14-B7BD7AD5297D}"/>
              </a:ext>
            </a:extLst>
          </p:cNvPr>
          <p:cNvSpPr txBox="1"/>
          <p:nvPr/>
        </p:nvSpPr>
        <p:spPr>
          <a:xfrm>
            <a:off x="3124200" y="1447800"/>
            <a:ext cx="1804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如何设计滤波</a:t>
            </a:r>
            <a:r>
              <a:rPr sz="2000" spc="5" dirty="0">
                <a:latin typeface="Microsoft JhengHei UI"/>
                <a:cs typeface="Microsoft JhengHei UI"/>
              </a:rPr>
              <a:t>器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AD32418-A0A6-0505-0C5B-337B60BC6767}"/>
              </a:ext>
            </a:extLst>
          </p:cNvPr>
          <p:cNvSpPr/>
          <p:nvPr/>
        </p:nvSpPr>
        <p:spPr>
          <a:xfrm>
            <a:off x="6939431" y="1340257"/>
            <a:ext cx="2743200" cy="558165"/>
          </a:xfrm>
          <a:custGeom>
            <a:avLst/>
            <a:gdLst/>
            <a:ahLst/>
            <a:cxnLst/>
            <a:rect l="l" t="t" r="r" b="b"/>
            <a:pathLst>
              <a:path w="2743200" h="558165">
                <a:moveTo>
                  <a:pt x="2650236" y="557783"/>
                </a:moveTo>
                <a:lnTo>
                  <a:pt x="91439" y="557783"/>
                </a:lnTo>
                <a:lnTo>
                  <a:pt x="55756" y="550180"/>
                </a:lnTo>
                <a:lnTo>
                  <a:pt x="26546" y="530171"/>
                </a:lnTo>
                <a:lnTo>
                  <a:pt x="6922" y="500726"/>
                </a:lnTo>
                <a:lnTo>
                  <a:pt x="0" y="464819"/>
                </a:lnTo>
                <a:lnTo>
                  <a:pt x="0" y="92963"/>
                </a:lnTo>
                <a:lnTo>
                  <a:pt x="6922" y="56942"/>
                </a:lnTo>
                <a:lnTo>
                  <a:pt x="26546" y="27460"/>
                </a:lnTo>
                <a:lnTo>
                  <a:pt x="55756" y="7489"/>
                </a:lnTo>
                <a:lnTo>
                  <a:pt x="91439" y="0"/>
                </a:lnTo>
                <a:lnTo>
                  <a:pt x="2650236" y="0"/>
                </a:lnTo>
                <a:lnTo>
                  <a:pt x="2686100" y="7489"/>
                </a:lnTo>
                <a:lnTo>
                  <a:pt x="2715529" y="27460"/>
                </a:lnTo>
                <a:lnTo>
                  <a:pt x="2735553" y="56942"/>
                </a:lnTo>
                <a:lnTo>
                  <a:pt x="2743199" y="92963"/>
                </a:lnTo>
                <a:lnTo>
                  <a:pt x="2743199" y="464819"/>
                </a:lnTo>
                <a:lnTo>
                  <a:pt x="2735553" y="500726"/>
                </a:lnTo>
                <a:lnTo>
                  <a:pt x="2715529" y="530171"/>
                </a:lnTo>
                <a:lnTo>
                  <a:pt x="2686100" y="550180"/>
                </a:lnTo>
                <a:lnTo>
                  <a:pt x="2650236" y="557783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97487ED-D58C-E100-06D4-9A9807EB5CD5}"/>
              </a:ext>
            </a:extLst>
          </p:cNvPr>
          <p:cNvSpPr txBox="1"/>
          <p:nvPr/>
        </p:nvSpPr>
        <p:spPr>
          <a:xfrm>
            <a:off x="7154596" y="1447800"/>
            <a:ext cx="231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如何处理多通道信</a:t>
            </a:r>
            <a:r>
              <a:rPr sz="2000" spc="5" dirty="0">
                <a:latin typeface="Microsoft JhengHei UI"/>
                <a:cs typeface="Microsoft JhengHei UI"/>
              </a:rPr>
              <a:t>号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E02B513-EABC-F37E-713B-CF1BA81C3300}"/>
              </a:ext>
            </a:extLst>
          </p:cNvPr>
          <p:cNvSpPr/>
          <p:nvPr/>
        </p:nvSpPr>
        <p:spPr>
          <a:xfrm>
            <a:off x="7250443" y="2232227"/>
            <a:ext cx="2092439" cy="12784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69C7492-9968-5A3E-2633-A8B1D2897D7A}"/>
              </a:ext>
            </a:extLst>
          </p:cNvPr>
          <p:cNvSpPr/>
          <p:nvPr/>
        </p:nvSpPr>
        <p:spPr>
          <a:xfrm>
            <a:off x="2539745" y="5239994"/>
            <a:ext cx="2661500" cy="12926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A02D150A-EE44-9360-D5CD-5EFE14E41AB2}"/>
              </a:ext>
            </a:extLst>
          </p:cNvPr>
          <p:cNvSpPr/>
          <p:nvPr/>
        </p:nvSpPr>
        <p:spPr>
          <a:xfrm>
            <a:off x="3734459" y="3827425"/>
            <a:ext cx="342900" cy="1335405"/>
          </a:xfrm>
          <a:custGeom>
            <a:avLst/>
            <a:gdLst/>
            <a:ahLst/>
            <a:cxnLst/>
            <a:rect l="l" t="t" r="r" b="b"/>
            <a:pathLst>
              <a:path w="342900" h="1335404">
                <a:moveTo>
                  <a:pt x="342900" y="172212"/>
                </a:moveTo>
                <a:lnTo>
                  <a:pt x="0" y="172212"/>
                </a:lnTo>
                <a:lnTo>
                  <a:pt x="170687" y="0"/>
                </a:lnTo>
                <a:lnTo>
                  <a:pt x="342900" y="172212"/>
                </a:lnTo>
                <a:close/>
              </a:path>
              <a:path w="342900" h="1335404">
                <a:moveTo>
                  <a:pt x="257556" y="1335024"/>
                </a:moveTo>
                <a:lnTo>
                  <a:pt x="85343" y="1335024"/>
                </a:lnTo>
                <a:lnTo>
                  <a:pt x="85343" y="172212"/>
                </a:lnTo>
                <a:lnTo>
                  <a:pt x="257556" y="172212"/>
                </a:lnTo>
                <a:lnTo>
                  <a:pt x="257556" y="13350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6A7A12A-EA5F-F11B-0719-A5DDE980F13C}"/>
              </a:ext>
            </a:extLst>
          </p:cNvPr>
          <p:cNvSpPr txBox="1"/>
          <p:nvPr/>
        </p:nvSpPr>
        <p:spPr>
          <a:xfrm>
            <a:off x="4041825" y="4389997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从数据中学习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AE51041-8B66-4014-2B7E-8C029A1CF04D}"/>
              </a:ext>
            </a:extLst>
          </p:cNvPr>
          <p:cNvSpPr txBox="1"/>
          <p:nvPr/>
        </p:nvSpPr>
        <p:spPr>
          <a:xfrm>
            <a:off x="6910780" y="5298985"/>
            <a:ext cx="11176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50" spc="-10" dirty="0">
                <a:latin typeface="Cambria Math"/>
                <a:cs typeface="Cambria Math"/>
              </a:rPr>
              <a:t>:</a:t>
            </a:r>
            <a:r>
              <a:rPr sz="1450" spc="-5" dirty="0">
                <a:latin typeface="Cambria Math"/>
                <a:cs typeface="Cambria Math"/>
              </a:rPr>
              <a:t>,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4B4819A7-8752-5B8B-C54E-6E28F2276E28}"/>
              </a:ext>
            </a:extLst>
          </p:cNvPr>
          <p:cNvSpPr/>
          <p:nvPr/>
        </p:nvSpPr>
        <p:spPr>
          <a:xfrm>
            <a:off x="6537096" y="4312056"/>
            <a:ext cx="3937000" cy="448309"/>
          </a:xfrm>
          <a:custGeom>
            <a:avLst/>
            <a:gdLst/>
            <a:ahLst/>
            <a:cxnLst/>
            <a:rect l="l" t="t" r="r" b="b"/>
            <a:pathLst>
              <a:path w="3937000" h="448310">
                <a:moveTo>
                  <a:pt x="3861816" y="448055"/>
                </a:moveTo>
                <a:lnTo>
                  <a:pt x="74675" y="448055"/>
                </a:lnTo>
                <a:lnTo>
                  <a:pt x="45618" y="441808"/>
                </a:lnTo>
                <a:lnTo>
                  <a:pt x="21902" y="425696"/>
                </a:lnTo>
                <a:lnTo>
                  <a:pt x="5904" y="402094"/>
                </a:lnTo>
                <a:lnTo>
                  <a:pt x="0" y="373379"/>
                </a:lnTo>
                <a:lnTo>
                  <a:pt x="0" y="74675"/>
                </a:lnTo>
                <a:lnTo>
                  <a:pt x="5904" y="45918"/>
                </a:lnTo>
                <a:lnTo>
                  <a:pt x="21902" y="22302"/>
                </a:lnTo>
                <a:lnTo>
                  <a:pt x="45618" y="6204"/>
                </a:lnTo>
                <a:lnTo>
                  <a:pt x="74675" y="0"/>
                </a:lnTo>
                <a:lnTo>
                  <a:pt x="3861816" y="0"/>
                </a:lnTo>
                <a:lnTo>
                  <a:pt x="3890723" y="6204"/>
                </a:lnTo>
                <a:lnTo>
                  <a:pt x="3914389" y="22302"/>
                </a:lnTo>
                <a:lnTo>
                  <a:pt x="3930437" y="45918"/>
                </a:lnTo>
                <a:lnTo>
                  <a:pt x="3936492" y="74675"/>
                </a:lnTo>
                <a:lnTo>
                  <a:pt x="3936492" y="373379"/>
                </a:lnTo>
                <a:lnTo>
                  <a:pt x="3930437" y="402094"/>
                </a:lnTo>
                <a:lnTo>
                  <a:pt x="3914389" y="425696"/>
                </a:lnTo>
                <a:lnTo>
                  <a:pt x="3890723" y="441808"/>
                </a:lnTo>
                <a:lnTo>
                  <a:pt x="3861816" y="4480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8">
            <a:extLst>
              <a:ext uri="{FF2B5EF4-FFF2-40B4-BE49-F238E27FC236}">
                <a16:creationId xmlns:a16="http://schemas.microsoft.com/office/drawing/2014/main" id="{89514A3C-9467-7B88-0DBF-0AC41C5D69A4}"/>
              </a:ext>
            </a:extLst>
          </p:cNvPr>
          <p:cNvSpPr txBox="1"/>
          <p:nvPr/>
        </p:nvSpPr>
        <p:spPr>
          <a:xfrm>
            <a:off x="6891108" y="6177656"/>
            <a:ext cx="3228975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dirty="0">
                <a:solidFill>
                  <a:srgbClr val="FF0000"/>
                </a:solidFill>
                <a:latin typeface="Microsoft JhengHei UI"/>
                <a:cs typeface="Microsoft JhengHei UI"/>
              </a:rPr>
              <a:t>需要学习 </a:t>
            </a:r>
            <a:r>
              <a:rPr sz="2100" spc="40" dirty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sz="2250" spc="60" baseline="-16666" dirty="0">
                <a:solidFill>
                  <a:srgbClr val="FF0000"/>
                </a:solidFill>
                <a:latin typeface="Cambria Math"/>
                <a:cs typeface="Cambria Math"/>
              </a:rPr>
              <a:t>2 </a:t>
            </a:r>
            <a:r>
              <a:rPr sz="2100" dirty="0">
                <a:solidFill>
                  <a:srgbClr val="FF0000"/>
                </a:solidFill>
                <a:latin typeface="MS PGothic"/>
                <a:cs typeface="MS PGothic"/>
              </a:rPr>
              <a:t>× </a:t>
            </a:r>
            <a:r>
              <a:rPr sz="2100" spc="40" dirty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sz="2250" spc="60" baseline="-16666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sz="2250" spc="284" baseline="-16666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100" dirty="0">
                <a:solidFill>
                  <a:srgbClr val="FF0000"/>
                </a:solidFill>
                <a:latin typeface="Microsoft JhengHei UI"/>
                <a:cs typeface="Microsoft JhengHei UI"/>
              </a:rPr>
              <a:t>个滤波器</a:t>
            </a:r>
            <a:endParaRPr sz="2100">
              <a:latin typeface="Microsoft JhengHei UI"/>
              <a:cs typeface="Microsoft JhengHei UI"/>
            </a:endParaRPr>
          </a:p>
        </p:txBody>
      </p:sp>
      <p:sp>
        <p:nvSpPr>
          <p:cNvPr id="68" name="object 19">
            <a:extLst>
              <a:ext uri="{FF2B5EF4-FFF2-40B4-BE49-F238E27FC236}">
                <a16:creationId xmlns:a16="http://schemas.microsoft.com/office/drawing/2014/main" id="{FC195710-784D-C3F6-6CD1-93C22D5018AC}"/>
              </a:ext>
            </a:extLst>
          </p:cNvPr>
          <p:cNvSpPr/>
          <p:nvPr/>
        </p:nvSpPr>
        <p:spPr>
          <a:xfrm>
            <a:off x="7923655" y="5360654"/>
            <a:ext cx="808419" cy="457200"/>
          </a:xfrm>
          <a:custGeom>
            <a:avLst/>
            <a:gdLst/>
            <a:ahLst/>
            <a:cxnLst/>
            <a:rect l="l" t="t" r="r" b="b"/>
            <a:pathLst>
              <a:path w="707390" h="457200">
                <a:moveTo>
                  <a:pt x="630936" y="457200"/>
                </a:moveTo>
                <a:lnTo>
                  <a:pt x="76200" y="457200"/>
                </a:lnTo>
                <a:lnTo>
                  <a:pt x="46666" y="451340"/>
                </a:lnTo>
                <a:lnTo>
                  <a:pt x="22478" y="435044"/>
                </a:lnTo>
                <a:lnTo>
                  <a:pt x="6101" y="410776"/>
                </a:lnTo>
                <a:lnTo>
                  <a:pt x="0" y="381000"/>
                </a:lnTo>
                <a:lnTo>
                  <a:pt x="0" y="76200"/>
                </a:lnTo>
                <a:lnTo>
                  <a:pt x="6101" y="46321"/>
                </a:lnTo>
                <a:lnTo>
                  <a:pt x="22478" y="22017"/>
                </a:lnTo>
                <a:lnTo>
                  <a:pt x="46666" y="5753"/>
                </a:lnTo>
                <a:lnTo>
                  <a:pt x="76200" y="0"/>
                </a:lnTo>
                <a:lnTo>
                  <a:pt x="630936" y="0"/>
                </a:lnTo>
                <a:lnTo>
                  <a:pt x="660240" y="5753"/>
                </a:lnTo>
                <a:lnTo>
                  <a:pt x="684352" y="22017"/>
                </a:lnTo>
                <a:lnTo>
                  <a:pt x="700805" y="46321"/>
                </a:lnTo>
                <a:lnTo>
                  <a:pt x="707136" y="76200"/>
                </a:lnTo>
                <a:lnTo>
                  <a:pt x="707136" y="381000"/>
                </a:lnTo>
                <a:lnTo>
                  <a:pt x="700805" y="410776"/>
                </a:lnTo>
                <a:lnTo>
                  <a:pt x="684352" y="435044"/>
                </a:lnTo>
                <a:lnTo>
                  <a:pt x="660240" y="451340"/>
                </a:lnTo>
                <a:lnTo>
                  <a:pt x="630936" y="457200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图片 2" descr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 title="IguanaTex Bitmap Display">
            <a:extLst>
              <a:ext uri="{FF2B5EF4-FFF2-40B4-BE49-F238E27FC236}">
                <a16:creationId xmlns:a16="http://schemas.microsoft.com/office/drawing/2014/main" id="{4BCDC0B3-A71F-A438-E98D-FC1968BF3F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09" y="2408752"/>
            <a:ext cx="3839816" cy="1183179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 title="IguanaTex Bitmap Display">
            <a:extLst>
              <a:ext uri="{FF2B5EF4-FFF2-40B4-BE49-F238E27FC236}">
                <a16:creationId xmlns:a16="http://schemas.microsoft.com/office/drawing/2014/main" id="{01FD0DA3-8744-B274-BE7D-9A2A18F970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96" y="3821353"/>
            <a:ext cx="3886666" cy="304676"/>
          </a:xfrm>
          <a:prstGeom prst="rect">
            <a:avLst/>
          </a:prstGeom>
        </p:spPr>
      </p:pic>
      <p:pic>
        <p:nvPicPr>
          <p:cNvPr id="24" name="图片 23" descr="\documentclass{article}&#10;\usepackage{amsmath}&#10;\pagestyle{empty}&#10;\begin{document}&#10;&#10;$\mathbf{F}_{:,i}^\prime = \sum_{j = 1}^{d_1} \hat{g}_{i,j}(\mathbf{L}) \mathbf{F}_{:, j}~~i = 1, \cdots, d_2$&#10;&#10;&#10;&#10;\end{document}" title="IguanaTex Bitmap Display">
            <a:extLst>
              <a:ext uri="{FF2B5EF4-FFF2-40B4-BE49-F238E27FC236}">
                <a16:creationId xmlns:a16="http://schemas.microsoft.com/office/drawing/2014/main" id="{5EB6449F-AAE7-307D-C6EC-FB9F4AFD1F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05" y="5443332"/>
            <a:ext cx="4182433" cy="374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724336-BE62-1C55-F6B5-3E015B6C3182}"/>
              </a:ext>
            </a:extLst>
          </p:cNvPr>
          <p:cNvSpPr txBox="1"/>
          <p:nvPr/>
        </p:nvSpPr>
        <p:spPr>
          <a:xfrm>
            <a:off x="6537096" y="4366643"/>
            <a:ext cx="393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/>
            <a:r>
              <a:rPr lang="zh-CN" altLang="en-US" spc="30" dirty="0">
                <a:latin typeface="Microsoft JhengHei UI"/>
                <a:cs typeface="Microsoft JhengHei UI"/>
              </a:rPr>
              <a:t>每个输出通道都与所有输入通道相关</a:t>
            </a:r>
            <a:endParaRPr lang="zh-CN" altLang="en-US"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1956579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spc="425" dirty="0">
                <a:latin typeface="Cambria Math"/>
                <a:cs typeface="Cambria Math"/>
              </a:rPr>
              <a:t>g</a:t>
            </a:r>
            <a:r>
              <a:rPr lang="en-US" altLang="zh-CN" sz="4800" b="0" spc="-15" baseline="2314" dirty="0">
                <a:latin typeface="Cambria Math"/>
                <a:cs typeface="Cambria Math"/>
              </a:rPr>
              <a:t>(</a:t>
            </a:r>
            <a:r>
              <a:rPr lang="en-US" altLang="zh-CN" b="0" spc="-5" dirty="0" err="1">
                <a:latin typeface="Cambria Math"/>
                <a:cs typeface="Cambria Math"/>
              </a:rPr>
              <a:t>Λ</a:t>
            </a:r>
            <a:r>
              <a:rPr lang="en-US" altLang="zh-CN" sz="4800" b="0" spc="-7" baseline="2314" dirty="0">
                <a:latin typeface="Cambria Math"/>
                <a:cs typeface="Cambria Math"/>
              </a:rPr>
              <a:t>)</a:t>
            </a:r>
            <a:r>
              <a:rPr lang="zh-CN" altLang="en-US" spc="-5" dirty="0"/>
              <a:t>：非参数方法</a:t>
            </a:r>
            <a:endParaRPr lang="en-CN" dirty="0"/>
          </a:p>
        </p:txBody>
      </p:sp>
      <p:pic>
        <p:nvPicPr>
          <p:cNvPr id="5" name="图片 4" descr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\end{document}" title="IguanaTex Bitmap Display">
            <a:extLst>
              <a:ext uri="{FF2B5EF4-FFF2-40B4-BE49-F238E27FC236}">
                <a16:creationId xmlns:a16="http://schemas.microsoft.com/office/drawing/2014/main" id="{6002111E-28EE-A287-4997-C758ACACDB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03" y="2743200"/>
            <a:ext cx="6429663" cy="19812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F031856-418A-26B5-75BD-9313CA1BCD4C}"/>
              </a:ext>
            </a:extLst>
          </p:cNvPr>
          <p:cNvSpPr/>
          <p:nvPr/>
        </p:nvSpPr>
        <p:spPr>
          <a:xfrm>
            <a:off x="1143000" y="233502"/>
            <a:ext cx="259715" cy="84455"/>
          </a:xfrm>
          <a:custGeom>
            <a:avLst/>
            <a:gdLst/>
            <a:ahLst/>
            <a:cxnLst/>
            <a:rect l="l" t="t" r="r" b="b"/>
            <a:pathLst>
              <a:path w="259715" h="84454">
                <a:moveTo>
                  <a:pt x="8928" y="84455"/>
                </a:moveTo>
                <a:lnTo>
                  <a:pt x="0" y="70383"/>
                </a:lnTo>
                <a:lnTo>
                  <a:pt x="113195" y="0"/>
                </a:lnTo>
                <a:lnTo>
                  <a:pt x="143103" y="0"/>
                </a:lnTo>
                <a:lnTo>
                  <a:pt x="190235" y="28575"/>
                </a:lnTo>
                <a:lnTo>
                  <a:pt x="128143" y="28575"/>
                </a:lnTo>
                <a:lnTo>
                  <a:pt x="8928" y="84455"/>
                </a:lnTo>
                <a:close/>
              </a:path>
              <a:path w="259715" h="84454">
                <a:moveTo>
                  <a:pt x="250037" y="84455"/>
                </a:moveTo>
                <a:lnTo>
                  <a:pt x="130606" y="28575"/>
                </a:lnTo>
                <a:lnTo>
                  <a:pt x="190235" y="28575"/>
                </a:lnTo>
                <a:lnTo>
                  <a:pt x="259194" y="70383"/>
                </a:lnTo>
                <a:lnTo>
                  <a:pt x="250037" y="84455"/>
                </a:lnTo>
                <a:close/>
              </a:path>
            </a:pathLst>
          </a:custGeom>
          <a:solidFill>
            <a:srgbClr val="17453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180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3000" y="233502"/>
            <a:ext cx="259715" cy="84455"/>
          </a:xfrm>
          <a:custGeom>
            <a:avLst/>
            <a:gdLst/>
            <a:ahLst/>
            <a:cxnLst/>
            <a:rect l="l" t="t" r="r" b="b"/>
            <a:pathLst>
              <a:path w="259715" h="84454">
                <a:moveTo>
                  <a:pt x="8928" y="84455"/>
                </a:moveTo>
                <a:lnTo>
                  <a:pt x="0" y="70383"/>
                </a:lnTo>
                <a:lnTo>
                  <a:pt x="113195" y="0"/>
                </a:lnTo>
                <a:lnTo>
                  <a:pt x="143103" y="0"/>
                </a:lnTo>
                <a:lnTo>
                  <a:pt x="190235" y="28575"/>
                </a:lnTo>
                <a:lnTo>
                  <a:pt x="128143" y="28575"/>
                </a:lnTo>
                <a:lnTo>
                  <a:pt x="8928" y="84455"/>
                </a:lnTo>
                <a:close/>
              </a:path>
              <a:path w="259715" h="84454">
                <a:moveTo>
                  <a:pt x="250037" y="84455"/>
                </a:moveTo>
                <a:lnTo>
                  <a:pt x="130606" y="28575"/>
                </a:lnTo>
                <a:lnTo>
                  <a:pt x="190235" y="28575"/>
                </a:lnTo>
                <a:lnTo>
                  <a:pt x="259194" y="70383"/>
                </a:lnTo>
                <a:lnTo>
                  <a:pt x="250037" y="84455"/>
                </a:lnTo>
                <a:close/>
              </a:path>
            </a:pathLst>
          </a:custGeom>
          <a:solidFill>
            <a:srgbClr val="1745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800" y="233502"/>
            <a:ext cx="37045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425" dirty="0">
                <a:latin typeface="Cambria Math"/>
                <a:cs typeface="Cambria Math"/>
              </a:rPr>
              <a:t>g</a:t>
            </a:r>
            <a:r>
              <a:rPr sz="5400" spc="-15" baseline="2314" dirty="0">
                <a:latin typeface="Cambria Math"/>
                <a:cs typeface="Cambria Math"/>
              </a:rPr>
              <a:t>(</a:t>
            </a:r>
            <a:r>
              <a:rPr sz="3600" spc="-5" dirty="0">
                <a:latin typeface="Cambria Math"/>
                <a:cs typeface="Cambria Math"/>
              </a:rPr>
              <a:t>Λ</a:t>
            </a:r>
            <a:r>
              <a:rPr sz="5400" spc="-7" baseline="2314" dirty="0">
                <a:latin typeface="Cambria Math"/>
                <a:cs typeface="Cambria Math"/>
              </a:rPr>
              <a:t>)</a:t>
            </a:r>
            <a:r>
              <a:rPr sz="3600" spc="-5" dirty="0"/>
              <a:t>：非参数方法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pic>
        <p:nvPicPr>
          <p:cNvPr id="13" name="图片 12" descr="\documentclass{article}&#10;\usepackage{amsmath}&#10;\pagestyle{empty}&#10;\begin{document}&#10;$\hat{g}(\Lambda)  = \begin{bmatrix} \theta_1 &amp; \cdots &amp; 0 \\ \vdots &amp; \ddots &amp; \vdots \\ 0 &amp; \cdots &amp; \theta_N \end{bmatrix}$&#10;&#10;&#10;&#10;\end{document}" title="IguanaTex Bitmap Display">
            <a:extLst>
              <a:ext uri="{FF2B5EF4-FFF2-40B4-BE49-F238E27FC236}">
                <a16:creationId xmlns:a16="http://schemas.microsoft.com/office/drawing/2014/main" id="{F4E5F77F-ADAC-12A1-FFD0-87C7A1DDD5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964631"/>
            <a:ext cx="5175168" cy="22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76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3000" y="233502"/>
            <a:ext cx="259715" cy="84455"/>
          </a:xfrm>
          <a:custGeom>
            <a:avLst/>
            <a:gdLst/>
            <a:ahLst/>
            <a:cxnLst/>
            <a:rect l="l" t="t" r="r" b="b"/>
            <a:pathLst>
              <a:path w="259715" h="84454">
                <a:moveTo>
                  <a:pt x="8928" y="84455"/>
                </a:moveTo>
                <a:lnTo>
                  <a:pt x="0" y="70383"/>
                </a:lnTo>
                <a:lnTo>
                  <a:pt x="113195" y="0"/>
                </a:lnTo>
                <a:lnTo>
                  <a:pt x="143103" y="0"/>
                </a:lnTo>
                <a:lnTo>
                  <a:pt x="190235" y="28575"/>
                </a:lnTo>
                <a:lnTo>
                  <a:pt x="128143" y="28575"/>
                </a:lnTo>
                <a:lnTo>
                  <a:pt x="8928" y="84455"/>
                </a:lnTo>
                <a:close/>
              </a:path>
              <a:path w="259715" h="84454">
                <a:moveTo>
                  <a:pt x="250037" y="84455"/>
                </a:moveTo>
                <a:lnTo>
                  <a:pt x="130606" y="28575"/>
                </a:lnTo>
                <a:lnTo>
                  <a:pt x="190235" y="28575"/>
                </a:lnTo>
                <a:lnTo>
                  <a:pt x="259194" y="70383"/>
                </a:lnTo>
                <a:lnTo>
                  <a:pt x="250037" y="84455"/>
                </a:lnTo>
                <a:close/>
              </a:path>
            </a:pathLst>
          </a:custGeom>
          <a:solidFill>
            <a:srgbClr val="1745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800" y="233502"/>
            <a:ext cx="37045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425" dirty="0">
                <a:latin typeface="Cambria Math"/>
                <a:cs typeface="Cambria Math"/>
              </a:rPr>
              <a:t>g</a:t>
            </a:r>
            <a:r>
              <a:rPr sz="5400" spc="-15" baseline="2314" dirty="0">
                <a:latin typeface="Cambria Math"/>
                <a:cs typeface="Cambria Math"/>
              </a:rPr>
              <a:t>(</a:t>
            </a:r>
            <a:r>
              <a:rPr sz="3600" spc="-5" dirty="0">
                <a:latin typeface="Cambria Math"/>
                <a:cs typeface="Cambria Math"/>
              </a:rPr>
              <a:t>Λ</a:t>
            </a:r>
            <a:r>
              <a:rPr sz="5400" spc="-7" baseline="2314" dirty="0">
                <a:latin typeface="Cambria Math"/>
                <a:cs typeface="Cambria Math"/>
              </a:rPr>
              <a:t>)</a:t>
            </a:r>
            <a:r>
              <a:rPr sz="3600" spc="-5" dirty="0"/>
              <a:t>：非参数方法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8" name="object 8"/>
          <p:cNvSpPr/>
          <p:nvPr/>
        </p:nvSpPr>
        <p:spPr>
          <a:xfrm>
            <a:off x="2334768" y="5428490"/>
            <a:ext cx="2620010" cy="454659"/>
          </a:xfrm>
          <a:custGeom>
            <a:avLst/>
            <a:gdLst/>
            <a:ahLst/>
            <a:cxnLst/>
            <a:rect l="l" t="t" r="r" b="b"/>
            <a:pathLst>
              <a:path w="2620010" h="454660">
                <a:moveTo>
                  <a:pt x="2543555" y="454151"/>
                </a:moveTo>
                <a:lnTo>
                  <a:pt x="74676" y="454151"/>
                </a:lnTo>
                <a:lnTo>
                  <a:pt x="45573" y="447921"/>
                </a:lnTo>
                <a:lnTo>
                  <a:pt x="21745" y="431558"/>
                </a:lnTo>
                <a:lnTo>
                  <a:pt x="5713" y="407442"/>
                </a:lnTo>
                <a:lnTo>
                  <a:pt x="0" y="377951"/>
                </a:lnTo>
                <a:lnTo>
                  <a:pt x="0" y="76200"/>
                </a:lnTo>
                <a:lnTo>
                  <a:pt x="5713" y="46373"/>
                </a:lnTo>
                <a:lnTo>
                  <a:pt x="21745" y="22145"/>
                </a:lnTo>
                <a:lnTo>
                  <a:pt x="45573" y="5894"/>
                </a:lnTo>
                <a:lnTo>
                  <a:pt x="74676" y="0"/>
                </a:lnTo>
                <a:lnTo>
                  <a:pt x="2543555" y="0"/>
                </a:lnTo>
                <a:lnTo>
                  <a:pt x="2572939" y="5894"/>
                </a:lnTo>
                <a:lnTo>
                  <a:pt x="2597019" y="22145"/>
                </a:lnTo>
                <a:lnTo>
                  <a:pt x="2613418" y="46373"/>
                </a:lnTo>
                <a:lnTo>
                  <a:pt x="2619755" y="76200"/>
                </a:lnTo>
                <a:lnTo>
                  <a:pt x="2619755" y="377951"/>
                </a:lnTo>
                <a:lnTo>
                  <a:pt x="2613418" y="407442"/>
                </a:lnTo>
                <a:lnTo>
                  <a:pt x="2597019" y="431558"/>
                </a:lnTo>
                <a:lnTo>
                  <a:pt x="2572939" y="447921"/>
                </a:lnTo>
                <a:lnTo>
                  <a:pt x="2543555" y="454151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52141" y="5501337"/>
            <a:ext cx="178371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>
                <a:latin typeface="Cambria Math"/>
                <a:cs typeface="Cambria Math"/>
              </a:rPr>
              <a:t>d</a:t>
            </a:r>
            <a:r>
              <a:rPr sz="1950" spc="52" baseline="-14957" dirty="0">
                <a:latin typeface="Cambria Math"/>
                <a:cs typeface="Cambria Math"/>
              </a:rPr>
              <a:t>2 </a:t>
            </a:r>
            <a:r>
              <a:rPr dirty="0">
                <a:latin typeface="Calibri"/>
                <a:cs typeface="Calibri"/>
              </a:rPr>
              <a:t>× </a:t>
            </a:r>
            <a:r>
              <a:rPr spc="35" dirty="0">
                <a:latin typeface="Cambria Math"/>
                <a:cs typeface="Cambria Math"/>
              </a:rPr>
              <a:t>d</a:t>
            </a:r>
            <a:r>
              <a:rPr sz="1950" spc="52" baseline="-14957" dirty="0">
                <a:latin typeface="Cambria Math"/>
                <a:cs typeface="Cambria Math"/>
              </a:rPr>
              <a:t>1 </a:t>
            </a:r>
            <a:r>
              <a:rPr dirty="0">
                <a:latin typeface="Calibri"/>
                <a:cs typeface="Calibri"/>
              </a:rPr>
              <a:t>×</a:t>
            </a:r>
            <a:r>
              <a:rPr spc="195" dirty="0">
                <a:latin typeface="Calibri"/>
                <a:cs typeface="Calibri"/>
              </a:rPr>
              <a:t> </a:t>
            </a:r>
            <a:r>
              <a:rPr spc="20" dirty="0">
                <a:latin typeface="Cambria Math"/>
                <a:cs typeface="Cambria Math"/>
              </a:rPr>
              <a:t>N</a:t>
            </a:r>
            <a:r>
              <a:rPr spc="20" dirty="0">
                <a:latin typeface="Microsoft JhengHei UI"/>
                <a:cs typeface="Microsoft JhengHei UI"/>
              </a:rPr>
              <a:t>个参数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13" name="图片 12" descr="\documentclass{article}&#10;\usepackage{amsmath}&#10;\pagestyle{empty}&#10;\begin{document}&#10;$\hat{g}(\Lambda)  = \begin{bmatrix} \theta_1 &amp; \cdots &amp; 0 \\ \vdots &amp; \ddots &amp; \vdots \\ 0 &amp; \cdots &amp; \theta_N \end{bmatrix}$&#10;&#10;&#10;&#10;\end{document}" title="IguanaTex Bitmap Display">
            <a:extLst>
              <a:ext uri="{FF2B5EF4-FFF2-40B4-BE49-F238E27FC236}">
                <a16:creationId xmlns:a16="http://schemas.microsoft.com/office/drawing/2014/main" id="{F4E5F77F-ADAC-12A1-FFD0-87C7A1DDD5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964631"/>
            <a:ext cx="5175168" cy="22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85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266477"/>
            <a:ext cx="45377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图神经网络（GNNs）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01133" y="1907541"/>
            <a:ext cx="1447165" cy="885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800" dirty="0">
                <a:solidFill>
                  <a:srgbClr val="4F81BC"/>
                </a:solidFill>
                <a:latin typeface="Microsoft JhengHei UI"/>
                <a:cs typeface="Microsoft JhengHei UI"/>
              </a:rPr>
              <a:t>聚焦于</a:t>
            </a:r>
            <a:r>
              <a:rPr sz="2800" spc="-5" dirty="0">
                <a:solidFill>
                  <a:srgbClr val="4F81BC"/>
                </a:solidFill>
                <a:latin typeface="Microsoft JhengHei UI"/>
                <a:cs typeface="Microsoft JhengHei UI"/>
              </a:rPr>
              <a:t>节</a:t>
            </a:r>
            <a:r>
              <a:rPr sz="2800" dirty="0">
                <a:solidFill>
                  <a:srgbClr val="4F81BC"/>
                </a:solidFill>
                <a:latin typeface="Microsoft JhengHei UI"/>
                <a:cs typeface="Microsoft JhengHei UI"/>
              </a:rPr>
              <a:t>点的任</a:t>
            </a:r>
            <a:r>
              <a:rPr sz="2800" spc="-5" dirty="0">
                <a:solidFill>
                  <a:srgbClr val="4F81BC"/>
                </a:solidFill>
                <a:latin typeface="Microsoft JhengHei UI"/>
                <a:cs typeface="Microsoft JhengHei UI"/>
              </a:rPr>
              <a:t>务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8504" y="3624518"/>
            <a:ext cx="661670" cy="382905"/>
          </a:xfrm>
          <a:custGeom>
            <a:avLst/>
            <a:gdLst/>
            <a:ahLst/>
            <a:cxnLst/>
            <a:rect l="l" t="t" r="r" b="b"/>
            <a:pathLst>
              <a:path w="661670" h="382904">
                <a:moveTo>
                  <a:pt x="469391" y="382524"/>
                </a:moveTo>
                <a:lnTo>
                  <a:pt x="469391" y="286512"/>
                </a:lnTo>
                <a:lnTo>
                  <a:pt x="0" y="286512"/>
                </a:lnTo>
                <a:lnTo>
                  <a:pt x="0" y="96012"/>
                </a:lnTo>
                <a:lnTo>
                  <a:pt x="469391" y="96012"/>
                </a:lnTo>
                <a:lnTo>
                  <a:pt x="469391" y="0"/>
                </a:lnTo>
                <a:lnTo>
                  <a:pt x="661415" y="192024"/>
                </a:lnTo>
                <a:lnTo>
                  <a:pt x="469391" y="382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5525" y="3611805"/>
            <a:ext cx="687070" cy="408305"/>
          </a:xfrm>
          <a:custGeom>
            <a:avLst/>
            <a:gdLst/>
            <a:ahLst/>
            <a:cxnLst/>
            <a:rect l="l" t="t" r="r" b="b"/>
            <a:pathLst>
              <a:path w="687070" h="408304">
                <a:moveTo>
                  <a:pt x="469976" y="108356"/>
                </a:moveTo>
                <a:lnTo>
                  <a:pt x="469976" y="12661"/>
                </a:lnTo>
                <a:lnTo>
                  <a:pt x="470268" y="9969"/>
                </a:lnTo>
                <a:lnTo>
                  <a:pt x="481774" y="0"/>
                </a:lnTo>
                <a:lnTo>
                  <a:pt x="484479" y="88"/>
                </a:lnTo>
                <a:lnTo>
                  <a:pt x="487108" y="762"/>
                </a:lnTo>
                <a:lnTo>
                  <a:pt x="489546" y="1981"/>
                </a:lnTo>
                <a:lnTo>
                  <a:pt x="491655" y="3682"/>
                </a:lnTo>
                <a:lnTo>
                  <a:pt x="500633" y="12661"/>
                </a:lnTo>
                <a:lnTo>
                  <a:pt x="495376" y="12661"/>
                </a:lnTo>
                <a:lnTo>
                  <a:pt x="473697" y="21640"/>
                </a:lnTo>
                <a:lnTo>
                  <a:pt x="495376" y="43319"/>
                </a:lnTo>
                <a:lnTo>
                  <a:pt x="495376" y="95656"/>
                </a:lnTo>
                <a:lnTo>
                  <a:pt x="482676" y="95656"/>
                </a:lnTo>
                <a:lnTo>
                  <a:pt x="469976" y="108356"/>
                </a:lnTo>
                <a:close/>
              </a:path>
              <a:path w="687070" h="408304">
                <a:moveTo>
                  <a:pt x="495376" y="43319"/>
                </a:moveTo>
                <a:lnTo>
                  <a:pt x="473697" y="21640"/>
                </a:lnTo>
                <a:lnTo>
                  <a:pt x="495376" y="12661"/>
                </a:lnTo>
                <a:lnTo>
                  <a:pt x="495376" y="43319"/>
                </a:lnTo>
                <a:close/>
              </a:path>
              <a:path w="687070" h="408304">
                <a:moveTo>
                  <a:pt x="656094" y="204038"/>
                </a:moveTo>
                <a:lnTo>
                  <a:pt x="495376" y="43319"/>
                </a:lnTo>
                <a:lnTo>
                  <a:pt x="495376" y="12661"/>
                </a:lnTo>
                <a:lnTo>
                  <a:pt x="500633" y="12661"/>
                </a:lnTo>
                <a:lnTo>
                  <a:pt x="683031" y="195059"/>
                </a:lnTo>
                <a:lnTo>
                  <a:pt x="665073" y="195059"/>
                </a:lnTo>
                <a:lnTo>
                  <a:pt x="656094" y="204038"/>
                </a:lnTo>
                <a:close/>
              </a:path>
              <a:path w="687070" h="408304">
                <a:moveTo>
                  <a:pt x="469976" y="312432"/>
                </a:moveTo>
                <a:lnTo>
                  <a:pt x="12700" y="312432"/>
                </a:lnTo>
                <a:lnTo>
                  <a:pt x="10210" y="312178"/>
                </a:lnTo>
                <a:lnTo>
                  <a:pt x="0" y="299732"/>
                </a:lnTo>
                <a:lnTo>
                  <a:pt x="0" y="108356"/>
                </a:lnTo>
                <a:lnTo>
                  <a:pt x="12700" y="95656"/>
                </a:lnTo>
                <a:lnTo>
                  <a:pt x="469976" y="95656"/>
                </a:lnTo>
                <a:lnTo>
                  <a:pt x="469976" y="108356"/>
                </a:lnTo>
                <a:lnTo>
                  <a:pt x="25400" y="108356"/>
                </a:lnTo>
                <a:lnTo>
                  <a:pt x="12700" y="121056"/>
                </a:lnTo>
                <a:lnTo>
                  <a:pt x="25400" y="121056"/>
                </a:lnTo>
                <a:lnTo>
                  <a:pt x="25400" y="287032"/>
                </a:lnTo>
                <a:lnTo>
                  <a:pt x="12700" y="287032"/>
                </a:lnTo>
                <a:lnTo>
                  <a:pt x="25400" y="299732"/>
                </a:lnTo>
                <a:lnTo>
                  <a:pt x="469976" y="299732"/>
                </a:lnTo>
                <a:lnTo>
                  <a:pt x="469976" y="312432"/>
                </a:lnTo>
                <a:close/>
              </a:path>
              <a:path w="687070" h="408304">
                <a:moveTo>
                  <a:pt x="482676" y="121056"/>
                </a:moveTo>
                <a:lnTo>
                  <a:pt x="25400" y="121056"/>
                </a:lnTo>
                <a:lnTo>
                  <a:pt x="25400" y="108356"/>
                </a:lnTo>
                <a:lnTo>
                  <a:pt x="469976" y="108356"/>
                </a:lnTo>
                <a:lnTo>
                  <a:pt x="482676" y="95656"/>
                </a:lnTo>
                <a:lnTo>
                  <a:pt x="495376" y="95656"/>
                </a:lnTo>
                <a:lnTo>
                  <a:pt x="495376" y="108356"/>
                </a:lnTo>
                <a:lnTo>
                  <a:pt x="485152" y="120802"/>
                </a:lnTo>
                <a:lnTo>
                  <a:pt x="482676" y="121056"/>
                </a:lnTo>
                <a:close/>
              </a:path>
              <a:path w="687070" h="408304">
                <a:moveTo>
                  <a:pt x="25400" y="121056"/>
                </a:moveTo>
                <a:lnTo>
                  <a:pt x="12700" y="121056"/>
                </a:lnTo>
                <a:lnTo>
                  <a:pt x="25400" y="108356"/>
                </a:lnTo>
                <a:lnTo>
                  <a:pt x="25400" y="121056"/>
                </a:lnTo>
                <a:close/>
              </a:path>
              <a:path w="687070" h="408304">
                <a:moveTo>
                  <a:pt x="665073" y="213017"/>
                </a:moveTo>
                <a:lnTo>
                  <a:pt x="656094" y="204038"/>
                </a:lnTo>
                <a:lnTo>
                  <a:pt x="665073" y="195059"/>
                </a:lnTo>
                <a:lnTo>
                  <a:pt x="665073" y="213017"/>
                </a:lnTo>
                <a:close/>
              </a:path>
              <a:path w="687070" h="408304">
                <a:moveTo>
                  <a:pt x="683031" y="213017"/>
                </a:moveTo>
                <a:lnTo>
                  <a:pt x="665073" y="213017"/>
                </a:lnTo>
                <a:lnTo>
                  <a:pt x="665073" y="195059"/>
                </a:lnTo>
                <a:lnTo>
                  <a:pt x="683031" y="195059"/>
                </a:lnTo>
                <a:lnTo>
                  <a:pt x="684606" y="196989"/>
                </a:lnTo>
                <a:lnTo>
                  <a:pt x="685787" y="199174"/>
                </a:lnTo>
                <a:lnTo>
                  <a:pt x="686511" y="201561"/>
                </a:lnTo>
                <a:lnTo>
                  <a:pt x="686752" y="204038"/>
                </a:lnTo>
                <a:lnTo>
                  <a:pt x="686511" y="206514"/>
                </a:lnTo>
                <a:lnTo>
                  <a:pt x="685787" y="208902"/>
                </a:lnTo>
                <a:lnTo>
                  <a:pt x="684606" y="211099"/>
                </a:lnTo>
                <a:lnTo>
                  <a:pt x="683031" y="213017"/>
                </a:lnTo>
                <a:close/>
              </a:path>
              <a:path w="687070" h="408304">
                <a:moveTo>
                  <a:pt x="500633" y="395414"/>
                </a:moveTo>
                <a:lnTo>
                  <a:pt x="495376" y="395414"/>
                </a:lnTo>
                <a:lnTo>
                  <a:pt x="495376" y="364756"/>
                </a:lnTo>
                <a:lnTo>
                  <a:pt x="656094" y="204038"/>
                </a:lnTo>
                <a:lnTo>
                  <a:pt x="665073" y="213017"/>
                </a:lnTo>
                <a:lnTo>
                  <a:pt x="683031" y="213017"/>
                </a:lnTo>
                <a:lnTo>
                  <a:pt x="500633" y="395414"/>
                </a:lnTo>
                <a:close/>
              </a:path>
              <a:path w="687070" h="408304">
                <a:moveTo>
                  <a:pt x="25400" y="299732"/>
                </a:moveTo>
                <a:lnTo>
                  <a:pt x="12700" y="287032"/>
                </a:lnTo>
                <a:lnTo>
                  <a:pt x="25400" y="287032"/>
                </a:lnTo>
                <a:lnTo>
                  <a:pt x="25400" y="299732"/>
                </a:lnTo>
                <a:close/>
              </a:path>
              <a:path w="687070" h="408304">
                <a:moveTo>
                  <a:pt x="495376" y="312432"/>
                </a:moveTo>
                <a:lnTo>
                  <a:pt x="482676" y="312432"/>
                </a:lnTo>
                <a:lnTo>
                  <a:pt x="469976" y="299732"/>
                </a:lnTo>
                <a:lnTo>
                  <a:pt x="25400" y="299732"/>
                </a:lnTo>
                <a:lnTo>
                  <a:pt x="25400" y="287032"/>
                </a:lnTo>
                <a:lnTo>
                  <a:pt x="482676" y="287032"/>
                </a:lnTo>
                <a:lnTo>
                  <a:pt x="495376" y="299732"/>
                </a:lnTo>
                <a:lnTo>
                  <a:pt x="495376" y="312432"/>
                </a:lnTo>
                <a:close/>
              </a:path>
              <a:path w="687070" h="408304">
                <a:moveTo>
                  <a:pt x="481774" y="408089"/>
                </a:moveTo>
                <a:lnTo>
                  <a:pt x="469976" y="395414"/>
                </a:lnTo>
                <a:lnTo>
                  <a:pt x="469976" y="299732"/>
                </a:lnTo>
                <a:lnTo>
                  <a:pt x="482676" y="312432"/>
                </a:lnTo>
                <a:lnTo>
                  <a:pt x="495376" y="312432"/>
                </a:lnTo>
                <a:lnTo>
                  <a:pt x="495376" y="364756"/>
                </a:lnTo>
                <a:lnTo>
                  <a:pt x="473697" y="386435"/>
                </a:lnTo>
                <a:lnTo>
                  <a:pt x="495376" y="395414"/>
                </a:lnTo>
                <a:lnTo>
                  <a:pt x="500633" y="395414"/>
                </a:lnTo>
                <a:lnTo>
                  <a:pt x="491655" y="404393"/>
                </a:lnTo>
                <a:lnTo>
                  <a:pt x="489546" y="406107"/>
                </a:lnTo>
                <a:lnTo>
                  <a:pt x="487108" y="407314"/>
                </a:lnTo>
                <a:lnTo>
                  <a:pt x="484479" y="407987"/>
                </a:lnTo>
                <a:lnTo>
                  <a:pt x="481774" y="408089"/>
                </a:lnTo>
                <a:close/>
              </a:path>
              <a:path w="687070" h="408304">
                <a:moveTo>
                  <a:pt x="495376" y="395414"/>
                </a:moveTo>
                <a:lnTo>
                  <a:pt x="473697" y="386435"/>
                </a:lnTo>
                <a:lnTo>
                  <a:pt x="495376" y="364756"/>
                </a:lnTo>
                <a:lnTo>
                  <a:pt x="495376" y="395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50201" y="3654998"/>
            <a:ext cx="661670" cy="382905"/>
          </a:xfrm>
          <a:custGeom>
            <a:avLst/>
            <a:gdLst/>
            <a:ahLst/>
            <a:cxnLst/>
            <a:rect l="l" t="t" r="r" b="b"/>
            <a:pathLst>
              <a:path w="661670" h="382904">
                <a:moveTo>
                  <a:pt x="469391" y="382523"/>
                </a:moveTo>
                <a:lnTo>
                  <a:pt x="469391" y="288035"/>
                </a:lnTo>
                <a:lnTo>
                  <a:pt x="0" y="288035"/>
                </a:lnTo>
                <a:lnTo>
                  <a:pt x="0" y="96011"/>
                </a:lnTo>
                <a:lnTo>
                  <a:pt x="469391" y="96011"/>
                </a:lnTo>
                <a:lnTo>
                  <a:pt x="469391" y="0"/>
                </a:lnTo>
                <a:lnTo>
                  <a:pt x="661415" y="192023"/>
                </a:lnTo>
                <a:lnTo>
                  <a:pt x="469391" y="382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6865" y="3642628"/>
            <a:ext cx="687070" cy="408305"/>
          </a:xfrm>
          <a:custGeom>
            <a:avLst/>
            <a:gdLst/>
            <a:ahLst/>
            <a:cxnLst/>
            <a:rect l="l" t="t" r="r" b="b"/>
            <a:pathLst>
              <a:path w="687070" h="408304">
                <a:moveTo>
                  <a:pt x="469988" y="108356"/>
                </a:moveTo>
                <a:lnTo>
                  <a:pt x="469988" y="12674"/>
                </a:lnTo>
                <a:lnTo>
                  <a:pt x="470268" y="9969"/>
                </a:lnTo>
                <a:lnTo>
                  <a:pt x="481774" y="0"/>
                </a:lnTo>
                <a:lnTo>
                  <a:pt x="484492" y="101"/>
                </a:lnTo>
                <a:lnTo>
                  <a:pt x="487121" y="774"/>
                </a:lnTo>
                <a:lnTo>
                  <a:pt x="489546" y="1993"/>
                </a:lnTo>
                <a:lnTo>
                  <a:pt x="491667" y="3695"/>
                </a:lnTo>
                <a:lnTo>
                  <a:pt x="500646" y="12674"/>
                </a:lnTo>
                <a:lnTo>
                  <a:pt x="495388" y="12674"/>
                </a:lnTo>
                <a:lnTo>
                  <a:pt x="473697" y="21653"/>
                </a:lnTo>
                <a:lnTo>
                  <a:pt x="495388" y="43343"/>
                </a:lnTo>
                <a:lnTo>
                  <a:pt x="495388" y="95656"/>
                </a:lnTo>
                <a:lnTo>
                  <a:pt x="482688" y="95656"/>
                </a:lnTo>
                <a:lnTo>
                  <a:pt x="469988" y="108356"/>
                </a:lnTo>
                <a:close/>
              </a:path>
              <a:path w="687070" h="408304">
                <a:moveTo>
                  <a:pt x="495388" y="43343"/>
                </a:moveTo>
                <a:lnTo>
                  <a:pt x="473697" y="21653"/>
                </a:lnTo>
                <a:lnTo>
                  <a:pt x="495388" y="12674"/>
                </a:lnTo>
                <a:lnTo>
                  <a:pt x="495388" y="43343"/>
                </a:lnTo>
                <a:close/>
              </a:path>
              <a:path w="687070" h="408304">
                <a:moveTo>
                  <a:pt x="656106" y="204050"/>
                </a:moveTo>
                <a:lnTo>
                  <a:pt x="495388" y="43343"/>
                </a:lnTo>
                <a:lnTo>
                  <a:pt x="495388" y="12674"/>
                </a:lnTo>
                <a:lnTo>
                  <a:pt x="500646" y="12674"/>
                </a:lnTo>
                <a:lnTo>
                  <a:pt x="683044" y="195072"/>
                </a:lnTo>
                <a:lnTo>
                  <a:pt x="665086" y="195072"/>
                </a:lnTo>
                <a:lnTo>
                  <a:pt x="656106" y="204050"/>
                </a:lnTo>
                <a:close/>
              </a:path>
              <a:path w="687070" h="408304">
                <a:moveTo>
                  <a:pt x="469988" y="312432"/>
                </a:moveTo>
                <a:lnTo>
                  <a:pt x="12700" y="312432"/>
                </a:lnTo>
                <a:lnTo>
                  <a:pt x="10223" y="312191"/>
                </a:lnTo>
                <a:lnTo>
                  <a:pt x="0" y="299732"/>
                </a:lnTo>
                <a:lnTo>
                  <a:pt x="0" y="108356"/>
                </a:lnTo>
                <a:lnTo>
                  <a:pt x="12700" y="95656"/>
                </a:lnTo>
                <a:lnTo>
                  <a:pt x="469988" y="95656"/>
                </a:lnTo>
                <a:lnTo>
                  <a:pt x="469988" y="108356"/>
                </a:lnTo>
                <a:lnTo>
                  <a:pt x="25400" y="108356"/>
                </a:lnTo>
                <a:lnTo>
                  <a:pt x="12700" y="121056"/>
                </a:lnTo>
                <a:lnTo>
                  <a:pt x="25400" y="121056"/>
                </a:lnTo>
                <a:lnTo>
                  <a:pt x="25400" y="287032"/>
                </a:lnTo>
                <a:lnTo>
                  <a:pt x="12700" y="287032"/>
                </a:lnTo>
                <a:lnTo>
                  <a:pt x="25400" y="299732"/>
                </a:lnTo>
                <a:lnTo>
                  <a:pt x="469988" y="299732"/>
                </a:lnTo>
                <a:lnTo>
                  <a:pt x="469988" y="312432"/>
                </a:lnTo>
                <a:close/>
              </a:path>
              <a:path w="687070" h="408304">
                <a:moveTo>
                  <a:pt x="482688" y="121056"/>
                </a:moveTo>
                <a:lnTo>
                  <a:pt x="25400" y="121056"/>
                </a:lnTo>
                <a:lnTo>
                  <a:pt x="25400" y="108356"/>
                </a:lnTo>
                <a:lnTo>
                  <a:pt x="469988" y="108356"/>
                </a:lnTo>
                <a:lnTo>
                  <a:pt x="482688" y="95656"/>
                </a:lnTo>
                <a:lnTo>
                  <a:pt x="495388" y="95656"/>
                </a:lnTo>
                <a:lnTo>
                  <a:pt x="495388" y="108356"/>
                </a:lnTo>
                <a:lnTo>
                  <a:pt x="485165" y="120815"/>
                </a:lnTo>
                <a:lnTo>
                  <a:pt x="482688" y="121056"/>
                </a:lnTo>
                <a:close/>
              </a:path>
              <a:path w="687070" h="408304">
                <a:moveTo>
                  <a:pt x="25400" y="121056"/>
                </a:moveTo>
                <a:lnTo>
                  <a:pt x="12700" y="121056"/>
                </a:lnTo>
                <a:lnTo>
                  <a:pt x="25400" y="108356"/>
                </a:lnTo>
                <a:lnTo>
                  <a:pt x="25400" y="121056"/>
                </a:lnTo>
                <a:close/>
              </a:path>
              <a:path w="687070" h="408304">
                <a:moveTo>
                  <a:pt x="665086" y="213029"/>
                </a:moveTo>
                <a:lnTo>
                  <a:pt x="656106" y="204050"/>
                </a:lnTo>
                <a:lnTo>
                  <a:pt x="665086" y="195072"/>
                </a:lnTo>
                <a:lnTo>
                  <a:pt x="665086" y="213029"/>
                </a:lnTo>
                <a:close/>
              </a:path>
              <a:path w="687070" h="408304">
                <a:moveTo>
                  <a:pt x="683044" y="213029"/>
                </a:moveTo>
                <a:lnTo>
                  <a:pt x="665086" y="213029"/>
                </a:lnTo>
                <a:lnTo>
                  <a:pt x="665086" y="195072"/>
                </a:lnTo>
                <a:lnTo>
                  <a:pt x="683044" y="195072"/>
                </a:lnTo>
                <a:lnTo>
                  <a:pt x="684618" y="196989"/>
                </a:lnTo>
                <a:lnTo>
                  <a:pt x="685787" y="199186"/>
                </a:lnTo>
                <a:lnTo>
                  <a:pt x="686511" y="201574"/>
                </a:lnTo>
                <a:lnTo>
                  <a:pt x="686765" y="204050"/>
                </a:lnTo>
                <a:lnTo>
                  <a:pt x="686511" y="206527"/>
                </a:lnTo>
                <a:lnTo>
                  <a:pt x="685787" y="208915"/>
                </a:lnTo>
                <a:lnTo>
                  <a:pt x="684618" y="211099"/>
                </a:lnTo>
                <a:lnTo>
                  <a:pt x="683044" y="213029"/>
                </a:lnTo>
                <a:close/>
              </a:path>
              <a:path w="687070" h="408304">
                <a:moveTo>
                  <a:pt x="500646" y="395427"/>
                </a:moveTo>
                <a:lnTo>
                  <a:pt x="495388" y="395427"/>
                </a:lnTo>
                <a:lnTo>
                  <a:pt x="495388" y="364758"/>
                </a:lnTo>
                <a:lnTo>
                  <a:pt x="656106" y="204050"/>
                </a:lnTo>
                <a:lnTo>
                  <a:pt x="665086" y="213029"/>
                </a:lnTo>
                <a:lnTo>
                  <a:pt x="683044" y="213029"/>
                </a:lnTo>
                <a:lnTo>
                  <a:pt x="500646" y="395427"/>
                </a:lnTo>
                <a:close/>
              </a:path>
              <a:path w="687070" h="408304">
                <a:moveTo>
                  <a:pt x="25400" y="299732"/>
                </a:moveTo>
                <a:lnTo>
                  <a:pt x="12700" y="287032"/>
                </a:lnTo>
                <a:lnTo>
                  <a:pt x="25400" y="287032"/>
                </a:lnTo>
                <a:lnTo>
                  <a:pt x="25400" y="299732"/>
                </a:lnTo>
                <a:close/>
              </a:path>
              <a:path w="687070" h="408304">
                <a:moveTo>
                  <a:pt x="495388" y="312432"/>
                </a:moveTo>
                <a:lnTo>
                  <a:pt x="482688" y="312432"/>
                </a:lnTo>
                <a:lnTo>
                  <a:pt x="469988" y="299732"/>
                </a:lnTo>
                <a:lnTo>
                  <a:pt x="25400" y="299732"/>
                </a:lnTo>
                <a:lnTo>
                  <a:pt x="25400" y="287032"/>
                </a:lnTo>
                <a:lnTo>
                  <a:pt x="482688" y="287032"/>
                </a:lnTo>
                <a:lnTo>
                  <a:pt x="495388" y="299732"/>
                </a:lnTo>
                <a:lnTo>
                  <a:pt x="495388" y="312432"/>
                </a:lnTo>
                <a:close/>
              </a:path>
              <a:path w="687070" h="408304">
                <a:moveTo>
                  <a:pt x="481774" y="408089"/>
                </a:moveTo>
                <a:lnTo>
                  <a:pt x="469988" y="395427"/>
                </a:lnTo>
                <a:lnTo>
                  <a:pt x="469988" y="299732"/>
                </a:lnTo>
                <a:lnTo>
                  <a:pt x="482688" y="312432"/>
                </a:lnTo>
                <a:lnTo>
                  <a:pt x="495388" y="312432"/>
                </a:lnTo>
                <a:lnTo>
                  <a:pt x="495388" y="364758"/>
                </a:lnTo>
                <a:lnTo>
                  <a:pt x="473697" y="386448"/>
                </a:lnTo>
                <a:lnTo>
                  <a:pt x="495388" y="395427"/>
                </a:lnTo>
                <a:lnTo>
                  <a:pt x="500646" y="395427"/>
                </a:lnTo>
                <a:lnTo>
                  <a:pt x="491667" y="404406"/>
                </a:lnTo>
                <a:lnTo>
                  <a:pt x="489546" y="406107"/>
                </a:lnTo>
                <a:lnTo>
                  <a:pt x="487121" y="407327"/>
                </a:lnTo>
                <a:lnTo>
                  <a:pt x="484492" y="408000"/>
                </a:lnTo>
                <a:lnTo>
                  <a:pt x="481774" y="408089"/>
                </a:lnTo>
                <a:close/>
              </a:path>
              <a:path w="687070" h="408304">
                <a:moveTo>
                  <a:pt x="495388" y="395427"/>
                </a:moveTo>
                <a:lnTo>
                  <a:pt x="473697" y="386448"/>
                </a:lnTo>
                <a:lnTo>
                  <a:pt x="495388" y="364758"/>
                </a:lnTo>
                <a:lnTo>
                  <a:pt x="495388" y="3954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1772" y="3429331"/>
            <a:ext cx="2409698" cy="2568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64528" y="310178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1512" y="30893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96889" y="310178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83694" y="30893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38393" y="310178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26392" y="308937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70753" y="310178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58142" y="30893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84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64528" y="328466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51512" y="327130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96889" y="328466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83694" y="32712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8393" y="328466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26392" y="327134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70753" y="328466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58142" y="327130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64528" y="345840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5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51512" y="344619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38393" y="3458401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5" h="169545">
                <a:moveTo>
                  <a:pt x="169163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3" y="0"/>
                </a:lnTo>
                <a:lnTo>
                  <a:pt x="169163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26392" y="34462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70753" y="345840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5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8142" y="344619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01460" y="34568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88952" y="34436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64528" y="364432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51690" y="36318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96889" y="364432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83872" y="36318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39916" y="364432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26570" y="36318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70753" y="364432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58320" y="36318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64528" y="383330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51512" y="382018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96889" y="383330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83694" y="382018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38393" y="383330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26392" y="382022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70753" y="383330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58142" y="382018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64528" y="401466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51512" y="400216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96889" y="401466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83694" y="400215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38393" y="401466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6392" y="400220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70753" y="401466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58142" y="400215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84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64528" y="418992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51512" y="417705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38393" y="4189920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26392" y="417709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970753" y="418992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958142" y="41770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84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01460" y="418687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88952" y="41745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64528" y="43758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51690" y="43626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296889" y="43758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83872" y="436268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39916" y="43758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26570" y="43627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70753" y="43758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58320" y="436268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84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019598" y="4684980"/>
            <a:ext cx="837565" cy="244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4F81BC"/>
                </a:solidFill>
                <a:latin typeface="宋体"/>
                <a:cs typeface="宋体"/>
              </a:rPr>
              <a:t>节</a:t>
            </a:r>
            <a:r>
              <a:rPr sz="1600" dirty="0">
                <a:solidFill>
                  <a:srgbClr val="4F81BC"/>
                </a:solidFill>
                <a:latin typeface="MS PGothic"/>
                <a:cs typeface="MS PGothic"/>
              </a:rPr>
              <a:t>点表</a:t>
            </a:r>
            <a:r>
              <a:rPr sz="1600" spc="-5" dirty="0">
                <a:solidFill>
                  <a:srgbClr val="4F81BC"/>
                </a:solidFill>
                <a:latin typeface="MS PGothic"/>
                <a:cs typeface="MS PGothic"/>
              </a:rPr>
              <a:t>示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650457" y="310178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38113" y="30893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50457" y="328466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38113" y="32712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50457" y="345840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5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638113" y="344618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650458" y="364432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638291" y="36318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50457" y="383330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38113" y="382018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50457" y="401466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38113" y="400215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50457" y="418992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38113" y="41770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650458" y="43758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38291" y="436268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738080" y="373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724772" y="372228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568917" y="3734245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5" h="169545">
                <a:moveTo>
                  <a:pt x="169163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3" y="0"/>
                </a:lnTo>
                <a:lnTo>
                  <a:pt x="169163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556967" y="372228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82"/>
                </a:moveTo>
                <a:lnTo>
                  <a:pt x="12700" y="193382"/>
                </a:lnTo>
                <a:lnTo>
                  <a:pt x="10210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82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82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82"/>
                </a:lnTo>
                <a:lnTo>
                  <a:pt x="1806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180682"/>
                </a:moveTo>
                <a:lnTo>
                  <a:pt x="167982" y="180682"/>
                </a:lnTo>
                <a:lnTo>
                  <a:pt x="180682" y="167982"/>
                </a:lnTo>
                <a:lnTo>
                  <a:pt x="193382" y="167982"/>
                </a:lnTo>
                <a:lnTo>
                  <a:pt x="193382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411946" y="373576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4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399652" y="37223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44304" y="373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231415" y="372228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10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9322855" y="4680040"/>
            <a:ext cx="634365" cy="244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4F81BC"/>
                </a:solidFill>
                <a:latin typeface="宋体"/>
                <a:cs typeface="宋体"/>
              </a:rPr>
              <a:t>图</a:t>
            </a:r>
            <a:r>
              <a:rPr sz="1600" dirty="0">
                <a:solidFill>
                  <a:srgbClr val="4F81BC"/>
                </a:solidFill>
                <a:latin typeface="MS PGothic"/>
                <a:cs typeface="MS PGothic"/>
              </a:rPr>
              <a:t>表</a:t>
            </a:r>
            <a:r>
              <a:rPr sz="1600" spc="-5" dirty="0">
                <a:solidFill>
                  <a:srgbClr val="4F81BC"/>
                </a:solidFill>
                <a:latin typeface="MS PGothic"/>
                <a:cs typeface="MS PGothic"/>
              </a:rPr>
              <a:t>示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895052" y="373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882087" y="372228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434488" y="2932443"/>
            <a:ext cx="361950" cy="320040"/>
          </a:xfrm>
          <a:custGeom>
            <a:avLst/>
            <a:gdLst/>
            <a:ahLst/>
            <a:cxnLst/>
            <a:rect l="l" t="t" r="r" b="b"/>
            <a:pathLst>
              <a:path w="361950" h="320039">
                <a:moveTo>
                  <a:pt x="0" y="319951"/>
                </a:moveTo>
                <a:lnTo>
                  <a:pt x="0" y="297916"/>
                </a:lnTo>
                <a:lnTo>
                  <a:pt x="9613" y="297916"/>
                </a:lnTo>
                <a:lnTo>
                  <a:pt x="22892" y="296933"/>
                </a:lnTo>
                <a:lnTo>
                  <a:pt x="64436" y="243448"/>
                </a:lnTo>
                <a:lnTo>
                  <a:pt x="87442" y="192631"/>
                </a:lnTo>
                <a:lnTo>
                  <a:pt x="119321" y="117249"/>
                </a:lnTo>
                <a:lnTo>
                  <a:pt x="162648" y="12458"/>
                </a:lnTo>
                <a:lnTo>
                  <a:pt x="165544" y="3835"/>
                </a:lnTo>
                <a:lnTo>
                  <a:pt x="167462" y="0"/>
                </a:lnTo>
                <a:lnTo>
                  <a:pt x="194411" y="0"/>
                </a:lnTo>
                <a:lnTo>
                  <a:pt x="199224" y="12458"/>
                </a:lnTo>
                <a:lnTo>
                  <a:pt x="227989" y="82384"/>
                </a:lnTo>
                <a:lnTo>
                  <a:pt x="159765" y="82384"/>
                </a:lnTo>
                <a:lnTo>
                  <a:pt x="107797" y="209791"/>
                </a:lnTo>
                <a:lnTo>
                  <a:pt x="280398" y="209791"/>
                </a:lnTo>
                <a:lnTo>
                  <a:pt x="289462" y="231825"/>
                </a:lnTo>
                <a:lnTo>
                  <a:pt x="98170" y="231825"/>
                </a:lnTo>
                <a:lnTo>
                  <a:pt x="75069" y="286423"/>
                </a:lnTo>
                <a:lnTo>
                  <a:pt x="75069" y="287388"/>
                </a:lnTo>
                <a:lnTo>
                  <a:pt x="73139" y="292176"/>
                </a:lnTo>
                <a:lnTo>
                  <a:pt x="79470" y="295839"/>
                </a:lnTo>
                <a:lnTo>
                  <a:pt x="93472" y="299953"/>
                </a:lnTo>
                <a:lnTo>
                  <a:pt x="107654" y="307122"/>
                </a:lnTo>
                <a:lnTo>
                  <a:pt x="113500" y="318033"/>
                </a:lnTo>
                <a:lnTo>
                  <a:pt x="53898" y="318033"/>
                </a:lnTo>
                <a:lnTo>
                  <a:pt x="41821" y="318199"/>
                </a:lnTo>
                <a:lnTo>
                  <a:pt x="28030" y="318635"/>
                </a:lnTo>
                <a:lnTo>
                  <a:pt x="0" y="319951"/>
                </a:lnTo>
                <a:close/>
              </a:path>
              <a:path w="361950" h="320039">
                <a:moveTo>
                  <a:pt x="280398" y="209791"/>
                </a:moveTo>
                <a:lnTo>
                  <a:pt x="212699" y="209791"/>
                </a:lnTo>
                <a:lnTo>
                  <a:pt x="159765" y="82384"/>
                </a:lnTo>
                <a:lnTo>
                  <a:pt x="227989" y="82384"/>
                </a:lnTo>
                <a:lnTo>
                  <a:pt x="280398" y="209791"/>
                </a:lnTo>
                <a:close/>
              </a:path>
              <a:path w="361950" h="320039">
                <a:moveTo>
                  <a:pt x="316649" y="297916"/>
                </a:moveTo>
                <a:lnTo>
                  <a:pt x="249275" y="297916"/>
                </a:lnTo>
                <a:lnTo>
                  <a:pt x="221360" y="231825"/>
                </a:lnTo>
                <a:lnTo>
                  <a:pt x="289462" y="231825"/>
                </a:lnTo>
                <a:lnTo>
                  <a:pt x="316649" y="297916"/>
                </a:lnTo>
                <a:close/>
              </a:path>
              <a:path w="361950" h="320039">
                <a:moveTo>
                  <a:pt x="205003" y="319951"/>
                </a:moveTo>
                <a:lnTo>
                  <a:pt x="205003" y="297916"/>
                </a:lnTo>
                <a:lnTo>
                  <a:pt x="361886" y="297916"/>
                </a:lnTo>
                <a:lnTo>
                  <a:pt x="361886" y="318063"/>
                </a:lnTo>
                <a:lnTo>
                  <a:pt x="268075" y="318063"/>
                </a:lnTo>
                <a:lnTo>
                  <a:pt x="245186" y="318273"/>
                </a:lnTo>
                <a:lnTo>
                  <a:pt x="222658" y="318842"/>
                </a:lnTo>
                <a:lnTo>
                  <a:pt x="205003" y="319951"/>
                </a:lnTo>
                <a:close/>
              </a:path>
              <a:path w="361950" h="320039">
                <a:moveTo>
                  <a:pt x="114528" y="319951"/>
                </a:moveTo>
                <a:lnTo>
                  <a:pt x="100183" y="318842"/>
                </a:lnTo>
                <a:lnTo>
                  <a:pt x="84213" y="318273"/>
                </a:lnTo>
                <a:lnTo>
                  <a:pt x="68244" y="318063"/>
                </a:lnTo>
                <a:lnTo>
                  <a:pt x="53898" y="318033"/>
                </a:lnTo>
                <a:lnTo>
                  <a:pt x="113500" y="318033"/>
                </a:lnTo>
                <a:lnTo>
                  <a:pt x="114528" y="319951"/>
                </a:lnTo>
                <a:close/>
              </a:path>
              <a:path w="361950" h="320039">
                <a:moveTo>
                  <a:pt x="361886" y="319951"/>
                </a:moveTo>
                <a:lnTo>
                  <a:pt x="345820" y="318842"/>
                </a:lnTo>
                <a:lnTo>
                  <a:pt x="325066" y="318273"/>
                </a:lnTo>
                <a:lnTo>
                  <a:pt x="303954" y="318063"/>
                </a:lnTo>
                <a:lnTo>
                  <a:pt x="361886" y="318063"/>
                </a:lnTo>
                <a:lnTo>
                  <a:pt x="361886" y="319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905000" y="1295400"/>
            <a:ext cx="1348346" cy="1472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8717090" y="1907541"/>
            <a:ext cx="1447165" cy="885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800" dirty="0">
                <a:solidFill>
                  <a:srgbClr val="4F81BC"/>
                </a:solidFill>
                <a:latin typeface="Microsoft JhengHei UI"/>
                <a:cs typeface="Microsoft JhengHei UI"/>
              </a:rPr>
              <a:t>聚焦于</a:t>
            </a:r>
            <a:r>
              <a:rPr sz="2800" spc="-5" dirty="0">
                <a:solidFill>
                  <a:srgbClr val="4F81BC"/>
                </a:solidFill>
                <a:latin typeface="Microsoft JhengHei UI"/>
                <a:cs typeface="Microsoft JhengHei UI"/>
              </a:rPr>
              <a:t>图</a:t>
            </a:r>
            <a:r>
              <a:rPr sz="2800" dirty="0">
                <a:solidFill>
                  <a:srgbClr val="4F81BC"/>
                </a:solidFill>
                <a:latin typeface="Microsoft JhengHei UI"/>
                <a:cs typeface="Microsoft JhengHei UI"/>
              </a:rPr>
              <a:t>的任</a:t>
            </a:r>
            <a:r>
              <a:rPr sz="2800" spc="-5" dirty="0">
                <a:solidFill>
                  <a:srgbClr val="4F81BC"/>
                </a:solidFill>
                <a:latin typeface="Microsoft JhengHei UI"/>
                <a:cs typeface="Microsoft JhengHei UI"/>
              </a:rPr>
              <a:t>务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465908" y="6169344"/>
            <a:ext cx="293370" cy="313055"/>
          </a:xfrm>
          <a:custGeom>
            <a:avLst/>
            <a:gdLst/>
            <a:ahLst/>
            <a:cxnLst/>
            <a:rect l="l" t="t" r="r" b="b"/>
            <a:pathLst>
              <a:path w="293369" h="313054">
                <a:moveTo>
                  <a:pt x="292938" y="108038"/>
                </a:moveTo>
                <a:lnTo>
                  <a:pt x="271741" y="108038"/>
                </a:lnTo>
                <a:lnTo>
                  <a:pt x="264468" y="70898"/>
                </a:lnTo>
                <a:lnTo>
                  <a:pt x="250420" y="42335"/>
                </a:lnTo>
                <a:lnTo>
                  <a:pt x="223905" y="23992"/>
                </a:lnTo>
                <a:lnTo>
                  <a:pt x="179235" y="17513"/>
                </a:lnTo>
                <a:lnTo>
                  <a:pt x="0" y="17513"/>
                </a:lnTo>
                <a:lnTo>
                  <a:pt x="0" y="0"/>
                </a:lnTo>
                <a:lnTo>
                  <a:pt x="278866" y="0"/>
                </a:lnTo>
                <a:lnTo>
                  <a:pt x="292938" y="108038"/>
                </a:lnTo>
                <a:close/>
              </a:path>
              <a:path w="293369" h="313054">
                <a:moveTo>
                  <a:pt x="115633" y="290055"/>
                </a:moveTo>
                <a:lnTo>
                  <a:pt x="50114" y="290055"/>
                </a:lnTo>
                <a:lnTo>
                  <a:pt x="50114" y="17513"/>
                </a:lnTo>
                <a:lnTo>
                  <a:pt x="115633" y="17513"/>
                </a:lnTo>
                <a:lnTo>
                  <a:pt x="115633" y="143078"/>
                </a:lnTo>
                <a:lnTo>
                  <a:pt x="208140" y="143078"/>
                </a:lnTo>
                <a:lnTo>
                  <a:pt x="208140" y="164490"/>
                </a:lnTo>
                <a:lnTo>
                  <a:pt x="115633" y="164490"/>
                </a:lnTo>
                <a:lnTo>
                  <a:pt x="115633" y="290055"/>
                </a:lnTo>
                <a:close/>
              </a:path>
              <a:path w="293369" h="313054">
                <a:moveTo>
                  <a:pt x="208140" y="143078"/>
                </a:moveTo>
                <a:lnTo>
                  <a:pt x="137795" y="143078"/>
                </a:lnTo>
                <a:lnTo>
                  <a:pt x="164585" y="139352"/>
                </a:lnTo>
                <a:lnTo>
                  <a:pt x="179357" y="128601"/>
                </a:lnTo>
                <a:lnTo>
                  <a:pt x="185634" y="111461"/>
                </a:lnTo>
                <a:lnTo>
                  <a:pt x="186944" y="88569"/>
                </a:lnTo>
                <a:lnTo>
                  <a:pt x="208140" y="88569"/>
                </a:lnTo>
                <a:lnTo>
                  <a:pt x="208140" y="143078"/>
                </a:lnTo>
                <a:close/>
              </a:path>
              <a:path w="293369" h="313054">
                <a:moveTo>
                  <a:pt x="208140" y="218998"/>
                </a:moveTo>
                <a:lnTo>
                  <a:pt x="186944" y="218998"/>
                </a:lnTo>
                <a:lnTo>
                  <a:pt x="185499" y="196112"/>
                </a:lnTo>
                <a:lnTo>
                  <a:pt x="178995" y="178971"/>
                </a:lnTo>
                <a:lnTo>
                  <a:pt x="164178" y="168217"/>
                </a:lnTo>
                <a:lnTo>
                  <a:pt x="137795" y="164490"/>
                </a:lnTo>
                <a:lnTo>
                  <a:pt x="208140" y="164490"/>
                </a:lnTo>
                <a:lnTo>
                  <a:pt x="208140" y="218998"/>
                </a:lnTo>
                <a:close/>
              </a:path>
              <a:path w="293369" h="313054">
                <a:moveTo>
                  <a:pt x="0" y="312445"/>
                </a:moveTo>
                <a:lnTo>
                  <a:pt x="0" y="290055"/>
                </a:lnTo>
                <a:lnTo>
                  <a:pt x="177304" y="290055"/>
                </a:lnTo>
                <a:lnTo>
                  <a:pt x="177304" y="310520"/>
                </a:lnTo>
                <a:lnTo>
                  <a:pt x="64638" y="310520"/>
                </a:lnTo>
                <a:lnTo>
                  <a:pt x="40835" y="310734"/>
                </a:lnTo>
                <a:lnTo>
                  <a:pt x="17572" y="311314"/>
                </a:lnTo>
                <a:lnTo>
                  <a:pt x="0" y="312445"/>
                </a:lnTo>
                <a:close/>
              </a:path>
              <a:path w="293369" h="313054">
                <a:moveTo>
                  <a:pt x="177304" y="312445"/>
                </a:moveTo>
                <a:lnTo>
                  <a:pt x="157416" y="311314"/>
                </a:lnTo>
                <a:lnTo>
                  <a:pt x="131654" y="310734"/>
                </a:lnTo>
                <a:lnTo>
                  <a:pt x="105349" y="310520"/>
                </a:lnTo>
                <a:lnTo>
                  <a:pt x="177304" y="310520"/>
                </a:lnTo>
                <a:lnTo>
                  <a:pt x="177304" y="312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3000" y="233502"/>
            <a:ext cx="259715" cy="84455"/>
          </a:xfrm>
          <a:custGeom>
            <a:avLst/>
            <a:gdLst/>
            <a:ahLst/>
            <a:cxnLst/>
            <a:rect l="l" t="t" r="r" b="b"/>
            <a:pathLst>
              <a:path w="259715" h="84454">
                <a:moveTo>
                  <a:pt x="8928" y="84455"/>
                </a:moveTo>
                <a:lnTo>
                  <a:pt x="0" y="70383"/>
                </a:lnTo>
                <a:lnTo>
                  <a:pt x="113195" y="0"/>
                </a:lnTo>
                <a:lnTo>
                  <a:pt x="143103" y="0"/>
                </a:lnTo>
                <a:lnTo>
                  <a:pt x="190235" y="28575"/>
                </a:lnTo>
                <a:lnTo>
                  <a:pt x="128143" y="28575"/>
                </a:lnTo>
                <a:lnTo>
                  <a:pt x="8928" y="84455"/>
                </a:lnTo>
                <a:close/>
              </a:path>
              <a:path w="259715" h="84454">
                <a:moveTo>
                  <a:pt x="250037" y="84455"/>
                </a:moveTo>
                <a:lnTo>
                  <a:pt x="130606" y="28575"/>
                </a:lnTo>
                <a:lnTo>
                  <a:pt x="190235" y="28575"/>
                </a:lnTo>
                <a:lnTo>
                  <a:pt x="259194" y="70383"/>
                </a:lnTo>
                <a:lnTo>
                  <a:pt x="250037" y="84455"/>
                </a:lnTo>
                <a:close/>
              </a:path>
            </a:pathLst>
          </a:custGeom>
          <a:solidFill>
            <a:srgbClr val="1745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800" y="233502"/>
            <a:ext cx="37045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425" dirty="0">
                <a:latin typeface="Cambria Math"/>
                <a:cs typeface="Cambria Math"/>
              </a:rPr>
              <a:t>g</a:t>
            </a:r>
            <a:r>
              <a:rPr sz="5400" spc="-15" baseline="2314" dirty="0">
                <a:latin typeface="Cambria Math"/>
                <a:cs typeface="Cambria Math"/>
              </a:rPr>
              <a:t>(</a:t>
            </a:r>
            <a:r>
              <a:rPr sz="3600" spc="-5" dirty="0">
                <a:latin typeface="Cambria Math"/>
                <a:cs typeface="Cambria Math"/>
              </a:rPr>
              <a:t>Λ</a:t>
            </a:r>
            <a:r>
              <a:rPr sz="5400" spc="-7" baseline="2314" dirty="0">
                <a:latin typeface="Cambria Math"/>
                <a:cs typeface="Cambria Math"/>
              </a:rPr>
              <a:t>)</a:t>
            </a:r>
            <a:r>
              <a:rPr sz="3600" spc="-5" dirty="0"/>
              <a:t>：非参数方法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8" name="object 8"/>
          <p:cNvSpPr/>
          <p:nvPr/>
        </p:nvSpPr>
        <p:spPr>
          <a:xfrm>
            <a:off x="2334768" y="5428490"/>
            <a:ext cx="2620010" cy="454659"/>
          </a:xfrm>
          <a:custGeom>
            <a:avLst/>
            <a:gdLst/>
            <a:ahLst/>
            <a:cxnLst/>
            <a:rect l="l" t="t" r="r" b="b"/>
            <a:pathLst>
              <a:path w="2620010" h="454660">
                <a:moveTo>
                  <a:pt x="2543555" y="454151"/>
                </a:moveTo>
                <a:lnTo>
                  <a:pt x="74676" y="454151"/>
                </a:lnTo>
                <a:lnTo>
                  <a:pt x="45573" y="447921"/>
                </a:lnTo>
                <a:lnTo>
                  <a:pt x="21745" y="431558"/>
                </a:lnTo>
                <a:lnTo>
                  <a:pt x="5713" y="407442"/>
                </a:lnTo>
                <a:lnTo>
                  <a:pt x="0" y="377951"/>
                </a:lnTo>
                <a:lnTo>
                  <a:pt x="0" y="76200"/>
                </a:lnTo>
                <a:lnTo>
                  <a:pt x="5713" y="46373"/>
                </a:lnTo>
                <a:lnTo>
                  <a:pt x="21745" y="22145"/>
                </a:lnTo>
                <a:lnTo>
                  <a:pt x="45573" y="5894"/>
                </a:lnTo>
                <a:lnTo>
                  <a:pt x="74676" y="0"/>
                </a:lnTo>
                <a:lnTo>
                  <a:pt x="2543555" y="0"/>
                </a:lnTo>
                <a:lnTo>
                  <a:pt x="2572939" y="5894"/>
                </a:lnTo>
                <a:lnTo>
                  <a:pt x="2597019" y="22145"/>
                </a:lnTo>
                <a:lnTo>
                  <a:pt x="2613418" y="46373"/>
                </a:lnTo>
                <a:lnTo>
                  <a:pt x="2619755" y="76200"/>
                </a:lnTo>
                <a:lnTo>
                  <a:pt x="2619755" y="377951"/>
                </a:lnTo>
                <a:lnTo>
                  <a:pt x="2613418" y="407442"/>
                </a:lnTo>
                <a:lnTo>
                  <a:pt x="2597019" y="431558"/>
                </a:lnTo>
                <a:lnTo>
                  <a:pt x="2572939" y="447921"/>
                </a:lnTo>
                <a:lnTo>
                  <a:pt x="2543555" y="454151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52141" y="5501337"/>
            <a:ext cx="178371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>
                <a:latin typeface="Cambria Math"/>
                <a:cs typeface="Cambria Math"/>
              </a:rPr>
              <a:t>d</a:t>
            </a:r>
            <a:r>
              <a:rPr sz="1950" spc="52" baseline="-14957" dirty="0">
                <a:latin typeface="Cambria Math"/>
                <a:cs typeface="Cambria Math"/>
              </a:rPr>
              <a:t>2 </a:t>
            </a:r>
            <a:r>
              <a:rPr dirty="0">
                <a:latin typeface="Calibri"/>
                <a:cs typeface="Calibri"/>
              </a:rPr>
              <a:t>× </a:t>
            </a:r>
            <a:r>
              <a:rPr spc="35" dirty="0">
                <a:latin typeface="Cambria Math"/>
                <a:cs typeface="Cambria Math"/>
              </a:rPr>
              <a:t>d</a:t>
            </a:r>
            <a:r>
              <a:rPr sz="1950" spc="52" baseline="-14957" dirty="0">
                <a:latin typeface="Cambria Math"/>
                <a:cs typeface="Cambria Math"/>
              </a:rPr>
              <a:t>1 </a:t>
            </a:r>
            <a:r>
              <a:rPr dirty="0">
                <a:latin typeface="Calibri"/>
                <a:cs typeface="Calibri"/>
              </a:rPr>
              <a:t>×</a:t>
            </a:r>
            <a:r>
              <a:rPr spc="195" dirty="0">
                <a:latin typeface="Calibri"/>
                <a:cs typeface="Calibri"/>
              </a:rPr>
              <a:t> </a:t>
            </a:r>
            <a:r>
              <a:rPr spc="20" dirty="0">
                <a:latin typeface="Cambria Math"/>
                <a:cs typeface="Cambria Math"/>
              </a:rPr>
              <a:t>N</a:t>
            </a:r>
            <a:r>
              <a:rPr spc="20" dirty="0">
                <a:latin typeface="Microsoft JhengHei UI"/>
                <a:cs typeface="Microsoft JhengHei UI"/>
              </a:rPr>
              <a:t>个参数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03978" y="5428490"/>
            <a:ext cx="3954779" cy="454659"/>
          </a:xfrm>
          <a:custGeom>
            <a:avLst/>
            <a:gdLst/>
            <a:ahLst/>
            <a:cxnLst/>
            <a:rect l="l" t="t" r="r" b="b"/>
            <a:pathLst>
              <a:path w="3954779" h="454660">
                <a:moveTo>
                  <a:pt x="3878579" y="454151"/>
                </a:moveTo>
                <a:lnTo>
                  <a:pt x="76200" y="454151"/>
                </a:lnTo>
                <a:lnTo>
                  <a:pt x="46359" y="447921"/>
                </a:lnTo>
                <a:lnTo>
                  <a:pt x="22126" y="431558"/>
                </a:lnTo>
                <a:lnTo>
                  <a:pt x="5880" y="407442"/>
                </a:lnTo>
                <a:lnTo>
                  <a:pt x="0" y="377951"/>
                </a:lnTo>
                <a:lnTo>
                  <a:pt x="0" y="76200"/>
                </a:lnTo>
                <a:lnTo>
                  <a:pt x="5880" y="46373"/>
                </a:lnTo>
                <a:lnTo>
                  <a:pt x="22126" y="22145"/>
                </a:lnTo>
                <a:lnTo>
                  <a:pt x="46359" y="5894"/>
                </a:lnTo>
                <a:lnTo>
                  <a:pt x="76200" y="0"/>
                </a:lnTo>
                <a:lnTo>
                  <a:pt x="3878579" y="0"/>
                </a:lnTo>
                <a:lnTo>
                  <a:pt x="3908356" y="5894"/>
                </a:lnTo>
                <a:lnTo>
                  <a:pt x="3932567" y="22145"/>
                </a:lnTo>
                <a:lnTo>
                  <a:pt x="3948835" y="46373"/>
                </a:lnTo>
                <a:lnTo>
                  <a:pt x="3954779" y="76200"/>
                </a:lnTo>
                <a:lnTo>
                  <a:pt x="3954779" y="377951"/>
                </a:lnTo>
                <a:lnTo>
                  <a:pt x="3948835" y="407442"/>
                </a:lnTo>
                <a:lnTo>
                  <a:pt x="3932567" y="431558"/>
                </a:lnTo>
                <a:lnTo>
                  <a:pt x="3908356" y="447921"/>
                </a:lnTo>
                <a:lnTo>
                  <a:pt x="3878579" y="454151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68263" y="5501337"/>
            <a:ext cx="3225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需要做矩阵分解，通常比较耗时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13" name="图片 12" descr="\documentclass{article}&#10;\usepackage{amsmath}&#10;\pagestyle{empty}&#10;\begin{document}&#10;$\hat{g}(\Lambda)  = \begin{bmatrix} \theta_1 &amp; \cdots &amp; 0 \\ \vdots &amp; \ddots &amp; \vdots \\ 0 &amp; \cdots &amp; \theta_N \end{bmatrix}$&#10;&#10;&#10;&#10;\end{document}" title="IguanaTex Bitmap Display">
            <a:extLst>
              <a:ext uri="{FF2B5EF4-FFF2-40B4-BE49-F238E27FC236}">
                <a16:creationId xmlns:a16="http://schemas.microsoft.com/office/drawing/2014/main" id="{F4E5F77F-ADAC-12A1-FFD0-87C7A1DDD5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964631"/>
            <a:ext cx="5175168" cy="22183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08BD66-01D6-BFA7-C012-824ED91A4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63" y="4702914"/>
            <a:ext cx="25654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85116" y="203585"/>
            <a:ext cx="259715" cy="84455"/>
          </a:xfrm>
          <a:custGeom>
            <a:avLst/>
            <a:gdLst/>
            <a:ahLst/>
            <a:cxnLst/>
            <a:rect l="l" t="t" r="r" b="b"/>
            <a:pathLst>
              <a:path w="259715" h="84454">
                <a:moveTo>
                  <a:pt x="8928" y="84455"/>
                </a:moveTo>
                <a:lnTo>
                  <a:pt x="0" y="70383"/>
                </a:lnTo>
                <a:lnTo>
                  <a:pt x="113195" y="0"/>
                </a:lnTo>
                <a:lnTo>
                  <a:pt x="143103" y="0"/>
                </a:lnTo>
                <a:lnTo>
                  <a:pt x="190235" y="28575"/>
                </a:lnTo>
                <a:lnTo>
                  <a:pt x="128143" y="28575"/>
                </a:lnTo>
                <a:lnTo>
                  <a:pt x="8928" y="84455"/>
                </a:lnTo>
                <a:close/>
              </a:path>
              <a:path w="259715" h="84454">
                <a:moveTo>
                  <a:pt x="250037" y="84455"/>
                </a:moveTo>
                <a:lnTo>
                  <a:pt x="130606" y="28575"/>
                </a:lnTo>
                <a:lnTo>
                  <a:pt x="190235" y="28575"/>
                </a:lnTo>
                <a:lnTo>
                  <a:pt x="259194" y="70383"/>
                </a:lnTo>
                <a:lnTo>
                  <a:pt x="250037" y="84455"/>
                </a:lnTo>
                <a:close/>
              </a:path>
            </a:pathLst>
          </a:custGeom>
          <a:solidFill>
            <a:srgbClr val="1745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122351"/>
            <a:ext cx="450723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>
                <a:latin typeface="Cambria Math"/>
                <a:cs typeface="Cambria Math"/>
              </a:rPr>
              <a:t>g(Λ) </a:t>
            </a:r>
            <a:r>
              <a:rPr spc="-5" dirty="0"/>
              <a:t>:</a:t>
            </a:r>
            <a:r>
              <a:rPr spc="-95" dirty="0"/>
              <a:t> </a:t>
            </a:r>
            <a:r>
              <a:rPr dirty="0"/>
              <a:t>利用多项式拟合</a:t>
            </a:r>
          </a:p>
        </p:txBody>
      </p:sp>
      <p:pic>
        <p:nvPicPr>
          <p:cNvPr id="12" name="图片 11" descr="\documentclass{article}&#10;\usepackage{amsmath}&#10;\pagestyle{empty}&#10;\begin{document}&#10;$\hat{g}(\Lambda)  = \begin{bmatrix} \sum_{k = 0}^K \theta_k \lambda_1^k &amp; \cdots &amp; 0 \\ \vdots &amp; \ddots &amp; \vdots \\ 0 &amp; \cdots &amp; \sum_{k = 0}^K \theta_k \lambda_N^k \end{bmatrix}$&#10;&#10;&#10;\end{document}" title="IguanaTex Bitmap Display">
            <a:extLst>
              <a:ext uri="{FF2B5EF4-FFF2-40B4-BE49-F238E27FC236}">
                <a16:creationId xmlns:a16="http://schemas.microsoft.com/office/drawing/2014/main" id="{E452B82F-CFFA-E5EE-3482-6CD1B742E7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39479"/>
            <a:ext cx="7996011" cy="206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161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85116" y="203585"/>
            <a:ext cx="259715" cy="84455"/>
          </a:xfrm>
          <a:custGeom>
            <a:avLst/>
            <a:gdLst/>
            <a:ahLst/>
            <a:cxnLst/>
            <a:rect l="l" t="t" r="r" b="b"/>
            <a:pathLst>
              <a:path w="259715" h="84454">
                <a:moveTo>
                  <a:pt x="8928" y="84455"/>
                </a:moveTo>
                <a:lnTo>
                  <a:pt x="0" y="70383"/>
                </a:lnTo>
                <a:lnTo>
                  <a:pt x="113195" y="0"/>
                </a:lnTo>
                <a:lnTo>
                  <a:pt x="143103" y="0"/>
                </a:lnTo>
                <a:lnTo>
                  <a:pt x="190235" y="28575"/>
                </a:lnTo>
                <a:lnTo>
                  <a:pt x="128143" y="28575"/>
                </a:lnTo>
                <a:lnTo>
                  <a:pt x="8928" y="84455"/>
                </a:lnTo>
                <a:close/>
              </a:path>
              <a:path w="259715" h="84454">
                <a:moveTo>
                  <a:pt x="250037" y="84455"/>
                </a:moveTo>
                <a:lnTo>
                  <a:pt x="130606" y="28575"/>
                </a:lnTo>
                <a:lnTo>
                  <a:pt x="190235" y="28575"/>
                </a:lnTo>
                <a:lnTo>
                  <a:pt x="259194" y="70383"/>
                </a:lnTo>
                <a:lnTo>
                  <a:pt x="250037" y="84455"/>
                </a:lnTo>
                <a:close/>
              </a:path>
            </a:pathLst>
          </a:custGeom>
          <a:solidFill>
            <a:srgbClr val="1745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122351"/>
            <a:ext cx="450723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>
                <a:latin typeface="Cambria Math"/>
                <a:cs typeface="Cambria Math"/>
              </a:rPr>
              <a:t>g(Λ) </a:t>
            </a:r>
            <a:r>
              <a:rPr spc="-5" dirty="0"/>
              <a:t>:</a:t>
            </a:r>
            <a:r>
              <a:rPr spc="-95" dirty="0"/>
              <a:t> </a:t>
            </a:r>
            <a:r>
              <a:rPr dirty="0"/>
              <a:t>利用多项式拟合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2378963" y="5463542"/>
            <a:ext cx="2620010" cy="454659"/>
          </a:xfrm>
          <a:custGeom>
            <a:avLst/>
            <a:gdLst/>
            <a:ahLst/>
            <a:cxnLst/>
            <a:rect l="l" t="t" r="r" b="b"/>
            <a:pathLst>
              <a:path w="2620010" h="454660">
                <a:moveTo>
                  <a:pt x="2543555" y="454151"/>
                </a:moveTo>
                <a:lnTo>
                  <a:pt x="74676" y="454151"/>
                </a:lnTo>
                <a:lnTo>
                  <a:pt x="45573" y="447921"/>
                </a:lnTo>
                <a:lnTo>
                  <a:pt x="21745" y="431558"/>
                </a:lnTo>
                <a:lnTo>
                  <a:pt x="5713" y="407442"/>
                </a:lnTo>
                <a:lnTo>
                  <a:pt x="0" y="377951"/>
                </a:lnTo>
                <a:lnTo>
                  <a:pt x="0" y="76200"/>
                </a:lnTo>
                <a:lnTo>
                  <a:pt x="5713" y="46373"/>
                </a:lnTo>
                <a:lnTo>
                  <a:pt x="21745" y="22145"/>
                </a:lnTo>
                <a:lnTo>
                  <a:pt x="45573" y="5894"/>
                </a:lnTo>
                <a:lnTo>
                  <a:pt x="74676" y="0"/>
                </a:lnTo>
                <a:lnTo>
                  <a:pt x="2543555" y="0"/>
                </a:lnTo>
                <a:lnTo>
                  <a:pt x="2572939" y="5894"/>
                </a:lnTo>
                <a:lnTo>
                  <a:pt x="2597019" y="22145"/>
                </a:lnTo>
                <a:lnTo>
                  <a:pt x="2613418" y="46373"/>
                </a:lnTo>
                <a:lnTo>
                  <a:pt x="2619755" y="76200"/>
                </a:lnTo>
                <a:lnTo>
                  <a:pt x="2619755" y="377951"/>
                </a:lnTo>
                <a:lnTo>
                  <a:pt x="2613418" y="407442"/>
                </a:lnTo>
                <a:lnTo>
                  <a:pt x="2597019" y="431558"/>
                </a:lnTo>
                <a:lnTo>
                  <a:pt x="2572939" y="447921"/>
                </a:lnTo>
                <a:lnTo>
                  <a:pt x="2543555" y="45415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5506" y="5536389"/>
            <a:ext cx="23647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>
                <a:latin typeface="Cambria Math"/>
                <a:cs typeface="Cambria Math"/>
              </a:rPr>
              <a:t>d</a:t>
            </a:r>
            <a:r>
              <a:rPr sz="1950" spc="52" baseline="-14957" dirty="0">
                <a:latin typeface="Cambria Math"/>
                <a:cs typeface="Cambria Math"/>
              </a:rPr>
              <a:t>2 </a:t>
            </a:r>
            <a:r>
              <a:rPr dirty="0">
                <a:latin typeface="Calibri"/>
                <a:cs typeface="Calibri"/>
              </a:rPr>
              <a:t>× </a:t>
            </a:r>
            <a:r>
              <a:rPr spc="35" dirty="0">
                <a:latin typeface="Cambria Math"/>
                <a:cs typeface="Cambria Math"/>
              </a:rPr>
              <a:t>d</a:t>
            </a:r>
            <a:r>
              <a:rPr sz="1950" spc="52" baseline="-14957" dirty="0">
                <a:latin typeface="Cambria Math"/>
                <a:cs typeface="Cambria Math"/>
              </a:rPr>
              <a:t>1 </a:t>
            </a:r>
            <a:r>
              <a:rPr dirty="0">
                <a:latin typeface="Calibri"/>
                <a:cs typeface="Calibri"/>
              </a:rPr>
              <a:t>× </a:t>
            </a:r>
            <a:r>
              <a:rPr spc="55" dirty="0">
                <a:latin typeface="Cambria Math"/>
                <a:cs typeface="Cambria Math"/>
              </a:rPr>
              <a:t>(K </a:t>
            </a:r>
            <a:r>
              <a:rPr dirty="0">
                <a:latin typeface="Cambria Math"/>
                <a:cs typeface="Cambria Math"/>
              </a:rPr>
              <a:t>+</a:t>
            </a:r>
            <a:r>
              <a:rPr spc="155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1)</a:t>
            </a:r>
            <a:r>
              <a:rPr spc="-5" dirty="0">
                <a:latin typeface="Microsoft JhengHei UI"/>
                <a:cs typeface="Microsoft JhengHei UI"/>
              </a:rPr>
              <a:t>个参数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12" name="图片 11" descr="\documentclass{article}&#10;\usepackage{amsmath}&#10;\pagestyle{empty}&#10;\begin{document}&#10;$\hat{g}(\Lambda)  = \begin{bmatrix} \sum_{k = 0}^K \theta_k \lambda_1^k &amp; \cdots &amp; 0 \\ \vdots &amp; \ddots &amp; \vdots \\ 0 &amp; \cdots &amp; \sum_{k = 0}^K \theta_k \lambda_N^k \end{bmatrix}$&#10;&#10;&#10;\end{document}" title="IguanaTex Bitmap Display">
            <a:extLst>
              <a:ext uri="{FF2B5EF4-FFF2-40B4-BE49-F238E27FC236}">
                <a16:creationId xmlns:a16="http://schemas.microsoft.com/office/drawing/2014/main" id="{E452B82F-CFFA-E5EE-3482-6CD1B742E7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39479"/>
            <a:ext cx="7996011" cy="206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78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85116" y="203585"/>
            <a:ext cx="259715" cy="84455"/>
          </a:xfrm>
          <a:custGeom>
            <a:avLst/>
            <a:gdLst/>
            <a:ahLst/>
            <a:cxnLst/>
            <a:rect l="l" t="t" r="r" b="b"/>
            <a:pathLst>
              <a:path w="259715" h="84454">
                <a:moveTo>
                  <a:pt x="8928" y="84455"/>
                </a:moveTo>
                <a:lnTo>
                  <a:pt x="0" y="70383"/>
                </a:lnTo>
                <a:lnTo>
                  <a:pt x="113195" y="0"/>
                </a:lnTo>
                <a:lnTo>
                  <a:pt x="143103" y="0"/>
                </a:lnTo>
                <a:lnTo>
                  <a:pt x="190235" y="28575"/>
                </a:lnTo>
                <a:lnTo>
                  <a:pt x="128143" y="28575"/>
                </a:lnTo>
                <a:lnTo>
                  <a:pt x="8928" y="84455"/>
                </a:lnTo>
                <a:close/>
              </a:path>
              <a:path w="259715" h="84454">
                <a:moveTo>
                  <a:pt x="250037" y="84455"/>
                </a:moveTo>
                <a:lnTo>
                  <a:pt x="130606" y="28575"/>
                </a:lnTo>
                <a:lnTo>
                  <a:pt x="190235" y="28575"/>
                </a:lnTo>
                <a:lnTo>
                  <a:pt x="259194" y="70383"/>
                </a:lnTo>
                <a:lnTo>
                  <a:pt x="250037" y="84455"/>
                </a:lnTo>
                <a:close/>
              </a:path>
            </a:pathLst>
          </a:custGeom>
          <a:solidFill>
            <a:srgbClr val="1745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122351"/>
            <a:ext cx="450723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>
                <a:latin typeface="Cambria Math"/>
                <a:cs typeface="Cambria Math"/>
              </a:rPr>
              <a:t>g(Λ) </a:t>
            </a:r>
            <a:r>
              <a:rPr spc="-5" dirty="0"/>
              <a:t>:</a:t>
            </a:r>
            <a:r>
              <a:rPr spc="-95" dirty="0"/>
              <a:t> </a:t>
            </a:r>
            <a:r>
              <a:rPr dirty="0"/>
              <a:t>利用多项式拟合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2378963" y="5463542"/>
            <a:ext cx="2620010" cy="454659"/>
          </a:xfrm>
          <a:custGeom>
            <a:avLst/>
            <a:gdLst/>
            <a:ahLst/>
            <a:cxnLst/>
            <a:rect l="l" t="t" r="r" b="b"/>
            <a:pathLst>
              <a:path w="2620010" h="454660">
                <a:moveTo>
                  <a:pt x="2543555" y="454151"/>
                </a:moveTo>
                <a:lnTo>
                  <a:pt x="74676" y="454151"/>
                </a:lnTo>
                <a:lnTo>
                  <a:pt x="45573" y="447921"/>
                </a:lnTo>
                <a:lnTo>
                  <a:pt x="21745" y="431558"/>
                </a:lnTo>
                <a:lnTo>
                  <a:pt x="5713" y="407442"/>
                </a:lnTo>
                <a:lnTo>
                  <a:pt x="0" y="377951"/>
                </a:lnTo>
                <a:lnTo>
                  <a:pt x="0" y="76200"/>
                </a:lnTo>
                <a:lnTo>
                  <a:pt x="5713" y="46373"/>
                </a:lnTo>
                <a:lnTo>
                  <a:pt x="21745" y="22145"/>
                </a:lnTo>
                <a:lnTo>
                  <a:pt x="45573" y="5894"/>
                </a:lnTo>
                <a:lnTo>
                  <a:pt x="74676" y="0"/>
                </a:lnTo>
                <a:lnTo>
                  <a:pt x="2543555" y="0"/>
                </a:lnTo>
                <a:lnTo>
                  <a:pt x="2572939" y="5894"/>
                </a:lnTo>
                <a:lnTo>
                  <a:pt x="2597019" y="22145"/>
                </a:lnTo>
                <a:lnTo>
                  <a:pt x="2613418" y="46373"/>
                </a:lnTo>
                <a:lnTo>
                  <a:pt x="2619755" y="76200"/>
                </a:lnTo>
                <a:lnTo>
                  <a:pt x="2619755" y="377951"/>
                </a:lnTo>
                <a:lnTo>
                  <a:pt x="2613418" y="407442"/>
                </a:lnTo>
                <a:lnTo>
                  <a:pt x="2597019" y="431558"/>
                </a:lnTo>
                <a:lnTo>
                  <a:pt x="2572939" y="447921"/>
                </a:lnTo>
                <a:lnTo>
                  <a:pt x="2543555" y="45415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5506" y="5536389"/>
            <a:ext cx="23647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>
                <a:latin typeface="Cambria Math"/>
                <a:cs typeface="Cambria Math"/>
              </a:rPr>
              <a:t>d</a:t>
            </a:r>
            <a:r>
              <a:rPr sz="1950" spc="52" baseline="-14957" dirty="0">
                <a:latin typeface="Cambria Math"/>
                <a:cs typeface="Cambria Math"/>
              </a:rPr>
              <a:t>2 </a:t>
            </a:r>
            <a:r>
              <a:rPr dirty="0">
                <a:latin typeface="Calibri"/>
                <a:cs typeface="Calibri"/>
              </a:rPr>
              <a:t>× </a:t>
            </a:r>
            <a:r>
              <a:rPr spc="35" dirty="0">
                <a:latin typeface="Cambria Math"/>
                <a:cs typeface="Cambria Math"/>
              </a:rPr>
              <a:t>d</a:t>
            </a:r>
            <a:r>
              <a:rPr sz="1950" spc="52" baseline="-14957" dirty="0">
                <a:latin typeface="Cambria Math"/>
                <a:cs typeface="Cambria Math"/>
              </a:rPr>
              <a:t>1 </a:t>
            </a:r>
            <a:r>
              <a:rPr dirty="0">
                <a:latin typeface="Calibri"/>
                <a:cs typeface="Calibri"/>
              </a:rPr>
              <a:t>× </a:t>
            </a:r>
            <a:r>
              <a:rPr spc="55" dirty="0">
                <a:latin typeface="Cambria Math"/>
                <a:cs typeface="Cambria Math"/>
              </a:rPr>
              <a:t>(K </a:t>
            </a:r>
            <a:r>
              <a:rPr dirty="0">
                <a:latin typeface="Cambria Math"/>
                <a:cs typeface="Cambria Math"/>
              </a:rPr>
              <a:t>+</a:t>
            </a:r>
            <a:r>
              <a:rPr spc="155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1)</a:t>
            </a:r>
            <a:r>
              <a:rPr spc="-5" dirty="0">
                <a:latin typeface="Microsoft JhengHei UI"/>
                <a:cs typeface="Microsoft JhengHei UI"/>
              </a:rPr>
              <a:t>个参数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8173" y="5463542"/>
            <a:ext cx="3954779" cy="454659"/>
          </a:xfrm>
          <a:custGeom>
            <a:avLst/>
            <a:gdLst/>
            <a:ahLst/>
            <a:cxnLst/>
            <a:rect l="l" t="t" r="r" b="b"/>
            <a:pathLst>
              <a:path w="3954779" h="454660">
                <a:moveTo>
                  <a:pt x="3878579" y="454151"/>
                </a:moveTo>
                <a:lnTo>
                  <a:pt x="76200" y="454151"/>
                </a:lnTo>
                <a:lnTo>
                  <a:pt x="46359" y="447921"/>
                </a:lnTo>
                <a:lnTo>
                  <a:pt x="22126" y="431558"/>
                </a:lnTo>
                <a:lnTo>
                  <a:pt x="5880" y="407442"/>
                </a:lnTo>
                <a:lnTo>
                  <a:pt x="0" y="377951"/>
                </a:lnTo>
                <a:lnTo>
                  <a:pt x="0" y="76200"/>
                </a:lnTo>
                <a:lnTo>
                  <a:pt x="5880" y="46373"/>
                </a:lnTo>
                <a:lnTo>
                  <a:pt x="22126" y="22145"/>
                </a:lnTo>
                <a:lnTo>
                  <a:pt x="46359" y="5894"/>
                </a:lnTo>
                <a:lnTo>
                  <a:pt x="76200" y="0"/>
                </a:lnTo>
                <a:lnTo>
                  <a:pt x="3878579" y="0"/>
                </a:lnTo>
                <a:lnTo>
                  <a:pt x="3908356" y="5894"/>
                </a:lnTo>
                <a:lnTo>
                  <a:pt x="3932567" y="22145"/>
                </a:lnTo>
                <a:lnTo>
                  <a:pt x="3948835" y="46373"/>
                </a:lnTo>
                <a:lnTo>
                  <a:pt x="3954779" y="76200"/>
                </a:lnTo>
                <a:lnTo>
                  <a:pt x="3954779" y="377951"/>
                </a:lnTo>
                <a:lnTo>
                  <a:pt x="3948835" y="407442"/>
                </a:lnTo>
                <a:lnTo>
                  <a:pt x="3932567" y="431558"/>
                </a:lnTo>
                <a:lnTo>
                  <a:pt x="3908356" y="447921"/>
                </a:lnTo>
                <a:lnTo>
                  <a:pt x="3878579" y="45415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图片 11" descr="\documentclass{article}&#10;\usepackage{amsmath}&#10;\pagestyle{empty}&#10;\begin{document}&#10;$\hat{g}(\Lambda)  = \begin{bmatrix} \sum_{k = 0}^K \theta_k \lambda_1^k &amp; \cdots &amp; 0 \\ \vdots &amp; \ddots &amp; \vdots \\ 0 &amp; \cdots &amp; \sum_{k = 0}^K \theta_k \lambda_N^k \end{bmatrix}$&#10;&#10;&#10;\end{document}" title="IguanaTex Bitmap Display">
            <a:extLst>
              <a:ext uri="{FF2B5EF4-FFF2-40B4-BE49-F238E27FC236}">
                <a16:creationId xmlns:a16="http://schemas.microsoft.com/office/drawing/2014/main" id="{E452B82F-CFFA-E5EE-3482-6CD1B742E7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39479"/>
            <a:ext cx="7996011" cy="2062506"/>
          </a:xfrm>
          <a:prstGeom prst="rect">
            <a:avLst/>
          </a:prstGeom>
        </p:spPr>
      </p:pic>
      <p:pic>
        <p:nvPicPr>
          <p:cNvPr id="16" name="图片 15" descr="\documentclass{article}&#10;\usepackage{amsmath}&#10;\pagestyle{empty}&#10;\begin{document}&#10;$\mathbf{U} \hat{g}(\Lambda) \cdot \mathbf{U}^T \mathbf{f} = \sum_{k = 0}^K \theta_k \mathbf{L}^k \mathbf{f} $&#10;&#10;\end{document}" title="IguanaTex Bitmap Display">
            <a:extLst>
              <a:ext uri="{FF2B5EF4-FFF2-40B4-BE49-F238E27FC236}">
                <a16:creationId xmlns:a16="http://schemas.microsoft.com/office/drawing/2014/main" id="{B634A100-3C4A-44EC-3EAB-98EB15FD67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3" y="4670771"/>
            <a:ext cx="4058928" cy="431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86CB68-5880-FFE7-86C6-AB3E62937D7E}"/>
              </a:ext>
            </a:extLst>
          </p:cNvPr>
          <p:cNvSpPr txBox="1"/>
          <p:nvPr/>
        </p:nvSpPr>
        <p:spPr>
          <a:xfrm>
            <a:off x="6477000" y="5502026"/>
            <a:ext cx="2539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" algn="ctr">
              <a:spcBef>
                <a:spcPts val="1235"/>
              </a:spcBef>
            </a:pPr>
            <a:r>
              <a:rPr lang="zh-CN" altLang="en-US" dirty="0">
                <a:latin typeface="Microsoft JhengHei UI"/>
                <a:cs typeface="Microsoft JhengHei UI"/>
              </a:rPr>
              <a:t>不需要做特征分解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998" y="144403"/>
            <a:ext cx="380619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Chebyshev多项式</a:t>
            </a:r>
          </a:p>
        </p:txBody>
      </p:sp>
      <p:pic>
        <p:nvPicPr>
          <p:cNvPr id="86" name="图片 85" descr="\documentclass{article}&#10;\usepackage{amsmath}&#10;\pagestyle{empty}&#10;\begin{document}&#10;$g(x) = \theta_0 + \theta_1 x + \theta_2 x^2 + \cdots$&#10;&#10;\end{document}" title="IguanaTex Bitmap Display">
            <a:extLst>
              <a:ext uri="{FF2B5EF4-FFF2-40B4-BE49-F238E27FC236}">
                <a16:creationId xmlns:a16="http://schemas.microsoft.com/office/drawing/2014/main" id="{307A0C58-957B-2031-E683-30B40562E3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31" y="1206078"/>
            <a:ext cx="4978737" cy="43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381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998" y="144403"/>
            <a:ext cx="380619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Chebyshev多项式</a:t>
            </a:r>
          </a:p>
        </p:txBody>
      </p:sp>
      <p:sp>
        <p:nvSpPr>
          <p:cNvPr id="79" name="object 79"/>
          <p:cNvSpPr/>
          <p:nvPr/>
        </p:nvSpPr>
        <p:spPr>
          <a:xfrm>
            <a:off x="4495800" y="1824757"/>
            <a:ext cx="4435311" cy="613643"/>
          </a:xfrm>
          <a:custGeom>
            <a:avLst/>
            <a:gdLst/>
            <a:ahLst/>
            <a:cxnLst/>
            <a:rect l="l" t="t" r="r" b="b"/>
            <a:pathLst>
              <a:path w="3406140" h="467994">
                <a:moveTo>
                  <a:pt x="3328415" y="467868"/>
                </a:moveTo>
                <a:lnTo>
                  <a:pt x="77723" y="467868"/>
                </a:lnTo>
                <a:lnTo>
                  <a:pt x="47529" y="461747"/>
                </a:lnTo>
                <a:lnTo>
                  <a:pt x="22826" y="445069"/>
                </a:lnTo>
                <a:lnTo>
                  <a:pt x="6141" y="420360"/>
                </a:lnTo>
                <a:lnTo>
                  <a:pt x="0" y="390144"/>
                </a:lnTo>
                <a:lnTo>
                  <a:pt x="0" y="77724"/>
                </a:lnTo>
                <a:lnTo>
                  <a:pt x="6141" y="47707"/>
                </a:lnTo>
                <a:lnTo>
                  <a:pt x="22826" y="23064"/>
                </a:lnTo>
                <a:lnTo>
                  <a:pt x="47529" y="6320"/>
                </a:lnTo>
                <a:lnTo>
                  <a:pt x="77723" y="0"/>
                </a:lnTo>
                <a:lnTo>
                  <a:pt x="3328415" y="0"/>
                </a:lnTo>
                <a:lnTo>
                  <a:pt x="3358773" y="6320"/>
                </a:lnTo>
                <a:lnTo>
                  <a:pt x="3383527" y="23064"/>
                </a:lnTo>
                <a:lnTo>
                  <a:pt x="3400157" y="47707"/>
                </a:lnTo>
                <a:lnTo>
                  <a:pt x="3406139" y="77724"/>
                </a:lnTo>
                <a:lnTo>
                  <a:pt x="3406139" y="390144"/>
                </a:lnTo>
                <a:lnTo>
                  <a:pt x="3400157" y="420360"/>
                </a:lnTo>
                <a:lnTo>
                  <a:pt x="3383527" y="445069"/>
                </a:lnTo>
                <a:lnTo>
                  <a:pt x="3358773" y="461747"/>
                </a:lnTo>
                <a:lnTo>
                  <a:pt x="3328415" y="467868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727412" y="2053358"/>
            <a:ext cx="154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 err="1">
                <a:latin typeface="Microsoft JhengHei UI"/>
                <a:cs typeface="Microsoft JhengHei UI"/>
              </a:rPr>
              <a:t>多项式的基</a:t>
            </a:r>
            <a:r>
              <a:rPr spc="-5" dirty="0">
                <a:latin typeface="Microsoft JhengHei UI"/>
                <a:cs typeface="Microsoft JhengHei UI"/>
              </a:rPr>
              <a:t>：</a:t>
            </a:r>
            <a:endParaRPr dirty="0">
              <a:latin typeface="Cambria Math"/>
              <a:cs typeface="Cambria Math"/>
            </a:endParaRPr>
          </a:p>
        </p:txBody>
      </p:sp>
      <p:pic>
        <p:nvPicPr>
          <p:cNvPr id="86" name="图片 85" descr="\documentclass{article}&#10;\usepackage{amsmath}&#10;\pagestyle{empty}&#10;\begin{document}&#10;$g(x) = \theta_0 + \theta_1 x + \theta_2 x^2 + \cdots$&#10;&#10;\end{document}" title="IguanaTex Bitmap Display">
            <a:extLst>
              <a:ext uri="{FF2B5EF4-FFF2-40B4-BE49-F238E27FC236}">
                <a16:creationId xmlns:a16="http://schemas.microsoft.com/office/drawing/2014/main" id="{307A0C58-957B-2031-E683-30B40562E3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31" y="1206078"/>
            <a:ext cx="4978737" cy="437288"/>
          </a:xfrm>
          <a:prstGeom prst="rect">
            <a:avLst/>
          </a:prstGeom>
        </p:spPr>
      </p:pic>
      <p:pic>
        <p:nvPicPr>
          <p:cNvPr id="88" name="图片 87" descr="\documentclass{article}&#10;\usepackage{amsmath}&#10;\pagestyle{empty}&#10;\begin{document}&#10;$1, x, x^2, x^3, \cdots$&#10;&#10;&#10;&#10;\end{document}" title="IguanaTex Bitmap Display">
            <a:extLst>
              <a:ext uri="{FF2B5EF4-FFF2-40B4-BE49-F238E27FC236}">
                <a16:creationId xmlns:a16="http://schemas.microsoft.com/office/drawing/2014/main" id="{952B14D0-EC01-1A55-935F-A52AFF6544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42" y="1968101"/>
            <a:ext cx="2351920" cy="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919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998" y="144403"/>
            <a:ext cx="380619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Chebyshev多项式</a:t>
            </a:r>
          </a:p>
        </p:txBody>
      </p:sp>
      <p:sp>
        <p:nvSpPr>
          <p:cNvPr id="79" name="object 79"/>
          <p:cNvSpPr/>
          <p:nvPr/>
        </p:nvSpPr>
        <p:spPr>
          <a:xfrm>
            <a:off x="4495800" y="1824757"/>
            <a:ext cx="4435311" cy="613643"/>
          </a:xfrm>
          <a:custGeom>
            <a:avLst/>
            <a:gdLst/>
            <a:ahLst/>
            <a:cxnLst/>
            <a:rect l="l" t="t" r="r" b="b"/>
            <a:pathLst>
              <a:path w="3406140" h="467994">
                <a:moveTo>
                  <a:pt x="3328415" y="467868"/>
                </a:moveTo>
                <a:lnTo>
                  <a:pt x="77723" y="467868"/>
                </a:lnTo>
                <a:lnTo>
                  <a:pt x="47529" y="461747"/>
                </a:lnTo>
                <a:lnTo>
                  <a:pt x="22826" y="445069"/>
                </a:lnTo>
                <a:lnTo>
                  <a:pt x="6141" y="420360"/>
                </a:lnTo>
                <a:lnTo>
                  <a:pt x="0" y="390144"/>
                </a:lnTo>
                <a:lnTo>
                  <a:pt x="0" y="77724"/>
                </a:lnTo>
                <a:lnTo>
                  <a:pt x="6141" y="47707"/>
                </a:lnTo>
                <a:lnTo>
                  <a:pt x="22826" y="23064"/>
                </a:lnTo>
                <a:lnTo>
                  <a:pt x="47529" y="6320"/>
                </a:lnTo>
                <a:lnTo>
                  <a:pt x="77723" y="0"/>
                </a:lnTo>
                <a:lnTo>
                  <a:pt x="3328415" y="0"/>
                </a:lnTo>
                <a:lnTo>
                  <a:pt x="3358773" y="6320"/>
                </a:lnTo>
                <a:lnTo>
                  <a:pt x="3383527" y="23064"/>
                </a:lnTo>
                <a:lnTo>
                  <a:pt x="3400157" y="47707"/>
                </a:lnTo>
                <a:lnTo>
                  <a:pt x="3406139" y="77724"/>
                </a:lnTo>
                <a:lnTo>
                  <a:pt x="3406139" y="390144"/>
                </a:lnTo>
                <a:lnTo>
                  <a:pt x="3400157" y="420360"/>
                </a:lnTo>
                <a:lnTo>
                  <a:pt x="3383527" y="445069"/>
                </a:lnTo>
                <a:lnTo>
                  <a:pt x="3358773" y="461747"/>
                </a:lnTo>
                <a:lnTo>
                  <a:pt x="3328415" y="467868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727412" y="2053358"/>
            <a:ext cx="154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 err="1">
                <a:latin typeface="Microsoft JhengHei UI"/>
                <a:cs typeface="Microsoft JhengHei UI"/>
              </a:rPr>
              <a:t>多项式的基</a:t>
            </a:r>
            <a:r>
              <a:rPr spc="-5" dirty="0">
                <a:latin typeface="Microsoft JhengHei UI"/>
                <a:cs typeface="Microsoft JhengHei UI"/>
              </a:rPr>
              <a:t>：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557268" y="2872612"/>
            <a:ext cx="2293620" cy="467995"/>
          </a:xfrm>
          <a:custGeom>
            <a:avLst/>
            <a:gdLst/>
            <a:ahLst/>
            <a:cxnLst/>
            <a:rect l="l" t="t" r="r" b="b"/>
            <a:pathLst>
              <a:path w="2293620" h="467994">
                <a:moveTo>
                  <a:pt x="2215896" y="467868"/>
                </a:moveTo>
                <a:lnTo>
                  <a:pt x="77724" y="467868"/>
                </a:lnTo>
                <a:lnTo>
                  <a:pt x="47129" y="461661"/>
                </a:lnTo>
                <a:lnTo>
                  <a:pt x="22293" y="444955"/>
                </a:lnTo>
                <a:lnTo>
                  <a:pt x="5741" y="420274"/>
                </a:lnTo>
                <a:lnTo>
                  <a:pt x="0" y="390144"/>
                </a:lnTo>
                <a:lnTo>
                  <a:pt x="0" y="77724"/>
                </a:lnTo>
                <a:lnTo>
                  <a:pt x="5741" y="47616"/>
                </a:lnTo>
                <a:lnTo>
                  <a:pt x="22293" y="22945"/>
                </a:lnTo>
                <a:lnTo>
                  <a:pt x="47129" y="6232"/>
                </a:lnTo>
                <a:lnTo>
                  <a:pt x="77724" y="0"/>
                </a:lnTo>
                <a:lnTo>
                  <a:pt x="2215896" y="0"/>
                </a:lnTo>
                <a:lnTo>
                  <a:pt x="2246105" y="6232"/>
                </a:lnTo>
                <a:lnTo>
                  <a:pt x="2270812" y="22945"/>
                </a:lnTo>
                <a:lnTo>
                  <a:pt x="2287492" y="47616"/>
                </a:lnTo>
                <a:lnTo>
                  <a:pt x="2293620" y="77724"/>
                </a:lnTo>
                <a:lnTo>
                  <a:pt x="2293620" y="390144"/>
                </a:lnTo>
                <a:lnTo>
                  <a:pt x="2287492" y="420274"/>
                </a:lnTo>
                <a:lnTo>
                  <a:pt x="2270812" y="444955"/>
                </a:lnTo>
                <a:lnTo>
                  <a:pt x="2246105" y="461661"/>
                </a:lnTo>
                <a:lnTo>
                  <a:pt x="2215896" y="46786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347767" y="2971800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非正交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141973" y="2884805"/>
            <a:ext cx="3092450" cy="467995"/>
          </a:xfrm>
          <a:custGeom>
            <a:avLst/>
            <a:gdLst/>
            <a:ahLst/>
            <a:cxnLst/>
            <a:rect l="l" t="t" r="r" b="b"/>
            <a:pathLst>
              <a:path w="3092450" h="467994">
                <a:moveTo>
                  <a:pt x="3012948" y="467868"/>
                </a:moveTo>
                <a:lnTo>
                  <a:pt x="77724" y="467868"/>
                </a:lnTo>
                <a:lnTo>
                  <a:pt x="47507" y="461976"/>
                </a:lnTo>
                <a:lnTo>
                  <a:pt x="22798" y="445374"/>
                </a:lnTo>
                <a:lnTo>
                  <a:pt x="6120" y="420588"/>
                </a:lnTo>
                <a:lnTo>
                  <a:pt x="0" y="390144"/>
                </a:lnTo>
                <a:lnTo>
                  <a:pt x="0" y="79247"/>
                </a:lnTo>
                <a:lnTo>
                  <a:pt x="6120" y="48579"/>
                </a:lnTo>
                <a:lnTo>
                  <a:pt x="22798" y="23560"/>
                </a:lnTo>
                <a:lnTo>
                  <a:pt x="47507" y="6572"/>
                </a:lnTo>
                <a:lnTo>
                  <a:pt x="77724" y="0"/>
                </a:lnTo>
                <a:lnTo>
                  <a:pt x="3012948" y="0"/>
                </a:lnTo>
                <a:lnTo>
                  <a:pt x="3043652" y="6572"/>
                </a:lnTo>
                <a:lnTo>
                  <a:pt x="3068683" y="23560"/>
                </a:lnTo>
                <a:lnTo>
                  <a:pt x="3085658" y="48579"/>
                </a:lnTo>
                <a:lnTo>
                  <a:pt x="3092196" y="79247"/>
                </a:lnTo>
                <a:lnTo>
                  <a:pt x="3092196" y="390144"/>
                </a:lnTo>
                <a:lnTo>
                  <a:pt x="3085658" y="420588"/>
                </a:lnTo>
                <a:lnTo>
                  <a:pt x="3068683" y="445374"/>
                </a:lnTo>
                <a:lnTo>
                  <a:pt x="3043652" y="461976"/>
                </a:lnTo>
                <a:lnTo>
                  <a:pt x="3012948" y="46786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6303224" y="2965538"/>
            <a:ext cx="2768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导致学习参数的过程不稳定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86" name="图片 85" descr="\documentclass{article}&#10;\usepackage{amsmath}&#10;\pagestyle{empty}&#10;\begin{document}&#10;$g(x) = \theta_0 + \theta_1 x + \theta_2 x^2 + \cdots$&#10;&#10;\end{document}" title="IguanaTex Bitmap Display">
            <a:extLst>
              <a:ext uri="{FF2B5EF4-FFF2-40B4-BE49-F238E27FC236}">
                <a16:creationId xmlns:a16="http://schemas.microsoft.com/office/drawing/2014/main" id="{307A0C58-957B-2031-E683-30B40562E3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31" y="1206078"/>
            <a:ext cx="4978737" cy="437288"/>
          </a:xfrm>
          <a:prstGeom prst="rect">
            <a:avLst/>
          </a:prstGeom>
        </p:spPr>
      </p:pic>
      <p:pic>
        <p:nvPicPr>
          <p:cNvPr id="88" name="图片 87" descr="\documentclass{article}&#10;\usepackage{amsmath}&#10;\pagestyle{empty}&#10;\begin{document}&#10;$1, x, x^2, x^3, \cdots$&#10;&#10;&#10;&#10;\end{document}" title="IguanaTex Bitmap Display">
            <a:extLst>
              <a:ext uri="{FF2B5EF4-FFF2-40B4-BE49-F238E27FC236}">
                <a16:creationId xmlns:a16="http://schemas.microsoft.com/office/drawing/2014/main" id="{952B14D0-EC01-1A55-935F-A52AFF6544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42" y="1968101"/>
            <a:ext cx="2351920" cy="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78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66800" y="4064000"/>
            <a:ext cx="4456175" cy="1498600"/>
          </a:xfrm>
          <a:custGeom>
            <a:avLst/>
            <a:gdLst/>
            <a:ahLst/>
            <a:cxnLst/>
            <a:rect l="l" t="t" r="r" b="b"/>
            <a:pathLst>
              <a:path w="3622675" h="1498600">
                <a:moveTo>
                  <a:pt x="3372612" y="1498091"/>
                </a:moveTo>
                <a:lnTo>
                  <a:pt x="249936" y="1498091"/>
                </a:lnTo>
                <a:lnTo>
                  <a:pt x="204861" y="1494063"/>
                </a:lnTo>
                <a:lnTo>
                  <a:pt x="162468" y="1482456"/>
                </a:lnTo>
                <a:lnTo>
                  <a:pt x="123463" y="1463974"/>
                </a:lnTo>
                <a:lnTo>
                  <a:pt x="88549" y="1439321"/>
                </a:lnTo>
                <a:lnTo>
                  <a:pt x="58431" y="1409203"/>
                </a:lnTo>
                <a:lnTo>
                  <a:pt x="33813" y="1374323"/>
                </a:lnTo>
                <a:lnTo>
                  <a:pt x="15398" y="1335385"/>
                </a:lnTo>
                <a:lnTo>
                  <a:pt x="3892" y="1293095"/>
                </a:lnTo>
                <a:lnTo>
                  <a:pt x="0" y="1248155"/>
                </a:lnTo>
                <a:lnTo>
                  <a:pt x="0" y="248412"/>
                </a:lnTo>
                <a:lnTo>
                  <a:pt x="3892" y="203711"/>
                </a:lnTo>
                <a:lnTo>
                  <a:pt x="15398" y="161613"/>
                </a:lnTo>
                <a:lnTo>
                  <a:pt x="33813" y="122834"/>
                </a:lnTo>
                <a:lnTo>
                  <a:pt x="58431" y="88090"/>
                </a:lnTo>
                <a:lnTo>
                  <a:pt x="88549" y="58100"/>
                </a:lnTo>
                <a:lnTo>
                  <a:pt x="123463" y="33578"/>
                </a:lnTo>
                <a:lnTo>
                  <a:pt x="162468" y="15243"/>
                </a:lnTo>
                <a:lnTo>
                  <a:pt x="204861" y="3811"/>
                </a:lnTo>
                <a:lnTo>
                  <a:pt x="249936" y="0"/>
                </a:lnTo>
                <a:lnTo>
                  <a:pt x="3372612" y="0"/>
                </a:lnTo>
                <a:lnTo>
                  <a:pt x="3417622" y="3811"/>
                </a:lnTo>
                <a:lnTo>
                  <a:pt x="3459967" y="15243"/>
                </a:lnTo>
                <a:lnTo>
                  <a:pt x="3498940" y="33578"/>
                </a:lnTo>
                <a:lnTo>
                  <a:pt x="3533838" y="58100"/>
                </a:lnTo>
                <a:lnTo>
                  <a:pt x="3563956" y="88090"/>
                </a:lnTo>
                <a:lnTo>
                  <a:pt x="3588591" y="122834"/>
                </a:lnTo>
                <a:lnTo>
                  <a:pt x="3607037" y="161613"/>
                </a:lnTo>
                <a:lnTo>
                  <a:pt x="3618591" y="203711"/>
                </a:lnTo>
                <a:lnTo>
                  <a:pt x="3622548" y="248412"/>
                </a:lnTo>
                <a:lnTo>
                  <a:pt x="3622548" y="1248155"/>
                </a:lnTo>
                <a:lnTo>
                  <a:pt x="3618591" y="1293095"/>
                </a:lnTo>
                <a:lnTo>
                  <a:pt x="3607037" y="1335385"/>
                </a:lnTo>
                <a:lnTo>
                  <a:pt x="3588591" y="1374323"/>
                </a:lnTo>
                <a:lnTo>
                  <a:pt x="3563956" y="1409203"/>
                </a:lnTo>
                <a:lnTo>
                  <a:pt x="3533838" y="1439321"/>
                </a:lnTo>
                <a:lnTo>
                  <a:pt x="3498940" y="1463974"/>
                </a:lnTo>
                <a:lnTo>
                  <a:pt x="3459967" y="1482456"/>
                </a:lnTo>
                <a:lnTo>
                  <a:pt x="3417622" y="1494063"/>
                </a:lnTo>
                <a:lnTo>
                  <a:pt x="3372612" y="149809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998" y="144403"/>
            <a:ext cx="380619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Chebyshev多项式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01631" y="3467735"/>
            <a:ext cx="223520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spc="-5" dirty="0">
                <a:latin typeface="Arial"/>
                <a:cs typeface="Arial"/>
              </a:rPr>
              <a:t>Chebyshev</a:t>
            </a:r>
            <a:r>
              <a:rPr sz="2100" spc="-65" dirty="0">
                <a:latin typeface="Arial"/>
                <a:cs typeface="Arial"/>
              </a:rPr>
              <a:t> </a:t>
            </a:r>
            <a:r>
              <a:rPr sz="2100" dirty="0">
                <a:latin typeface="Microsoft JhengHei UI"/>
                <a:cs typeface="Microsoft JhengHei UI"/>
              </a:rPr>
              <a:t>多项式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278725" y="4279938"/>
            <a:ext cx="169798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latin typeface="Microsoft JhengHei UI"/>
                <a:cs typeface="Microsoft JhengHei UI"/>
              </a:rPr>
              <a:t>以递归的形式定义: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495800" y="1824757"/>
            <a:ext cx="4435311" cy="613643"/>
          </a:xfrm>
          <a:custGeom>
            <a:avLst/>
            <a:gdLst/>
            <a:ahLst/>
            <a:cxnLst/>
            <a:rect l="l" t="t" r="r" b="b"/>
            <a:pathLst>
              <a:path w="3406140" h="467994">
                <a:moveTo>
                  <a:pt x="3328415" y="467868"/>
                </a:moveTo>
                <a:lnTo>
                  <a:pt x="77723" y="467868"/>
                </a:lnTo>
                <a:lnTo>
                  <a:pt x="47529" y="461747"/>
                </a:lnTo>
                <a:lnTo>
                  <a:pt x="22826" y="445069"/>
                </a:lnTo>
                <a:lnTo>
                  <a:pt x="6141" y="420360"/>
                </a:lnTo>
                <a:lnTo>
                  <a:pt x="0" y="390144"/>
                </a:lnTo>
                <a:lnTo>
                  <a:pt x="0" y="77724"/>
                </a:lnTo>
                <a:lnTo>
                  <a:pt x="6141" y="47707"/>
                </a:lnTo>
                <a:lnTo>
                  <a:pt x="22826" y="23064"/>
                </a:lnTo>
                <a:lnTo>
                  <a:pt x="47529" y="6320"/>
                </a:lnTo>
                <a:lnTo>
                  <a:pt x="77723" y="0"/>
                </a:lnTo>
                <a:lnTo>
                  <a:pt x="3328415" y="0"/>
                </a:lnTo>
                <a:lnTo>
                  <a:pt x="3358773" y="6320"/>
                </a:lnTo>
                <a:lnTo>
                  <a:pt x="3383527" y="23064"/>
                </a:lnTo>
                <a:lnTo>
                  <a:pt x="3400157" y="47707"/>
                </a:lnTo>
                <a:lnTo>
                  <a:pt x="3406139" y="77724"/>
                </a:lnTo>
                <a:lnTo>
                  <a:pt x="3406139" y="390144"/>
                </a:lnTo>
                <a:lnTo>
                  <a:pt x="3400157" y="420360"/>
                </a:lnTo>
                <a:lnTo>
                  <a:pt x="3383527" y="445069"/>
                </a:lnTo>
                <a:lnTo>
                  <a:pt x="3358773" y="461747"/>
                </a:lnTo>
                <a:lnTo>
                  <a:pt x="3328415" y="467868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727412" y="2053358"/>
            <a:ext cx="154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 err="1">
                <a:latin typeface="Microsoft JhengHei UI"/>
                <a:cs typeface="Microsoft JhengHei UI"/>
              </a:rPr>
              <a:t>多项式的基</a:t>
            </a:r>
            <a:r>
              <a:rPr spc="-5" dirty="0">
                <a:latin typeface="Microsoft JhengHei UI"/>
                <a:cs typeface="Microsoft JhengHei UI"/>
              </a:rPr>
              <a:t>：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557268" y="2872612"/>
            <a:ext cx="2293620" cy="467995"/>
          </a:xfrm>
          <a:custGeom>
            <a:avLst/>
            <a:gdLst/>
            <a:ahLst/>
            <a:cxnLst/>
            <a:rect l="l" t="t" r="r" b="b"/>
            <a:pathLst>
              <a:path w="2293620" h="467994">
                <a:moveTo>
                  <a:pt x="2215896" y="467868"/>
                </a:moveTo>
                <a:lnTo>
                  <a:pt x="77724" y="467868"/>
                </a:lnTo>
                <a:lnTo>
                  <a:pt x="47129" y="461661"/>
                </a:lnTo>
                <a:lnTo>
                  <a:pt x="22293" y="444955"/>
                </a:lnTo>
                <a:lnTo>
                  <a:pt x="5741" y="420274"/>
                </a:lnTo>
                <a:lnTo>
                  <a:pt x="0" y="390144"/>
                </a:lnTo>
                <a:lnTo>
                  <a:pt x="0" y="77724"/>
                </a:lnTo>
                <a:lnTo>
                  <a:pt x="5741" y="47616"/>
                </a:lnTo>
                <a:lnTo>
                  <a:pt x="22293" y="22945"/>
                </a:lnTo>
                <a:lnTo>
                  <a:pt x="47129" y="6232"/>
                </a:lnTo>
                <a:lnTo>
                  <a:pt x="77724" y="0"/>
                </a:lnTo>
                <a:lnTo>
                  <a:pt x="2215896" y="0"/>
                </a:lnTo>
                <a:lnTo>
                  <a:pt x="2246105" y="6232"/>
                </a:lnTo>
                <a:lnTo>
                  <a:pt x="2270812" y="22945"/>
                </a:lnTo>
                <a:lnTo>
                  <a:pt x="2287492" y="47616"/>
                </a:lnTo>
                <a:lnTo>
                  <a:pt x="2293620" y="77724"/>
                </a:lnTo>
                <a:lnTo>
                  <a:pt x="2293620" y="390144"/>
                </a:lnTo>
                <a:lnTo>
                  <a:pt x="2287492" y="420274"/>
                </a:lnTo>
                <a:lnTo>
                  <a:pt x="2270812" y="444955"/>
                </a:lnTo>
                <a:lnTo>
                  <a:pt x="2246105" y="461661"/>
                </a:lnTo>
                <a:lnTo>
                  <a:pt x="2215896" y="46786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347767" y="2971800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非正交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141973" y="2884805"/>
            <a:ext cx="3092450" cy="467995"/>
          </a:xfrm>
          <a:custGeom>
            <a:avLst/>
            <a:gdLst/>
            <a:ahLst/>
            <a:cxnLst/>
            <a:rect l="l" t="t" r="r" b="b"/>
            <a:pathLst>
              <a:path w="3092450" h="467994">
                <a:moveTo>
                  <a:pt x="3012948" y="467868"/>
                </a:moveTo>
                <a:lnTo>
                  <a:pt x="77724" y="467868"/>
                </a:lnTo>
                <a:lnTo>
                  <a:pt x="47507" y="461976"/>
                </a:lnTo>
                <a:lnTo>
                  <a:pt x="22798" y="445374"/>
                </a:lnTo>
                <a:lnTo>
                  <a:pt x="6120" y="420588"/>
                </a:lnTo>
                <a:lnTo>
                  <a:pt x="0" y="390144"/>
                </a:lnTo>
                <a:lnTo>
                  <a:pt x="0" y="79247"/>
                </a:lnTo>
                <a:lnTo>
                  <a:pt x="6120" y="48579"/>
                </a:lnTo>
                <a:lnTo>
                  <a:pt x="22798" y="23560"/>
                </a:lnTo>
                <a:lnTo>
                  <a:pt x="47507" y="6572"/>
                </a:lnTo>
                <a:lnTo>
                  <a:pt x="77724" y="0"/>
                </a:lnTo>
                <a:lnTo>
                  <a:pt x="3012948" y="0"/>
                </a:lnTo>
                <a:lnTo>
                  <a:pt x="3043652" y="6572"/>
                </a:lnTo>
                <a:lnTo>
                  <a:pt x="3068683" y="23560"/>
                </a:lnTo>
                <a:lnTo>
                  <a:pt x="3085658" y="48579"/>
                </a:lnTo>
                <a:lnTo>
                  <a:pt x="3092196" y="79247"/>
                </a:lnTo>
                <a:lnTo>
                  <a:pt x="3092196" y="390144"/>
                </a:lnTo>
                <a:lnTo>
                  <a:pt x="3085658" y="420588"/>
                </a:lnTo>
                <a:lnTo>
                  <a:pt x="3068683" y="445374"/>
                </a:lnTo>
                <a:lnTo>
                  <a:pt x="3043652" y="461976"/>
                </a:lnTo>
                <a:lnTo>
                  <a:pt x="3012948" y="46786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6303224" y="2965538"/>
            <a:ext cx="2768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导致学习参数的过程不稳定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86" name="图片 85" descr="\documentclass{article}&#10;\usepackage{amsmath}&#10;\pagestyle{empty}&#10;\begin{document}&#10;$g(x) = \theta_0 + \theta_1 x + \theta_2 x^2 + \cdots$&#10;&#10;\end{document}" title="IguanaTex Bitmap Display">
            <a:extLst>
              <a:ext uri="{FF2B5EF4-FFF2-40B4-BE49-F238E27FC236}">
                <a16:creationId xmlns:a16="http://schemas.microsoft.com/office/drawing/2014/main" id="{307A0C58-957B-2031-E683-30B40562E3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31" y="1206078"/>
            <a:ext cx="4978737" cy="437288"/>
          </a:xfrm>
          <a:prstGeom prst="rect">
            <a:avLst/>
          </a:prstGeom>
        </p:spPr>
      </p:pic>
      <p:pic>
        <p:nvPicPr>
          <p:cNvPr id="88" name="图片 87" descr="\documentclass{article}&#10;\usepackage{amsmath}&#10;\pagestyle{empty}&#10;\begin{document}&#10;$1, x, x^2, x^3, \cdots$&#10;&#10;&#10;&#10;\end{document}" title="IguanaTex Bitmap Display">
            <a:extLst>
              <a:ext uri="{FF2B5EF4-FFF2-40B4-BE49-F238E27FC236}">
                <a16:creationId xmlns:a16="http://schemas.microsoft.com/office/drawing/2014/main" id="{952B14D0-EC01-1A55-935F-A52AFF6544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42" y="1968101"/>
            <a:ext cx="2351920" cy="406831"/>
          </a:xfrm>
          <a:prstGeom prst="rect">
            <a:avLst/>
          </a:prstGeom>
        </p:spPr>
      </p:pic>
      <p:pic>
        <p:nvPicPr>
          <p:cNvPr id="90" name="图片 89" descr="\documentclass{article}&#10;\usepackage{amsmath}&#10;\pagestyle{empty}&#10;\begin{document}&#10;$T_0(x) = 1; T_1(x) = x$&#10;&#10;&#10;\end{document}" title="IguanaTex Bitmap Display">
            <a:extLst>
              <a:ext uri="{FF2B5EF4-FFF2-40B4-BE49-F238E27FC236}">
                <a16:creationId xmlns:a16="http://schemas.microsoft.com/office/drawing/2014/main" id="{2A8A95A2-0995-313A-A6B5-DDB6B9286C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68" y="4627144"/>
            <a:ext cx="2835338" cy="320801"/>
          </a:xfrm>
          <a:prstGeom prst="rect">
            <a:avLst/>
          </a:prstGeom>
        </p:spPr>
      </p:pic>
      <p:pic>
        <p:nvPicPr>
          <p:cNvPr id="96" name="图片 95" descr="\documentclass{article}&#10;\usepackage{amsmath}&#10;\pagestyle{empty}&#10;\begin{document}&#10;&#10;$T_k(x) = 2x T_{k - 1}(x) – T_{k - 2}(x)$&#10;&#10;\end{document}" title="IguanaTex Bitmap Display">
            <a:extLst>
              <a:ext uri="{FF2B5EF4-FFF2-40B4-BE49-F238E27FC236}">
                <a16:creationId xmlns:a16="http://schemas.microsoft.com/office/drawing/2014/main" id="{BB40DE0D-CFCB-FF9F-7AC3-C894B1AEED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68" y="5094278"/>
            <a:ext cx="3872656" cy="320801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103825" y="4064000"/>
            <a:ext cx="4249975" cy="1498600"/>
          </a:xfrm>
          <a:custGeom>
            <a:avLst/>
            <a:gdLst/>
            <a:ahLst/>
            <a:cxnLst/>
            <a:rect l="l" t="t" r="r" b="b"/>
            <a:pathLst>
              <a:path w="3624579" h="1498600">
                <a:moveTo>
                  <a:pt x="3374135" y="1498091"/>
                </a:moveTo>
                <a:lnTo>
                  <a:pt x="249935" y="1498091"/>
                </a:lnTo>
                <a:lnTo>
                  <a:pt x="205192" y="1494063"/>
                </a:lnTo>
                <a:lnTo>
                  <a:pt x="163048" y="1482456"/>
                </a:lnTo>
                <a:lnTo>
                  <a:pt x="124208" y="1463974"/>
                </a:lnTo>
                <a:lnTo>
                  <a:pt x="89377" y="1439321"/>
                </a:lnTo>
                <a:lnTo>
                  <a:pt x="59259" y="1409203"/>
                </a:lnTo>
                <a:lnTo>
                  <a:pt x="34558" y="1374323"/>
                </a:lnTo>
                <a:lnTo>
                  <a:pt x="15978" y="1335385"/>
                </a:lnTo>
                <a:lnTo>
                  <a:pt x="4224" y="1293095"/>
                </a:lnTo>
                <a:lnTo>
                  <a:pt x="0" y="1248155"/>
                </a:lnTo>
                <a:lnTo>
                  <a:pt x="0" y="248412"/>
                </a:lnTo>
                <a:lnTo>
                  <a:pt x="4224" y="203711"/>
                </a:lnTo>
                <a:lnTo>
                  <a:pt x="15978" y="161613"/>
                </a:lnTo>
                <a:lnTo>
                  <a:pt x="34558" y="122834"/>
                </a:lnTo>
                <a:lnTo>
                  <a:pt x="59259" y="88090"/>
                </a:lnTo>
                <a:lnTo>
                  <a:pt x="89377" y="58100"/>
                </a:lnTo>
                <a:lnTo>
                  <a:pt x="124208" y="33578"/>
                </a:lnTo>
                <a:lnTo>
                  <a:pt x="163048" y="15243"/>
                </a:lnTo>
                <a:lnTo>
                  <a:pt x="205192" y="3811"/>
                </a:lnTo>
                <a:lnTo>
                  <a:pt x="249935" y="0"/>
                </a:lnTo>
                <a:lnTo>
                  <a:pt x="3374135" y="0"/>
                </a:lnTo>
                <a:lnTo>
                  <a:pt x="3419026" y="3811"/>
                </a:lnTo>
                <a:lnTo>
                  <a:pt x="3461280" y="15243"/>
                </a:lnTo>
                <a:lnTo>
                  <a:pt x="3500193" y="33578"/>
                </a:lnTo>
                <a:lnTo>
                  <a:pt x="3535061" y="58100"/>
                </a:lnTo>
                <a:lnTo>
                  <a:pt x="3565179" y="88090"/>
                </a:lnTo>
                <a:lnTo>
                  <a:pt x="3589844" y="122834"/>
                </a:lnTo>
                <a:lnTo>
                  <a:pt x="3608350" y="161613"/>
                </a:lnTo>
                <a:lnTo>
                  <a:pt x="3619994" y="203711"/>
                </a:lnTo>
                <a:lnTo>
                  <a:pt x="3624072" y="248412"/>
                </a:lnTo>
                <a:lnTo>
                  <a:pt x="3624072" y="1248155"/>
                </a:lnTo>
                <a:lnTo>
                  <a:pt x="3619994" y="1293095"/>
                </a:lnTo>
                <a:lnTo>
                  <a:pt x="3608350" y="1335385"/>
                </a:lnTo>
                <a:lnTo>
                  <a:pt x="3589844" y="1374323"/>
                </a:lnTo>
                <a:lnTo>
                  <a:pt x="3565179" y="1409203"/>
                </a:lnTo>
                <a:lnTo>
                  <a:pt x="3535061" y="1439321"/>
                </a:lnTo>
                <a:lnTo>
                  <a:pt x="3500193" y="1463974"/>
                </a:lnTo>
                <a:lnTo>
                  <a:pt x="3461280" y="1482456"/>
                </a:lnTo>
                <a:lnTo>
                  <a:pt x="3419026" y="1494063"/>
                </a:lnTo>
                <a:lnTo>
                  <a:pt x="3374135" y="149809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4064000"/>
            <a:ext cx="4456175" cy="1498600"/>
          </a:xfrm>
          <a:custGeom>
            <a:avLst/>
            <a:gdLst/>
            <a:ahLst/>
            <a:cxnLst/>
            <a:rect l="l" t="t" r="r" b="b"/>
            <a:pathLst>
              <a:path w="3622675" h="1498600">
                <a:moveTo>
                  <a:pt x="3372612" y="1498091"/>
                </a:moveTo>
                <a:lnTo>
                  <a:pt x="249936" y="1498091"/>
                </a:lnTo>
                <a:lnTo>
                  <a:pt x="204861" y="1494063"/>
                </a:lnTo>
                <a:lnTo>
                  <a:pt x="162468" y="1482456"/>
                </a:lnTo>
                <a:lnTo>
                  <a:pt x="123463" y="1463974"/>
                </a:lnTo>
                <a:lnTo>
                  <a:pt x="88549" y="1439321"/>
                </a:lnTo>
                <a:lnTo>
                  <a:pt x="58431" y="1409203"/>
                </a:lnTo>
                <a:lnTo>
                  <a:pt x="33813" y="1374323"/>
                </a:lnTo>
                <a:lnTo>
                  <a:pt x="15398" y="1335385"/>
                </a:lnTo>
                <a:lnTo>
                  <a:pt x="3892" y="1293095"/>
                </a:lnTo>
                <a:lnTo>
                  <a:pt x="0" y="1248155"/>
                </a:lnTo>
                <a:lnTo>
                  <a:pt x="0" y="248412"/>
                </a:lnTo>
                <a:lnTo>
                  <a:pt x="3892" y="203711"/>
                </a:lnTo>
                <a:lnTo>
                  <a:pt x="15398" y="161613"/>
                </a:lnTo>
                <a:lnTo>
                  <a:pt x="33813" y="122834"/>
                </a:lnTo>
                <a:lnTo>
                  <a:pt x="58431" y="88090"/>
                </a:lnTo>
                <a:lnTo>
                  <a:pt x="88549" y="58100"/>
                </a:lnTo>
                <a:lnTo>
                  <a:pt x="123463" y="33578"/>
                </a:lnTo>
                <a:lnTo>
                  <a:pt x="162468" y="15243"/>
                </a:lnTo>
                <a:lnTo>
                  <a:pt x="204861" y="3811"/>
                </a:lnTo>
                <a:lnTo>
                  <a:pt x="249936" y="0"/>
                </a:lnTo>
                <a:lnTo>
                  <a:pt x="3372612" y="0"/>
                </a:lnTo>
                <a:lnTo>
                  <a:pt x="3417622" y="3811"/>
                </a:lnTo>
                <a:lnTo>
                  <a:pt x="3459967" y="15243"/>
                </a:lnTo>
                <a:lnTo>
                  <a:pt x="3498940" y="33578"/>
                </a:lnTo>
                <a:lnTo>
                  <a:pt x="3533838" y="58100"/>
                </a:lnTo>
                <a:lnTo>
                  <a:pt x="3563956" y="88090"/>
                </a:lnTo>
                <a:lnTo>
                  <a:pt x="3588591" y="122834"/>
                </a:lnTo>
                <a:lnTo>
                  <a:pt x="3607037" y="161613"/>
                </a:lnTo>
                <a:lnTo>
                  <a:pt x="3618591" y="203711"/>
                </a:lnTo>
                <a:lnTo>
                  <a:pt x="3622548" y="248412"/>
                </a:lnTo>
                <a:lnTo>
                  <a:pt x="3622548" y="1248155"/>
                </a:lnTo>
                <a:lnTo>
                  <a:pt x="3618591" y="1293095"/>
                </a:lnTo>
                <a:lnTo>
                  <a:pt x="3607037" y="1335385"/>
                </a:lnTo>
                <a:lnTo>
                  <a:pt x="3588591" y="1374323"/>
                </a:lnTo>
                <a:lnTo>
                  <a:pt x="3563956" y="1409203"/>
                </a:lnTo>
                <a:lnTo>
                  <a:pt x="3533838" y="1439321"/>
                </a:lnTo>
                <a:lnTo>
                  <a:pt x="3498940" y="1463974"/>
                </a:lnTo>
                <a:lnTo>
                  <a:pt x="3459967" y="1482456"/>
                </a:lnTo>
                <a:lnTo>
                  <a:pt x="3417622" y="1494063"/>
                </a:lnTo>
                <a:lnTo>
                  <a:pt x="3372612" y="149809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998" y="144403"/>
            <a:ext cx="380619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Chebyshev多项式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01631" y="3467735"/>
            <a:ext cx="223520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spc="-5" dirty="0">
                <a:latin typeface="Arial"/>
                <a:cs typeface="Arial"/>
              </a:rPr>
              <a:t>Chebyshev</a:t>
            </a:r>
            <a:r>
              <a:rPr sz="2100" spc="-65" dirty="0">
                <a:latin typeface="Arial"/>
                <a:cs typeface="Arial"/>
              </a:rPr>
              <a:t> </a:t>
            </a:r>
            <a:r>
              <a:rPr sz="2100" dirty="0">
                <a:latin typeface="Microsoft JhengHei UI"/>
                <a:cs typeface="Microsoft JhengHei UI"/>
              </a:rPr>
              <a:t>多项式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278725" y="4279938"/>
            <a:ext cx="169798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latin typeface="Microsoft JhengHei UI"/>
                <a:cs typeface="Microsoft JhengHei UI"/>
              </a:rPr>
              <a:t>以递归的形式定义: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45578" y="4287308"/>
            <a:ext cx="283184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 err="1">
                <a:latin typeface="Microsoft JhengHei UI"/>
                <a:cs typeface="Microsoft JhengHei UI"/>
              </a:rPr>
              <a:t>这样定义的Chebyshev</a:t>
            </a:r>
            <a:r>
              <a:rPr sz="1600" spc="-5" dirty="0">
                <a:latin typeface="Microsoft JhengHei UI"/>
                <a:cs typeface="Microsoft JhengHei UI"/>
              </a:rPr>
              <a:t> </a:t>
            </a:r>
            <a:r>
              <a:rPr sz="1600" spc="-5" dirty="0" err="1">
                <a:latin typeface="Microsoft JhengHei UI"/>
                <a:cs typeface="Microsoft JhengHei UI"/>
              </a:rPr>
              <a:t>多项式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86908" y="4709516"/>
            <a:ext cx="1913300" cy="252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522855" algn="l"/>
                <a:tab pos="2855595" algn="l"/>
              </a:tabLst>
            </a:pPr>
            <a:r>
              <a:rPr sz="1600" dirty="0" err="1">
                <a:latin typeface="Microsoft JhengHei UI"/>
                <a:cs typeface="Microsoft JhengHei UI"/>
              </a:rPr>
              <a:t>是希尔伯特空间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46224" y="5105400"/>
            <a:ext cx="172966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CN" sz="1600" dirty="0">
                <a:latin typeface="Microsoft JhengHei UI"/>
                <a:cs typeface="Microsoft JhengHei UI"/>
              </a:rPr>
              <a:t>中</a:t>
            </a:r>
            <a:r>
              <a:rPr sz="1600" dirty="0" err="1">
                <a:latin typeface="Microsoft JhengHei UI"/>
                <a:cs typeface="Microsoft JhengHei UI"/>
              </a:rPr>
              <a:t>的一组正交基</a:t>
            </a:r>
            <a:r>
              <a:rPr sz="1600" spc="-5" dirty="0">
                <a:latin typeface="Microsoft JhengHei UI"/>
                <a:cs typeface="Microsoft JhengHei UI"/>
              </a:rPr>
              <a:t>。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495800" y="1824757"/>
            <a:ext cx="4435311" cy="613643"/>
          </a:xfrm>
          <a:custGeom>
            <a:avLst/>
            <a:gdLst/>
            <a:ahLst/>
            <a:cxnLst/>
            <a:rect l="l" t="t" r="r" b="b"/>
            <a:pathLst>
              <a:path w="3406140" h="467994">
                <a:moveTo>
                  <a:pt x="3328415" y="467868"/>
                </a:moveTo>
                <a:lnTo>
                  <a:pt x="77723" y="467868"/>
                </a:lnTo>
                <a:lnTo>
                  <a:pt x="47529" y="461747"/>
                </a:lnTo>
                <a:lnTo>
                  <a:pt x="22826" y="445069"/>
                </a:lnTo>
                <a:lnTo>
                  <a:pt x="6141" y="420360"/>
                </a:lnTo>
                <a:lnTo>
                  <a:pt x="0" y="390144"/>
                </a:lnTo>
                <a:lnTo>
                  <a:pt x="0" y="77724"/>
                </a:lnTo>
                <a:lnTo>
                  <a:pt x="6141" y="47707"/>
                </a:lnTo>
                <a:lnTo>
                  <a:pt x="22826" y="23064"/>
                </a:lnTo>
                <a:lnTo>
                  <a:pt x="47529" y="6320"/>
                </a:lnTo>
                <a:lnTo>
                  <a:pt x="77723" y="0"/>
                </a:lnTo>
                <a:lnTo>
                  <a:pt x="3328415" y="0"/>
                </a:lnTo>
                <a:lnTo>
                  <a:pt x="3358773" y="6320"/>
                </a:lnTo>
                <a:lnTo>
                  <a:pt x="3383527" y="23064"/>
                </a:lnTo>
                <a:lnTo>
                  <a:pt x="3400157" y="47707"/>
                </a:lnTo>
                <a:lnTo>
                  <a:pt x="3406139" y="77724"/>
                </a:lnTo>
                <a:lnTo>
                  <a:pt x="3406139" y="390144"/>
                </a:lnTo>
                <a:lnTo>
                  <a:pt x="3400157" y="420360"/>
                </a:lnTo>
                <a:lnTo>
                  <a:pt x="3383527" y="445069"/>
                </a:lnTo>
                <a:lnTo>
                  <a:pt x="3358773" y="461747"/>
                </a:lnTo>
                <a:lnTo>
                  <a:pt x="3328415" y="467868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727412" y="2053358"/>
            <a:ext cx="154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 err="1">
                <a:latin typeface="Microsoft JhengHei UI"/>
                <a:cs typeface="Microsoft JhengHei UI"/>
              </a:rPr>
              <a:t>多项式的基</a:t>
            </a:r>
            <a:r>
              <a:rPr spc="-5" dirty="0">
                <a:latin typeface="Microsoft JhengHei UI"/>
                <a:cs typeface="Microsoft JhengHei UI"/>
              </a:rPr>
              <a:t>：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557268" y="2872612"/>
            <a:ext cx="2293620" cy="467995"/>
          </a:xfrm>
          <a:custGeom>
            <a:avLst/>
            <a:gdLst/>
            <a:ahLst/>
            <a:cxnLst/>
            <a:rect l="l" t="t" r="r" b="b"/>
            <a:pathLst>
              <a:path w="2293620" h="467994">
                <a:moveTo>
                  <a:pt x="2215896" y="467868"/>
                </a:moveTo>
                <a:lnTo>
                  <a:pt x="77724" y="467868"/>
                </a:lnTo>
                <a:lnTo>
                  <a:pt x="47129" y="461661"/>
                </a:lnTo>
                <a:lnTo>
                  <a:pt x="22293" y="444955"/>
                </a:lnTo>
                <a:lnTo>
                  <a:pt x="5741" y="420274"/>
                </a:lnTo>
                <a:lnTo>
                  <a:pt x="0" y="390144"/>
                </a:lnTo>
                <a:lnTo>
                  <a:pt x="0" y="77724"/>
                </a:lnTo>
                <a:lnTo>
                  <a:pt x="5741" y="47616"/>
                </a:lnTo>
                <a:lnTo>
                  <a:pt x="22293" y="22945"/>
                </a:lnTo>
                <a:lnTo>
                  <a:pt x="47129" y="6232"/>
                </a:lnTo>
                <a:lnTo>
                  <a:pt x="77724" y="0"/>
                </a:lnTo>
                <a:lnTo>
                  <a:pt x="2215896" y="0"/>
                </a:lnTo>
                <a:lnTo>
                  <a:pt x="2246105" y="6232"/>
                </a:lnTo>
                <a:lnTo>
                  <a:pt x="2270812" y="22945"/>
                </a:lnTo>
                <a:lnTo>
                  <a:pt x="2287492" y="47616"/>
                </a:lnTo>
                <a:lnTo>
                  <a:pt x="2293620" y="77724"/>
                </a:lnTo>
                <a:lnTo>
                  <a:pt x="2293620" y="390144"/>
                </a:lnTo>
                <a:lnTo>
                  <a:pt x="2287492" y="420274"/>
                </a:lnTo>
                <a:lnTo>
                  <a:pt x="2270812" y="444955"/>
                </a:lnTo>
                <a:lnTo>
                  <a:pt x="2246105" y="461661"/>
                </a:lnTo>
                <a:lnTo>
                  <a:pt x="2215896" y="46786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347767" y="2971800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非正交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141973" y="2884805"/>
            <a:ext cx="3092450" cy="467995"/>
          </a:xfrm>
          <a:custGeom>
            <a:avLst/>
            <a:gdLst/>
            <a:ahLst/>
            <a:cxnLst/>
            <a:rect l="l" t="t" r="r" b="b"/>
            <a:pathLst>
              <a:path w="3092450" h="467994">
                <a:moveTo>
                  <a:pt x="3012948" y="467868"/>
                </a:moveTo>
                <a:lnTo>
                  <a:pt x="77724" y="467868"/>
                </a:lnTo>
                <a:lnTo>
                  <a:pt x="47507" y="461976"/>
                </a:lnTo>
                <a:lnTo>
                  <a:pt x="22798" y="445374"/>
                </a:lnTo>
                <a:lnTo>
                  <a:pt x="6120" y="420588"/>
                </a:lnTo>
                <a:lnTo>
                  <a:pt x="0" y="390144"/>
                </a:lnTo>
                <a:lnTo>
                  <a:pt x="0" y="79247"/>
                </a:lnTo>
                <a:lnTo>
                  <a:pt x="6120" y="48579"/>
                </a:lnTo>
                <a:lnTo>
                  <a:pt x="22798" y="23560"/>
                </a:lnTo>
                <a:lnTo>
                  <a:pt x="47507" y="6572"/>
                </a:lnTo>
                <a:lnTo>
                  <a:pt x="77724" y="0"/>
                </a:lnTo>
                <a:lnTo>
                  <a:pt x="3012948" y="0"/>
                </a:lnTo>
                <a:lnTo>
                  <a:pt x="3043652" y="6572"/>
                </a:lnTo>
                <a:lnTo>
                  <a:pt x="3068683" y="23560"/>
                </a:lnTo>
                <a:lnTo>
                  <a:pt x="3085658" y="48579"/>
                </a:lnTo>
                <a:lnTo>
                  <a:pt x="3092196" y="79247"/>
                </a:lnTo>
                <a:lnTo>
                  <a:pt x="3092196" y="390144"/>
                </a:lnTo>
                <a:lnTo>
                  <a:pt x="3085658" y="420588"/>
                </a:lnTo>
                <a:lnTo>
                  <a:pt x="3068683" y="445374"/>
                </a:lnTo>
                <a:lnTo>
                  <a:pt x="3043652" y="461976"/>
                </a:lnTo>
                <a:lnTo>
                  <a:pt x="3012948" y="46786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6303224" y="2965538"/>
            <a:ext cx="2768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导致学习参数的过程不稳定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86" name="图片 85" descr="\documentclass{article}&#10;\usepackage{amsmath}&#10;\pagestyle{empty}&#10;\begin{document}&#10;$g(x) = \theta_0 + \theta_1 x + \theta_2 x^2 + \cdots$&#10;&#10;\end{document}" title="IguanaTex Bitmap Display">
            <a:extLst>
              <a:ext uri="{FF2B5EF4-FFF2-40B4-BE49-F238E27FC236}">
                <a16:creationId xmlns:a16="http://schemas.microsoft.com/office/drawing/2014/main" id="{307A0C58-957B-2031-E683-30B40562E3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31" y="1206078"/>
            <a:ext cx="4978737" cy="437288"/>
          </a:xfrm>
          <a:prstGeom prst="rect">
            <a:avLst/>
          </a:prstGeom>
        </p:spPr>
      </p:pic>
      <p:pic>
        <p:nvPicPr>
          <p:cNvPr id="88" name="图片 87" descr="\documentclass{article}&#10;\usepackage{amsmath}&#10;\pagestyle{empty}&#10;\begin{document}&#10;$1, x, x^2, x^3, \cdots$&#10;&#10;&#10;&#10;\end{document}" title="IguanaTex Bitmap Display">
            <a:extLst>
              <a:ext uri="{FF2B5EF4-FFF2-40B4-BE49-F238E27FC236}">
                <a16:creationId xmlns:a16="http://schemas.microsoft.com/office/drawing/2014/main" id="{952B14D0-EC01-1A55-935F-A52AFF6544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42" y="1968101"/>
            <a:ext cx="2351920" cy="406831"/>
          </a:xfrm>
          <a:prstGeom prst="rect">
            <a:avLst/>
          </a:prstGeom>
        </p:spPr>
      </p:pic>
      <p:pic>
        <p:nvPicPr>
          <p:cNvPr id="90" name="图片 89" descr="\documentclass{article}&#10;\usepackage{amsmath}&#10;\pagestyle{empty}&#10;\begin{document}&#10;$T_0(x) = 1; T_1(x) = x$&#10;&#10;&#10;\end{document}" title="IguanaTex Bitmap Display">
            <a:extLst>
              <a:ext uri="{FF2B5EF4-FFF2-40B4-BE49-F238E27FC236}">
                <a16:creationId xmlns:a16="http://schemas.microsoft.com/office/drawing/2014/main" id="{2A8A95A2-0995-313A-A6B5-DDB6B9286C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68" y="4627144"/>
            <a:ext cx="2835338" cy="320801"/>
          </a:xfrm>
          <a:prstGeom prst="rect">
            <a:avLst/>
          </a:prstGeom>
        </p:spPr>
      </p:pic>
      <p:pic>
        <p:nvPicPr>
          <p:cNvPr id="96" name="图片 95" descr="\documentclass{article}&#10;\usepackage{amsmath}&#10;\pagestyle{empty}&#10;\begin{document}&#10;&#10;$T_k(x) = 2x T_{k - 1}(x) – T_{k - 2}(x)$&#10;&#10;\end{document}" title="IguanaTex Bitmap Display">
            <a:extLst>
              <a:ext uri="{FF2B5EF4-FFF2-40B4-BE49-F238E27FC236}">
                <a16:creationId xmlns:a16="http://schemas.microsoft.com/office/drawing/2014/main" id="{BB40DE0D-CFCB-FF9F-7AC3-C894B1AEED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68" y="5094278"/>
            <a:ext cx="3872656" cy="320801"/>
          </a:xfrm>
          <a:prstGeom prst="rect">
            <a:avLst/>
          </a:prstGeom>
        </p:spPr>
      </p:pic>
      <p:pic>
        <p:nvPicPr>
          <p:cNvPr id="98" name="图片 97" descr="\documentclass{article}&#10;\usepackage{amsmath}&#10;\pagestyle{empty}&#10;\begin{document}&#10;$\{T_k\}$&#10;&#10;&#10;&#10;\end{document}" title="IguanaTex Bitmap Display">
            <a:extLst>
              <a:ext uri="{FF2B5EF4-FFF2-40B4-BE49-F238E27FC236}">
                <a16:creationId xmlns:a16="http://schemas.microsoft.com/office/drawing/2014/main" id="{3B0C7529-E5A5-6F2D-18F1-5DAC76C558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423" y="4248835"/>
            <a:ext cx="623107" cy="323165"/>
          </a:xfrm>
          <a:prstGeom prst="rect">
            <a:avLst/>
          </a:prstGeom>
        </p:spPr>
      </p:pic>
      <p:pic>
        <p:nvPicPr>
          <p:cNvPr id="100" name="图片 99" descr="\documentclass{article}&#10;\usepackage{amsmath}&#10;\pagestyle{empty}&#10;\begin{document}&#10;$L^2([-1, 1], \frac{dy}{\sqrt{1 – y^2}})$&#10;&#10;&#10;&#10;\end{document}" title="IguanaTex Bitmap Display">
            <a:extLst>
              <a:ext uri="{FF2B5EF4-FFF2-40B4-BE49-F238E27FC236}">
                <a16:creationId xmlns:a16="http://schemas.microsoft.com/office/drawing/2014/main" id="{0DECD706-FDF8-7049-EDD0-EA67929D74E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710" y="4655856"/>
            <a:ext cx="1913300" cy="44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036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103825" y="4064000"/>
            <a:ext cx="4249975" cy="1498600"/>
          </a:xfrm>
          <a:custGeom>
            <a:avLst/>
            <a:gdLst/>
            <a:ahLst/>
            <a:cxnLst/>
            <a:rect l="l" t="t" r="r" b="b"/>
            <a:pathLst>
              <a:path w="3624579" h="1498600">
                <a:moveTo>
                  <a:pt x="3374135" y="1498091"/>
                </a:moveTo>
                <a:lnTo>
                  <a:pt x="249935" y="1498091"/>
                </a:lnTo>
                <a:lnTo>
                  <a:pt x="205192" y="1494063"/>
                </a:lnTo>
                <a:lnTo>
                  <a:pt x="163048" y="1482456"/>
                </a:lnTo>
                <a:lnTo>
                  <a:pt x="124208" y="1463974"/>
                </a:lnTo>
                <a:lnTo>
                  <a:pt x="89377" y="1439321"/>
                </a:lnTo>
                <a:lnTo>
                  <a:pt x="59259" y="1409203"/>
                </a:lnTo>
                <a:lnTo>
                  <a:pt x="34558" y="1374323"/>
                </a:lnTo>
                <a:lnTo>
                  <a:pt x="15978" y="1335385"/>
                </a:lnTo>
                <a:lnTo>
                  <a:pt x="4224" y="1293095"/>
                </a:lnTo>
                <a:lnTo>
                  <a:pt x="0" y="1248155"/>
                </a:lnTo>
                <a:lnTo>
                  <a:pt x="0" y="248412"/>
                </a:lnTo>
                <a:lnTo>
                  <a:pt x="4224" y="203711"/>
                </a:lnTo>
                <a:lnTo>
                  <a:pt x="15978" y="161613"/>
                </a:lnTo>
                <a:lnTo>
                  <a:pt x="34558" y="122834"/>
                </a:lnTo>
                <a:lnTo>
                  <a:pt x="59259" y="88090"/>
                </a:lnTo>
                <a:lnTo>
                  <a:pt x="89377" y="58100"/>
                </a:lnTo>
                <a:lnTo>
                  <a:pt x="124208" y="33578"/>
                </a:lnTo>
                <a:lnTo>
                  <a:pt x="163048" y="15243"/>
                </a:lnTo>
                <a:lnTo>
                  <a:pt x="205192" y="3811"/>
                </a:lnTo>
                <a:lnTo>
                  <a:pt x="249935" y="0"/>
                </a:lnTo>
                <a:lnTo>
                  <a:pt x="3374135" y="0"/>
                </a:lnTo>
                <a:lnTo>
                  <a:pt x="3419026" y="3811"/>
                </a:lnTo>
                <a:lnTo>
                  <a:pt x="3461280" y="15243"/>
                </a:lnTo>
                <a:lnTo>
                  <a:pt x="3500193" y="33578"/>
                </a:lnTo>
                <a:lnTo>
                  <a:pt x="3535061" y="58100"/>
                </a:lnTo>
                <a:lnTo>
                  <a:pt x="3565179" y="88090"/>
                </a:lnTo>
                <a:lnTo>
                  <a:pt x="3589844" y="122834"/>
                </a:lnTo>
                <a:lnTo>
                  <a:pt x="3608350" y="161613"/>
                </a:lnTo>
                <a:lnTo>
                  <a:pt x="3619994" y="203711"/>
                </a:lnTo>
                <a:lnTo>
                  <a:pt x="3624072" y="248412"/>
                </a:lnTo>
                <a:lnTo>
                  <a:pt x="3624072" y="1248155"/>
                </a:lnTo>
                <a:lnTo>
                  <a:pt x="3619994" y="1293095"/>
                </a:lnTo>
                <a:lnTo>
                  <a:pt x="3608350" y="1335385"/>
                </a:lnTo>
                <a:lnTo>
                  <a:pt x="3589844" y="1374323"/>
                </a:lnTo>
                <a:lnTo>
                  <a:pt x="3565179" y="1409203"/>
                </a:lnTo>
                <a:lnTo>
                  <a:pt x="3535061" y="1439321"/>
                </a:lnTo>
                <a:lnTo>
                  <a:pt x="3500193" y="1463974"/>
                </a:lnTo>
                <a:lnTo>
                  <a:pt x="3461280" y="1482456"/>
                </a:lnTo>
                <a:lnTo>
                  <a:pt x="3419026" y="1494063"/>
                </a:lnTo>
                <a:lnTo>
                  <a:pt x="3374135" y="149809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4064000"/>
            <a:ext cx="4456175" cy="1498600"/>
          </a:xfrm>
          <a:custGeom>
            <a:avLst/>
            <a:gdLst/>
            <a:ahLst/>
            <a:cxnLst/>
            <a:rect l="l" t="t" r="r" b="b"/>
            <a:pathLst>
              <a:path w="3622675" h="1498600">
                <a:moveTo>
                  <a:pt x="3372612" y="1498091"/>
                </a:moveTo>
                <a:lnTo>
                  <a:pt x="249936" y="1498091"/>
                </a:lnTo>
                <a:lnTo>
                  <a:pt x="204861" y="1494063"/>
                </a:lnTo>
                <a:lnTo>
                  <a:pt x="162468" y="1482456"/>
                </a:lnTo>
                <a:lnTo>
                  <a:pt x="123463" y="1463974"/>
                </a:lnTo>
                <a:lnTo>
                  <a:pt x="88549" y="1439321"/>
                </a:lnTo>
                <a:lnTo>
                  <a:pt x="58431" y="1409203"/>
                </a:lnTo>
                <a:lnTo>
                  <a:pt x="33813" y="1374323"/>
                </a:lnTo>
                <a:lnTo>
                  <a:pt x="15398" y="1335385"/>
                </a:lnTo>
                <a:lnTo>
                  <a:pt x="3892" y="1293095"/>
                </a:lnTo>
                <a:lnTo>
                  <a:pt x="0" y="1248155"/>
                </a:lnTo>
                <a:lnTo>
                  <a:pt x="0" y="248412"/>
                </a:lnTo>
                <a:lnTo>
                  <a:pt x="3892" y="203711"/>
                </a:lnTo>
                <a:lnTo>
                  <a:pt x="15398" y="161613"/>
                </a:lnTo>
                <a:lnTo>
                  <a:pt x="33813" y="122834"/>
                </a:lnTo>
                <a:lnTo>
                  <a:pt x="58431" y="88090"/>
                </a:lnTo>
                <a:lnTo>
                  <a:pt x="88549" y="58100"/>
                </a:lnTo>
                <a:lnTo>
                  <a:pt x="123463" y="33578"/>
                </a:lnTo>
                <a:lnTo>
                  <a:pt x="162468" y="15243"/>
                </a:lnTo>
                <a:lnTo>
                  <a:pt x="204861" y="3811"/>
                </a:lnTo>
                <a:lnTo>
                  <a:pt x="249936" y="0"/>
                </a:lnTo>
                <a:lnTo>
                  <a:pt x="3372612" y="0"/>
                </a:lnTo>
                <a:lnTo>
                  <a:pt x="3417622" y="3811"/>
                </a:lnTo>
                <a:lnTo>
                  <a:pt x="3459967" y="15243"/>
                </a:lnTo>
                <a:lnTo>
                  <a:pt x="3498940" y="33578"/>
                </a:lnTo>
                <a:lnTo>
                  <a:pt x="3533838" y="58100"/>
                </a:lnTo>
                <a:lnTo>
                  <a:pt x="3563956" y="88090"/>
                </a:lnTo>
                <a:lnTo>
                  <a:pt x="3588591" y="122834"/>
                </a:lnTo>
                <a:lnTo>
                  <a:pt x="3607037" y="161613"/>
                </a:lnTo>
                <a:lnTo>
                  <a:pt x="3618591" y="203711"/>
                </a:lnTo>
                <a:lnTo>
                  <a:pt x="3622548" y="248412"/>
                </a:lnTo>
                <a:lnTo>
                  <a:pt x="3622548" y="1248155"/>
                </a:lnTo>
                <a:lnTo>
                  <a:pt x="3618591" y="1293095"/>
                </a:lnTo>
                <a:lnTo>
                  <a:pt x="3607037" y="1335385"/>
                </a:lnTo>
                <a:lnTo>
                  <a:pt x="3588591" y="1374323"/>
                </a:lnTo>
                <a:lnTo>
                  <a:pt x="3563956" y="1409203"/>
                </a:lnTo>
                <a:lnTo>
                  <a:pt x="3533838" y="1439321"/>
                </a:lnTo>
                <a:lnTo>
                  <a:pt x="3498940" y="1463974"/>
                </a:lnTo>
                <a:lnTo>
                  <a:pt x="3459967" y="1482456"/>
                </a:lnTo>
                <a:lnTo>
                  <a:pt x="3417622" y="1494063"/>
                </a:lnTo>
                <a:lnTo>
                  <a:pt x="3372612" y="149809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998" y="144403"/>
            <a:ext cx="380619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Chebyshev多项式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01631" y="3467735"/>
            <a:ext cx="223520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spc="-5" dirty="0">
                <a:latin typeface="Arial"/>
                <a:cs typeface="Arial"/>
              </a:rPr>
              <a:t>Chebyshev</a:t>
            </a:r>
            <a:r>
              <a:rPr sz="2100" spc="-65" dirty="0">
                <a:latin typeface="Arial"/>
                <a:cs typeface="Arial"/>
              </a:rPr>
              <a:t> </a:t>
            </a:r>
            <a:r>
              <a:rPr sz="2100" dirty="0">
                <a:latin typeface="Microsoft JhengHei UI"/>
                <a:cs typeface="Microsoft JhengHei UI"/>
              </a:rPr>
              <a:t>多项式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278725" y="4279938"/>
            <a:ext cx="169798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latin typeface="Microsoft JhengHei UI"/>
                <a:cs typeface="Microsoft JhengHei UI"/>
              </a:rPr>
              <a:t>以递归的形式定义: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45578" y="4287308"/>
            <a:ext cx="283184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 err="1">
                <a:latin typeface="Microsoft JhengHei UI"/>
                <a:cs typeface="Microsoft JhengHei UI"/>
              </a:rPr>
              <a:t>这样定义的Chebyshev</a:t>
            </a:r>
            <a:r>
              <a:rPr sz="1600" spc="-5" dirty="0">
                <a:latin typeface="Microsoft JhengHei UI"/>
                <a:cs typeface="Microsoft JhengHei UI"/>
              </a:rPr>
              <a:t> </a:t>
            </a:r>
            <a:r>
              <a:rPr sz="1600" spc="-5" dirty="0" err="1">
                <a:latin typeface="Microsoft JhengHei UI"/>
                <a:cs typeface="Microsoft JhengHei UI"/>
              </a:rPr>
              <a:t>多项式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86908" y="4709516"/>
            <a:ext cx="1913300" cy="252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522855" algn="l"/>
                <a:tab pos="2855595" algn="l"/>
              </a:tabLst>
            </a:pPr>
            <a:r>
              <a:rPr sz="1600" dirty="0" err="1">
                <a:latin typeface="Microsoft JhengHei UI"/>
                <a:cs typeface="Microsoft JhengHei UI"/>
              </a:rPr>
              <a:t>是希尔伯特空间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46224" y="5105400"/>
            <a:ext cx="172966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CN" sz="1600" dirty="0">
                <a:latin typeface="Microsoft JhengHei UI"/>
                <a:cs typeface="Microsoft JhengHei UI"/>
              </a:rPr>
              <a:t>中</a:t>
            </a:r>
            <a:r>
              <a:rPr sz="1600" dirty="0" err="1">
                <a:latin typeface="Microsoft JhengHei UI"/>
                <a:cs typeface="Microsoft JhengHei UI"/>
              </a:rPr>
              <a:t>的一组正交基</a:t>
            </a:r>
            <a:r>
              <a:rPr sz="1600" spc="-5" dirty="0">
                <a:latin typeface="Microsoft JhengHei UI"/>
                <a:cs typeface="Microsoft JhengHei UI"/>
              </a:rPr>
              <a:t>。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495800" y="1824757"/>
            <a:ext cx="4435311" cy="613643"/>
          </a:xfrm>
          <a:custGeom>
            <a:avLst/>
            <a:gdLst/>
            <a:ahLst/>
            <a:cxnLst/>
            <a:rect l="l" t="t" r="r" b="b"/>
            <a:pathLst>
              <a:path w="3406140" h="467994">
                <a:moveTo>
                  <a:pt x="3328415" y="467868"/>
                </a:moveTo>
                <a:lnTo>
                  <a:pt x="77723" y="467868"/>
                </a:lnTo>
                <a:lnTo>
                  <a:pt x="47529" y="461747"/>
                </a:lnTo>
                <a:lnTo>
                  <a:pt x="22826" y="445069"/>
                </a:lnTo>
                <a:lnTo>
                  <a:pt x="6141" y="420360"/>
                </a:lnTo>
                <a:lnTo>
                  <a:pt x="0" y="390144"/>
                </a:lnTo>
                <a:lnTo>
                  <a:pt x="0" y="77724"/>
                </a:lnTo>
                <a:lnTo>
                  <a:pt x="6141" y="47707"/>
                </a:lnTo>
                <a:lnTo>
                  <a:pt x="22826" y="23064"/>
                </a:lnTo>
                <a:lnTo>
                  <a:pt x="47529" y="6320"/>
                </a:lnTo>
                <a:lnTo>
                  <a:pt x="77723" y="0"/>
                </a:lnTo>
                <a:lnTo>
                  <a:pt x="3328415" y="0"/>
                </a:lnTo>
                <a:lnTo>
                  <a:pt x="3358773" y="6320"/>
                </a:lnTo>
                <a:lnTo>
                  <a:pt x="3383527" y="23064"/>
                </a:lnTo>
                <a:lnTo>
                  <a:pt x="3400157" y="47707"/>
                </a:lnTo>
                <a:lnTo>
                  <a:pt x="3406139" y="77724"/>
                </a:lnTo>
                <a:lnTo>
                  <a:pt x="3406139" y="390144"/>
                </a:lnTo>
                <a:lnTo>
                  <a:pt x="3400157" y="420360"/>
                </a:lnTo>
                <a:lnTo>
                  <a:pt x="3383527" y="445069"/>
                </a:lnTo>
                <a:lnTo>
                  <a:pt x="3358773" y="461747"/>
                </a:lnTo>
                <a:lnTo>
                  <a:pt x="3328415" y="467868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727412" y="2053358"/>
            <a:ext cx="154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 err="1">
                <a:latin typeface="Microsoft JhengHei UI"/>
                <a:cs typeface="Microsoft JhengHei UI"/>
              </a:rPr>
              <a:t>多项式的基</a:t>
            </a:r>
            <a:r>
              <a:rPr spc="-5" dirty="0">
                <a:latin typeface="Microsoft JhengHei UI"/>
                <a:cs typeface="Microsoft JhengHei UI"/>
              </a:rPr>
              <a:t>：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557268" y="2872612"/>
            <a:ext cx="2293620" cy="467995"/>
          </a:xfrm>
          <a:custGeom>
            <a:avLst/>
            <a:gdLst/>
            <a:ahLst/>
            <a:cxnLst/>
            <a:rect l="l" t="t" r="r" b="b"/>
            <a:pathLst>
              <a:path w="2293620" h="467994">
                <a:moveTo>
                  <a:pt x="2215896" y="467868"/>
                </a:moveTo>
                <a:lnTo>
                  <a:pt x="77724" y="467868"/>
                </a:lnTo>
                <a:lnTo>
                  <a:pt x="47129" y="461661"/>
                </a:lnTo>
                <a:lnTo>
                  <a:pt x="22293" y="444955"/>
                </a:lnTo>
                <a:lnTo>
                  <a:pt x="5741" y="420274"/>
                </a:lnTo>
                <a:lnTo>
                  <a:pt x="0" y="390144"/>
                </a:lnTo>
                <a:lnTo>
                  <a:pt x="0" y="77724"/>
                </a:lnTo>
                <a:lnTo>
                  <a:pt x="5741" y="47616"/>
                </a:lnTo>
                <a:lnTo>
                  <a:pt x="22293" y="22945"/>
                </a:lnTo>
                <a:lnTo>
                  <a:pt x="47129" y="6232"/>
                </a:lnTo>
                <a:lnTo>
                  <a:pt x="77724" y="0"/>
                </a:lnTo>
                <a:lnTo>
                  <a:pt x="2215896" y="0"/>
                </a:lnTo>
                <a:lnTo>
                  <a:pt x="2246105" y="6232"/>
                </a:lnTo>
                <a:lnTo>
                  <a:pt x="2270812" y="22945"/>
                </a:lnTo>
                <a:lnTo>
                  <a:pt x="2287492" y="47616"/>
                </a:lnTo>
                <a:lnTo>
                  <a:pt x="2293620" y="77724"/>
                </a:lnTo>
                <a:lnTo>
                  <a:pt x="2293620" y="390144"/>
                </a:lnTo>
                <a:lnTo>
                  <a:pt x="2287492" y="420274"/>
                </a:lnTo>
                <a:lnTo>
                  <a:pt x="2270812" y="444955"/>
                </a:lnTo>
                <a:lnTo>
                  <a:pt x="2246105" y="461661"/>
                </a:lnTo>
                <a:lnTo>
                  <a:pt x="2215896" y="46786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347767" y="2971800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非正交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141973" y="2884805"/>
            <a:ext cx="3092450" cy="467995"/>
          </a:xfrm>
          <a:custGeom>
            <a:avLst/>
            <a:gdLst/>
            <a:ahLst/>
            <a:cxnLst/>
            <a:rect l="l" t="t" r="r" b="b"/>
            <a:pathLst>
              <a:path w="3092450" h="467994">
                <a:moveTo>
                  <a:pt x="3012948" y="467868"/>
                </a:moveTo>
                <a:lnTo>
                  <a:pt x="77724" y="467868"/>
                </a:lnTo>
                <a:lnTo>
                  <a:pt x="47507" y="461976"/>
                </a:lnTo>
                <a:lnTo>
                  <a:pt x="22798" y="445374"/>
                </a:lnTo>
                <a:lnTo>
                  <a:pt x="6120" y="420588"/>
                </a:lnTo>
                <a:lnTo>
                  <a:pt x="0" y="390144"/>
                </a:lnTo>
                <a:lnTo>
                  <a:pt x="0" y="79247"/>
                </a:lnTo>
                <a:lnTo>
                  <a:pt x="6120" y="48579"/>
                </a:lnTo>
                <a:lnTo>
                  <a:pt x="22798" y="23560"/>
                </a:lnTo>
                <a:lnTo>
                  <a:pt x="47507" y="6572"/>
                </a:lnTo>
                <a:lnTo>
                  <a:pt x="77724" y="0"/>
                </a:lnTo>
                <a:lnTo>
                  <a:pt x="3012948" y="0"/>
                </a:lnTo>
                <a:lnTo>
                  <a:pt x="3043652" y="6572"/>
                </a:lnTo>
                <a:lnTo>
                  <a:pt x="3068683" y="23560"/>
                </a:lnTo>
                <a:lnTo>
                  <a:pt x="3085658" y="48579"/>
                </a:lnTo>
                <a:lnTo>
                  <a:pt x="3092196" y="79247"/>
                </a:lnTo>
                <a:lnTo>
                  <a:pt x="3092196" y="390144"/>
                </a:lnTo>
                <a:lnTo>
                  <a:pt x="3085658" y="420588"/>
                </a:lnTo>
                <a:lnTo>
                  <a:pt x="3068683" y="445374"/>
                </a:lnTo>
                <a:lnTo>
                  <a:pt x="3043652" y="461976"/>
                </a:lnTo>
                <a:lnTo>
                  <a:pt x="3012948" y="46786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6303224" y="2965538"/>
            <a:ext cx="2768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导致学习参数的过程不稳定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86" name="图片 85" descr="\documentclass{article}&#10;\usepackage{amsmath}&#10;\pagestyle{empty}&#10;\begin{document}&#10;$g(x) = \theta_0 + \theta_1 x + \theta_2 x^2 + \cdots$&#10;&#10;\end{document}" title="IguanaTex Bitmap Display">
            <a:extLst>
              <a:ext uri="{FF2B5EF4-FFF2-40B4-BE49-F238E27FC236}">
                <a16:creationId xmlns:a16="http://schemas.microsoft.com/office/drawing/2014/main" id="{307A0C58-957B-2031-E683-30B40562E3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31" y="1206078"/>
            <a:ext cx="4978737" cy="437288"/>
          </a:xfrm>
          <a:prstGeom prst="rect">
            <a:avLst/>
          </a:prstGeom>
        </p:spPr>
      </p:pic>
      <p:pic>
        <p:nvPicPr>
          <p:cNvPr id="88" name="图片 87" descr="\documentclass{article}&#10;\usepackage{amsmath}&#10;\pagestyle{empty}&#10;\begin{document}&#10;$1, x, x^2, x^3, \cdots$&#10;&#10;&#10;&#10;\end{document}" title="IguanaTex Bitmap Display">
            <a:extLst>
              <a:ext uri="{FF2B5EF4-FFF2-40B4-BE49-F238E27FC236}">
                <a16:creationId xmlns:a16="http://schemas.microsoft.com/office/drawing/2014/main" id="{952B14D0-EC01-1A55-935F-A52AFF6544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42" y="1968101"/>
            <a:ext cx="2351920" cy="406831"/>
          </a:xfrm>
          <a:prstGeom prst="rect">
            <a:avLst/>
          </a:prstGeom>
        </p:spPr>
      </p:pic>
      <p:pic>
        <p:nvPicPr>
          <p:cNvPr id="90" name="图片 89" descr="\documentclass{article}&#10;\usepackage{amsmath}&#10;\pagestyle{empty}&#10;\begin{document}&#10;$T_0(x) = 1; T_1(x) = x$&#10;&#10;&#10;\end{document}" title="IguanaTex Bitmap Display">
            <a:extLst>
              <a:ext uri="{FF2B5EF4-FFF2-40B4-BE49-F238E27FC236}">
                <a16:creationId xmlns:a16="http://schemas.microsoft.com/office/drawing/2014/main" id="{2A8A95A2-0995-313A-A6B5-DDB6B9286C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68" y="4627144"/>
            <a:ext cx="2835338" cy="320801"/>
          </a:xfrm>
          <a:prstGeom prst="rect">
            <a:avLst/>
          </a:prstGeom>
        </p:spPr>
      </p:pic>
      <p:pic>
        <p:nvPicPr>
          <p:cNvPr id="96" name="图片 95" descr="\documentclass{article}&#10;\usepackage{amsmath}&#10;\pagestyle{empty}&#10;\begin{document}&#10;&#10;$T_k(x) = 2x T_{k - 1}(x) – T_{k - 2}(x)$&#10;&#10;\end{document}" title="IguanaTex Bitmap Display">
            <a:extLst>
              <a:ext uri="{FF2B5EF4-FFF2-40B4-BE49-F238E27FC236}">
                <a16:creationId xmlns:a16="http://schemas.microsoft.com/office/drawing/2014/main" id="{BB40DE0D-CFCB-FF9F-7AC3-C894B1AEED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68" y="5094278"/>
            <a:ext cx="3872656" cy="320801"/>
          </a:xfrm>
          <a:prstGeom prst="rect">
            <a:avLst/>
          </a:prstGeom>
        </p:spPr>
      </p:pic>
      <p:pic>
        <p:nvPicPr>
          <p:cNvPr id="98" name="图片 97" descr="\documentclass{article}&#10;\usepackage{amsmath}&#10;\pagestyle{empty}&#10;\begin{document}&#10;$\{T_k\}$&#10;&#10;&#10;&#10;\end{document}" title="IguanaTex Bitmap Display">
            <a:extLst>
              <a:ext uri="{FF2B5EF4-FFF2-40B4-BE49-F238E27FC236}">
                <a16:creationId xmlns:a16="http://schemas.microsoft.com/office/drawing/2014/main" id="{3B0C7529-E5A5-6F2D-18F1-5DAC76C558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423" y="4248835"/>
            <a:ext cx="623107" cy="323165"/>
          </a:xfrm>
          <a:prstGeom prst="rect">
            <a:avLst/>
          </a:prstGeom>
        </p:spPr>
      </p:pic>
      <p:pic>
        <p:nvPicPr>
          <p:cNvPr id="100" name="图片 99" descr="\documentclass{article}&#10;\usepackage{amsmath}&#10;\pagestyle{empty}&#10;\begin{document}&#10;$L^2([-1, 1], \frac{dy}{\sqrt{1 – y^2}})$&#10;&#10;&#10;&#10;\end{document}" title="IguanaTex Bitmap Display">
            <a:extLst>
              <a:ext uri="{FF2B5EF4-FFF2-40B4-BE49-F238E27FC236}">
                <a16:creationId xmlns:a16="http://schemas.microsoft.com/office/drawing/2014/main" id="{0DECD706-FDF8-7049-EDD0-EA67929D74E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710" y="4655856"/>
            <a:ext cx="1913300" cy="444293"/>
          </a:xfrm>
          <a:prstGeom prst="rect">
            <a:avLst/>
          </a:prstGeom>
        </p:spPr>
      </p:pic>
      <p:pic>
        <p:nvPicPr>
          <p:cNvPr id="104" name="图片 103" descr="\documentclass{article}&#10;\usepackage{amsmath}&#10;\pagestyle{empty}&#10;\begin{document}&#10;$g(x) = \theta_0 T_0(x) + \theta_1   T_1(x)+ \theta_2 T_2(x)+ \cdots$&#10;&#10;&#10;\end{document}" title="IguanaTex Bitmap Display">
            <a:extLst>
              <a:ext uri="{FF2B5EF4-FFF2-40B4-BE49-F238E27FC236}">
                <a16:creationId xmlns:a16="http://schemas.microsoft.com/office/drawing/2014/main" id="{B24E6851-92AE-9A39-A49B-B808EAD0A3F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307" y="6195971"/>
            <a:ext cx="8055774" cy="4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4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266477"/>
            <a:ext cx="45377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图神经网络（GNNs）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01133" y="1907541"/>
            <a:ext cx="1447165" cy="885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800" dirty="0">
                <a:solidFill>
                  <a:srgbClr val="4F81BC"/>
                </a:solidFill>
                <a:latin typeface="Microsoft JhengHei UI"/>
                <a:cs typeface="Microsoft JhengHei UI"/>
              </a:rPr>
              <a:t>聚焦于</a:t>
            </a:r>
            <a:r>
              <a:rPr sz="2800" spc="-5" dirty="0">
                <a:solidFill>
                  <a:srgbClr val="4F81BC"/>
                </a:solidFill>
                <a:latin typeface="Microsoft JhengHei UI"/>
                <a:cs typeface="Microsoft JhengHei UI"/>
              </a:rPr>
              <a:t>节</a:t>
            </a:r>
            <a:r>
              <a:rPr sz="2800" dirty="0">
                <a:solidFill>
                  <a:srgbClr val="4F81BC"/>
                </a:solidFill>
                <a:latin typeface="Microsoft JhengHei UI"/>
                <a:cs typeface="Microsoft JhengHei UI"/>
              </a:rPr>
              <a:t>点的任</a:t>
            </a:r>
            <a:r>
              <a:rPr sz="2800" spc="-5" dirty="0">
                <a:solidFill>
                  <a:srgbClr val="4F81BC"/>
                </a:solidFill>
                <a:latin typeface="Microsoft JhengHei UI"/>
                <a:cs typeface="Microsoft JhengHei UI"/>
              </a:rPr>
              <a:t>务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8504" y="3624518"/>
            <a:ext cx="661670" cy="382905"/>
          </a:xfrm>
          <a:custGeom>
            <a:avLst/>
            <a:gdLst/>
            <a:ahLst/>
            <a:cxnLst/>
            <a:rect l="l" t="t" r="r" b="b"/>
            <a:pathLst>
              <a:path w="661670" h="382904">
                <a:moveTo>
                  <a:pt x="469391" y="382524"/>
                </a:moveTo>
                <a:lnTo>
                  <a:pt x="469391" y="286512"/>
                </a:lnTo>
                <a:lnTo>
                  <a:pt x="0" y="286512"/>
                </a:lnTo>
                <a:lnTo>
                  <a:pt x="0" y="96012"/>
                </a:lnTo>
                <a:lnTo>
                  <a:pt x="469391" y="96012"/>
                </a:lnTo>
                <a:lnTo>
                  <a:pt x="469391" y="0"/>
                </a:lnTo>
                <a:lnTo>
                  <a:pt x="661415" y="192024"/>
                </a:lnTo>
                <a:lnTo>
                  <a:pt x="469391" y="382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5525" y="3611805"/>
            <a:ext cx="687070" cy="408305"/>
          </a:xfrm>
          <a:custGeom>
            <a:avLst/>
            <a:gdLst/>
            <a:ahLst/>
            <a:cxnLst/>
            <a:rect l="l" t="t" r="r" b="b"/>
            <a:pathLst>
              <a:path w="687070" h="408304">
                <a:moveTo>
                  <a:pt x="469976" y="108356"/>
                </a:moveTo>
                <a:lnTo>
                  <a:pt x="469976" y="12661"/>
                </a:lnTo>
                <a:lnTo>
                  <a:pt x="470268" y="9969"/>
                </a:lnTo>
                <a:lnTo>
                  <a:pt x="481774" y="0"/>
                </a:lnTo>
                <a:lnTo>
                  <a:pt x="484479" y="88"/>
                </a:lnTo>
                <a:lnTo>
                  <a:pt x="487108" y="762"/>
                </a:lnTo>
                <a:lnTo>
                  <a:pt x="489546" y="1981"/>
                </a:lnTo>
                <a:lnTo>
                  <a:pt x="491655" y="3682"/>
                </a:lnTo>
                <a:lnTo>
                  <a:pt x="500633" y="12661"/>
                </a:lnTo>
                <a:lnTo>
                  <a:pt x="495376" y="12661"/>
                </a:lnTo>
                <a:lnTo>
                  <a:pt x="473697" y="21640"/>
                </a:lnTo>
                <a:lnTo>
                  <a:pt x="495376" y="43319"/>
                </a:lnTo>
                <a:lnTo>
                  <a:pt x="495376" y="95656"/>
                </a:lnTo>
                <a:lnTo>
                  <a:pt x="482676" y="95656"/>
                </a:lnTo>
                <a:lnTo>
                  <a:pt x="469976" y="108356"/>
                </a:lnTo>
                <a:close/>
              </a:path>
              <a:path w="687070" h="408304">
                <a:moveTo>
                  <a:pt x="495376" y="43319"/>
                </a:moveTo>
                <a:lnTo>
                  <a:pt x="473697" y="21640"/>
                </a:lnTo>
                <a:lnTo>
                  <a:pt x="495376" y="12661"/>
                </a:lnTo>
                <a:lnTo>
                  <a:pt x="495376" y="43319"/>
                </a:lnTo>
                <a:close/>
              </a:path>
              <a:path w="687070" h="408304">
                <a:moveTo>
                  <a:pt x="656094" y="204038"/>
                </a:moveTo>
                <a:lnTo>
                  <a:pt x="495376" y="43319"/>
                </a:lnTo>
                <a:lnTo>
                  <a:pt x="495376" y="12661"/>
                </a:lnTo>
                <a:lnTo>
                  <a:pt x="500633" y="12661"/>
                </a:lnTo>
                <a:lnTo>
                  <a:pt x="683031" y="195059"/>
                </a:lnTo>
                <a:lnTo>
                  <a:pt x="665073" y="195059"/>
                </a:lnTo>
                <a:lnTo>
                  <a:pt x="656094" y="204038"/>
                </a:lnTo>
                <a:close/>
              </a:path>
              <a:path w="687070" h="408304">
                <a:moveTo>
                  <a:pt x="469976" y="312432"/>
                </a:moveTo>
                <a:lnTo>
                  <a:pt x="12700" y="312432"/>
                </a:lnTo>
                <a:lnTo>
                  <a:pt x="10210" y="312178"/>
                </a:lnTo>
                <a:lnTo>
                  <a:pt x="0" y="299732"/>
                </a:lnTo>
                <a:lnTo>
                  <a:pt x="0" y="108356"/>
                </a:lnTo>
                <a:lnTo>
                  <a:pt x="12700" y="95656"/>
                </a:lnTo>
                <a:lnTo>
                  <a:pt x="469976" y="95656"/>
                </a:lnTo>
                <a:lnTo>
                  <a:pt x="469976" y="108356"/>
                </a:lnTo>
                <a:lnTo>
                  <a:pt x="25400" y="108356"/>
                </a:lnTo>
                <a:lnTo>
                  <a:pt x="12700" y="121056"/>
                </a:lnTo>
                <a:lnTo>
                  <a:pt x="25400" y="121056"/>
                </a:lnTo>
                <a:lnTo>
                  <a:pt x="25400" y="287032"/>
                </a:lnTo>
                <a:lnTo>
                  <a:pt x="12700" y="287032"/>
                </a:lnTo>
                <a:lnTo>
                  <a:pt x="25400" y="299732"/>
                </a:lnTo>
                <a:lnTo>
                  <a:pt x="469976" y="299732"/>
                </a:lnTo>
                <a:lnTo>
                  <a:pt x="469976" y="312432"/>
                </a:lnTo>
                <a:close/>
              </a:path>
              <a:path w="687070" h="408304">
                <a:moveTo>
                  <a:pt x="482676" y="121056"/>
                </a:moveTo>
                <a:lnTo>
                  <a:pt x="25400" y="121056"/>
                </a:lnTo>
                <a:lnTo>
                  <a:pt x="25400" y="108356"/>
                </a:lnTo>
                <a:lnTo>
                  <a:pt x="469976" y="108356"/>
                </a:lnTo>
                <a:lnTo>
                  <a:pt x="482676" y="95656"/>
                </a:lnTo>
                <a:lnTo>
                  <a:pt x="495376" y="95656"/>
                </a:lnTo>
                <a:lnTo>
                  <a:pt x="495376" y="108356"/>
                </a:lnTo>
                <a:lnTo>
                  <a:pt x="485152" y="120802"/>
                </a:lnTo>
                <a:lnTo>
                  <a:pt x="482676" y="121056"/>
                </a:lnTo>
                <a:close/>
              </a:path>
              <a:path w="687070" h="408304">
                <a:moveTo>
                  <a:pt x="25400" y="121056"/>
                </a:moveTo>
                <a:lnTo>
                  <a:pt x="12700" y="121056"/>
                </a:lnTo>
                <a:lnTo>
                  <a:pt x="25400" y="108356"/>
                </a:lnTo>
                <a:lnTo>
                  <a:pt x="25400" y="121056"/>
                </a:lnTo>
                <a:close/>
              </a:path>
              <a:path w="687070" h="408304">
                <a:moveTo>
                  <a:pt x="665073" y="213017"/>
                </a:moveTo>
                <a:lnTo>
                  <a:pt x="656094" y="204038"/>
                </a:lnTo>
                <a:lnTo>
                  <a:pt x="665073" y="195059"/>
                </a:lnTo>
                <a:lnTo>
                  <a:pt x="665073" y="213017"/>
                </a:lnTo>
                <a:close/>
              </a:path>
              <a:path w="687070" h="408304">
                <a:moveTo>
                  <a:pt x="683031" y="213017"/>
                </a:moveTo>
                <a:lnTo>
                  <a:pt x="665073" y="213017"/>
                </a:lnTo>
                <a:lnTo>
                  <a:pt x="665073" y="195059"/>
                </a:lnTo>
                <a:lnTo>
                  <a:pt x="683031" y="195059"/>
                </a:lnTo>
                <a:lnTo>
                  <a:pt x="684606" y="196989"/>
                </a:lnTo>
                <a:lnTo>
                  <a:pt x="685787" y="199174"/>
                </a:lnTo>
                <a:lnTo>
                  <a:pt x="686511" y="201561"/>
                </a:lnTo>
                <a:lnTo>
                  <a:pt x="686752" y="204038"/>
                </a:lnTo>
                <a:lnTo>
                  <a:pt x="686511" y="206514"/>
                </a:lnTo>
                <a:lnTo>
                  <a:pt x="685787" y="208902"/>
                </a:lnTo>
                <a:lnTo>
                  <a:pt x="684606" y="211099"/>
                </a:lnTo>
                <a:lnTo>
                  <a:pt x="683031" y="213017"/>
                </a:lnTo>
                <a:close/>
              </a:path>
              <a:path w="687070" h="408304">
                <a:moveTo>
                  <a:pt x="500633" y="395414"/>
                </a:moveTo>
                <a:lnTo>
                  <a:pt x="495376" y="395414"/>
                </a:lnTo>
                <a:lnTo>
                  <a:pt x="495376" y="364756"/>
                </a:lnTo>
                <a:lnTo>
                  <a:pt x="656094" y="204038"/>
                </a:lnTo>
                <a:lnTo>
                  <a:pt x="665073" y="213017"/>
                </a:lnTo>
                <a:lnTo>
                  <a:pt x="683031" y="213017"/>
                </a:lnTo>
                <a:lnTo>
                  <a:pt x="500633" y="395414"/>
                </a:lnTo>
                <a:close/>
              </a:path>
              <a:path w="687070" h="408304">
                <a:moveTo>
                  <a:pt x="25400" y="299732"/>
                </a:moveTo>
                <a:lnTo>
                  <a:pt x="12700" y="287032"/>
                </a:lnTo>
                <a:lnTo>
                  <a:pt x="25400" y="287032"/>
                </a:lnTo>
                <a:lnTo>
                  <a:pt x="25400" y="299732"/>
                </a:lnTo>
                <a:close/>
              </a:path>
              <a:path w="687070" h="408304">
                <a:moveTo>
                  <a:pt x="495376" y="312432"/>
                </a:moveTo>
                <a:lnTo>
                  <a:pt x="482676" y="312432"/>
                </a:lnTo>
                <a:lnTo>
                  <a:pt x="469976" y="299732"/>
                </a:lnTo>
                <a:lnTo>
                  <a:pt x="25400" y="299732"/>
                </a:lnTo>
                <a:lnTo>
                  <a:pt x="25400" y="287032"/>
                </a:lnTo>
                <a:lnTo>
                  <a:pt x="482676" y="287032"/>
                </a:lnTo>
                <a:lnTo>
                  <a:pt x="495376" y="299732"/>
                </a:lnTo>
                <a:lnTo>
                  <a:pt x="495376" y="312432"/>
                </a:lnTo>
                <a:close/>
              </a:path>
              <a:path w="687070" h="408304">
                <a:moveTo>
                  <a:pt x="481774" y="408089"/>
                </a:moveTo>
                <a:lnTo>
                  <a:pt x="469976" y="395414"/>
                </a:lnTo>
                <a:lnTo>
                  <a:pt x="469976" y="299732"/>
                </a:lnTo>
                <a:lnTo>
                  <a:pt x="482676" y="312432"/>
                </a:lnTo>
                <a:lnTo>
                  <a:pt x="495376" y="312432"/>
                </a:lnTo>
                <a:lnTo>
                  <a:pt x="495376" y="364756"/>
                </a:lnTo>
                <a:lnTo>
                  <a:pt x="473697" y="386435"/>
                </a:lnTo>
                <a:lnTo>
                  <a:pt x="495376" y="395414"/>
                </a:lnTo>
                <a:lnTo>
                  <a:pt x="500633" y="395414"/>
                </a:lnTo>
                <a:lnTo>
                  <a:pt x="491655" y="404393"/>
                </a:lnTo>
                <a:lnTo>
                  <a:pt x="489546" y="406107"/>
                </a:lnTo>
                <a:lnTo>
                  <a:pt x="487108" y="407314"/>
                </a:lnTo>
                <a:lnTo>
                  <a:pt x="484479" y="407987"/>
                </a:lnTo>
                <a:lnTo>
                  <a:pt x="481774" y="408089"/>
                </a:lnTo>
                <a:close/>
              </a:path>
              <a:path w="687070" h="408304">
                <a:moveTo>
                  <a:pt x="495376" y="395414"/>
                </a:moveTo>
                <a:lnTo>
                  <a:pt x="473697" y="386435"/>
                </a:lnTo>
                <a:lnTo>
                  <a:pt x="495376" y="364756"/>
                </a:lnTo>
                <a:lnTo>
                  <a:pt x="495376" y="395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50201" y="3654998"/>
            <a:ext cx="661670" cy="382905"/>
          </a:xfrm>
          <a:custGeom>
            <a:avLst/>
            <a:gdLst/>
            <a:ahLst/>
            <a:cxnLst/>
            <a:rect l="l" t="t" r="r" b="b"/>
            <a:pathLst>
              <a:path w="661670" h="382904">
                <a:moveTo>
                  <a:pt x="469391" y="382523"/>
                </a:moveTo>
                <a:lnTo>
                  <a:pt x="469391" y="288035"/>
                </a:lnTo>
                <a:lnTo>
                  <a:pt x="0" y="288035"/>
                </a:lnTo>
                <a:lnTo>
                  <a:pt x="0" y="96011"/>
                </a:lnTo>
                <a:lnTo>
                  <a:pt x="469391" y="96011"/>
                </a:lnTo>
                <a:lnTo>
                  <a:pt x="469391" y="0"/>
                </a:lnTo>
                <a:lnTo>
                  <a:pt x="661415" y="192023"/>
                </a:lnTo>
                <a:lnTo>
                  <a:pt x="469391" y="382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6865" y="3642628"/>
            <a:ext cx="687070" cy="408305"/>
          </a:xfrm>
          <a:custGeom>
            <a:avLst/>
            <a:gdLst/>
            <a:ahLst/>
            <a:cxnLst/>
            <a:rect l="l" t="t" r="r" b="b"/>
            <a:pathLst>
              <a:path w="687070" h="408304">
                <a:moveTo>
                  <a:pt x="469988" y="108356"/>
                </a:moveTo>
                <a:lnTo>
                  <a:pt x="469988" y="12674"/>
                </a:lnTo>
                <a:lnTo>
                  <a:pt x="470268" y="9969"/>
                </a:lnTo>
                <a:lnTo>
                  <a:pt x="481774" y="0"/>
                </a:lnTo>
                <a:lnTo>
                  <a:pt x="484492" y="101"/>
                </a:lnTo>
                <a:lnTo>
                  <a:pt x="487121" y="774"/>
                </a:lnTo>
                <a:lnTo>
                  <a:pt x="489546" y="1993"/>
                </a:lnTo>
                <a:lnTo>
                  <a:pt x="491667" y="3695"/>
                </a:lnTo>
                <a:lnTo>
                  <a:pt x="500646" y="12674"/>
                </a:lnTo>
                <a:lnTo>
                  <a:pt x="495388" y="12674"/>
                </a:lnTo>
                <a:lnTo>
                  <a:pt x="473697" y="21653"/>
                </a:lnTo>
                <a:lnTo>
                  <a:pt x="495388" y="43343"/>
                </a:lnTo>
                <a:lnTo>
                  <a:pt x="495388" y="95656"/>
                </a:lnTo>
                <a:lnTo>
                  <a:pt x="482688" y="95656"/>
                </a:lnTo>
                <a:lnTo>
                  <a:pt x="469988" y="108356"/>
                </a:lnTo>
                <a:close/>
              </a:path>
              <a:path w="687070" h="408304">
                <a:moveTo>
                  <a:pt x="495388" y="43343"/>
                </a:moveTo>
                <a:lnTo>
                  <a:pt x="473697" y="21653"/>
                </a:lnTo>
                <a:lnTo>
                  <a:pt x="495388" y="12674"/>
                </a:lnTo>
                <a:lnTo>
                  <a:pt x="495388" y="43343"/>
                </a:lnTo>
                <a:close/>
              </a:path>
              <a:path w="687070" h="408304">
                <a:moveTo>
                  <a:pt x="656106" y="204050"/>
                </a:moveTo>
                <a:lnTo>
                  <a:pt x="495388" y="43343"/>
                </a:lnTo>
                <a:lnTo>
                  <a:pt x="495388" y="12674"/>
                </a:lnTo>
                <a:lnTo>
                  <a:pt x="500646" y="12674"/>
                </a:lnTo>
                <a:lnTo>
                  <a:pt x="683044" y="195072"/>
                </a:lnTo>
                <a:lnTo>
                  <a:pt x="665086" y="195072"/>
                </a:lnTo>
                <a:lnTo>
                  <a:pt x="656106" y="204050"/>
                </a:lnTo>
                <a:close/>
              </a:path>
              <a:path w="687070" h="408304">
                <a:moveTo>
                  <a:pt x="469988" y="312432"/>
                </a:moveTo>
                <a:lnTo>
                  <a:pt x="12700" y="312432"/>
                </a:lnTo>
                <a:lnTo>
                  <a:pt x="10223" y="312191"/>
                </a:lnTo>
                <a:lnTo>
                  <a:pt x="0" y="299732"/>
                </a:lnTo>
                <a:lnTo>
                  <a:pt x="0" y="108356"/>
                </a:lnTo>
                <a:lnTo>
                  <a:pt x="12700" y="95656"/>
                </a:lnTo>
                <a:lnTo>
                  <a:pt x="469988" y="95656"/>
                </a:lnTo>
                <a:lnTo>
                  <a:pt x="469988" y="108356"/>
                </a:lnTo>
                <a:lnTo>
                  <a:pt x="25400" y="108356"/>
                </a:lnTo>
                <a:lnTo>
                  <a:pt x="12700" y="121056"/>
                </a:lnTo>
                <a:lnTo>
                  <a:pt x="25400" y="121056"/>
                </a:lnTo>
                <a:lnTo>
                  <a:pt x="25400" y="287032"/>
                </a:lnTo>
                <a:lnTo>
                  <a:pt x="12700" y="287032"/>
                </a:lnTo>
                <a:lnTo>
                  <a:pt x="25400" y="299732"/>
                </a:lnTo>
                <a:lnTo>
                  <a:pt x="469988" y="299732"/>
                </a:lnTo>
                <a:lnTo>
                  <a:pt x="469988" y="312432"/>
                </a:lnTo>
                <a:close/>
              </a:path>
              <a:path w="687070" h="408304">
                <a:moveTo>
                  <a:pt x="482688" y="121056"/>
                </a:moveTo>
                <a:lnTo>
                  <a:pt x="25400" y="121056"/>
                </a:lnTo>
                <a:lnTo>
                  <a:pt x="25400" y="108356"/>
                </a:lnTo>
                <a:lnTo>
                  <a:pt x="469988" y="108356"/>
                </a:lnTo>
                <a:lnTo>
                  <a:pt x="482688" y="95656"/>
                </a:lnTo>
                <a:lnTo>
                  <a:pt x="495388" y="95656"/>
                </a:lnTo>
                <a:lnTo>
                  <a:pt x="495388" y="108356"/>
                </a:lnTo>
                <a:lnTo>
                  <a:pt x="485165" y="120815"/>
                </a:lnTo>
                <a:lnTo>
                  <a:pt x="482688" y="121056"/>
                </a:lnTo>
                <a:close/>
              </a:path>
              <a:path w="687070" h="408304">
                <a:moveTo>
                  <a:pt x="25400" y="121056"/>
                </a:moveTo>
                <a:lnTo>
                  <a:pt x="12700" y="121056"/>
                </a:lnTo>
                <a:lnTo>
                  <a:pt x="25400" y="108356"/>
                </a:lnTo>
                <a:lnTo>
                  <a:pt x="25400" y="121056"/>
                </a:lnTo>
                <a:close/>
              </a:path>
              <a:path w="687070" h="408304">
                <a:moveTo>
                  <a:pt x="665086" y="213029"/>
                </a:moveTo>
                <a:lnTo>
                  <a:pt x="656106" y="204050"/>
                </a:lnTo>
                <a:lnTo>
                  <a:pt x="665086" y="195072"/>
                </a:lnTo>
                <a:lnTo>
                  <a:pt x="665086" y="213029"/>
                </a:lnTo>
                <a:close/>
              </a:path>
              <a:path w="687070" h="408304">
                <a:moveTo>
                  <a:pt x="683044" y="213029"/>
                </a:moveTo>
                <a:lnTo>
                  <a:pt x="665086" y="213029"/>
                </a:lnTo>
                <a:lnTo>
                  <a:pt x="665086" y="195072"/>
                </a:lnTo>
                <a:lnTo>
                  <a:pt x="683044" y="195072"/>
                </a:lnTo>
                <a:lnTo>
                  <a:pt x="684618" y="196989"/>
                </a:lnTo>
                <a:lnTo>
                  <a:pt x="685787" y="199186"/>
                </a:lnTo>
                <a:lnTo>
                  <a:pt x="686511" y="201574"/>
                </a:lnTo>
                <a:lnTo>
                  <a:pt x="686765" y="204050"/>
                </a:lnTo>
                <a:lnTo>
                  <a:pt x="686511" y="206527"/>
                </a:lnTo>
                <a:lnTo>
                  <a:pt x="685787" y="208915"/>
                </a:lnTo>
                <a:lnTo>
                  <a:pt x="684618" y="211099"/>
                </a:lnTo>
                <a:lnTo>
                  <a:pt x="683044" y="213029"/>
                </a:lnTo>
                <a:close/>
              </a:path>
              <a:path w="687070" h="408304">
                <a:moveTo>
                  <a:pt x="500646" y="395427"/>
                </a:moveTo>
                <a:lnTo>
                  <a:pt x="495388" y="395427"/>
                </a:lnTo>
                <a:lnTo>
                  <a:pt x="495388" y="364758"/>
                </a:lnTo>
                <a:lnTo>
                  <a:pt x="656106" y="204050"/>
                </a:lnTo>
                <a:lnTo>
                  <a:pt x="665086" y="213029"/>
                </a:lnTo>
                <a:lnTo>
                  <a:pt x="683044" y="213029"/>
                </a:lnTo>
                <a:lnTo>
                  <a:pt x="500646" y="395427"/>
                </a:lnTo>
                <a:close/>
              </a:path>
              <a:path w="687070" h="408304">
                <a:moveTo>
                  <a:pt x="25400" y="299732"/>
                </a:moveTo>
                <a:lnTo>
                  <a:pt x="12700" y="287032"/>
                </a:lnTo>
                <a:lnTo>
                  <a:pt x="25400" y="287032"/>
                </a:lnTo>
                <a:lnTo>
                  <a:pt x="25400" y="299732"/>
                </a:lnTo>
                <a:close/>
              </a:path>
              <a:path w="687070" h="408304">
                <a:moveTo>
                  <a:pt x="495388" y="312432"/>
                </a:moveTo>
                <a:lnTo>
                  <a:pt x="482688" y="312432"/>
                </a:lnTo>
                <a:lnTo>
                  <a:pt x="469988" y="299732"/>
                </a:lnTo>
                <a:lnTo>
                  <a:pt x="25400" y="299732"/>
                </a:lnTo>
                <a:lnTo>
                  <a:pt x="25400" y="287032"/>
                </a:lnTo>
                <a:lnTo>
                  <a:pt x="482688" y="287032"/>
                </a:lnTo>
                <a:lnTo>
                  <a:pt x="495388" y="299732"/>
                </a:lnTo>
                <a:lnTo>
                  <a:pt x="495388" y="312432"/>
                </a:lnTo>
                <a:close/>
              </a:path>
              <a:path w="687070" h="408304">
                <a:moveTo>
                  <a:pt x="481774" y="408089"/>
                </a:moveTo>
                <a:lnTo>
                  <a:pt x="469988" y="395427"/>
                </a:lnTo>
                <a:lnTo>
                  <a:pt x="469988" y="299732"/>
                </a:lnTo>
                <a:lnTo>
                  <a:pt x="482688" y="312432"/>
                </a:lnTo>
                <a:lnTo>
                  <a:pt x="495388" y="312432"/>
                </a:lnTo>
                <a:lnTo>
                  <a:pt x="495388" y="364758"/>
                </a:lnTo>
                <a:lnTo>
                  <a:pt x="473697" y="386448"/>
                </a:lnTo>
                <a:lnTo>
                  <a:pt x="495388" y="395427"/>
                </a:lnTo>
                <a:lnTo>
                  <a:pt x="500646" y="395427"/>
                </a:lnTo>
                <a:lnTo>
                  <a:pt x="491667" y="404406"/>
                </a:lnTo>
                <a:lnTo>
                  <a:pt x="489546" y="406107"/>
                </a:lnTo>
                <a:lnTo>
                  <a:pt x="487121" y="407327"/>
                </a:lnTo>
                <a:lnTo>
                  <a:pt x="484492" y="408000"/>
                </a:lnTo>
                <a:lnTo>
                  <a:pt x="481774" y="408089"/>
                </a:lnTo>
                <a:close/>
              </a:path>
              <a:path w="687070" h="408304">
                <a:moveTo>
                  <a:pt x="495388" y="395427"/>
                </a:moveTo>
                <a:lnTo>
                  <a:pt x="473697" y="386448"/>
                </a:lnTo>
                <a:lnTo>
                  <a:pt x="495388" y="364758"/>
                </a:lnTo>
                <a:lnTo>
                  <a:pt x="495388" y="3954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1772" y="3429331"/>
            <a:ext cx="2409698" cy="2568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64528" y="310178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1512" y="3089339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96889" y="310178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83694" y="30893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38393" y="310178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26392" y="3089378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70753" y="310178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58142" y="30893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84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64528" y="328466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51512" y="327130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96889" y="328466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83694" y="32712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8393" y="3284664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26392" y="327134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70753" y="328466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58142" y="327130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699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193675" h="193675">
                <a:moveTo>
                  <a:pt x="167995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167995" y="12699"/>
                </a:lnTo>
                <a:lnTo>
                  <a:pt x="167995" y="25399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699"/>
                </a:lnTo>
                <a:lnTo>
                  <a:pt x="180695" y="25399"/>
                </a:lnTo>
                <a:lnTo>
                  <a:pt x="193395" y="25399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399"/>
                </a:moveTo>
                <a:lnTo>
                  <a:pt x="180695" y="25399"/>
                </a:lnTo>
                <a:lnTo>
                  <a:pt x="167995" y="12699"/>
                </a:lnTo>
                <a:lnTo>
                  <a:pt x="193395" y="12699"/>
                </a:lnTo>
                <a:lnTo>
                  <a:pt x="193395" y="25399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64528" y="345840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5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51512" y="344619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38393" y="3458401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5" h="169545">
                <a:moveTo>
                  <a:pt x="169163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3" y="0"/>
                </a:lnTo>
                <a:lnTo>
                  <a:pt x="169163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26392" y="344623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70753" y="345840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5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8142" y="344619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01460" y="3456876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88952" y="34436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64528" y="364432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51690" y="36318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96889" y="364432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83872" y="36318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39916" y="364432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26570" y="3631871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70753" y="364432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58320" y="363183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64528" y="383330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51512" y="382018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96889" y="383330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83694" y="382018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38393" y="3833305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26392" y="382022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70753" y="383330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58142" y="382018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84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64528" y="401466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51512" y="400216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96889" y="401466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83694" y="400215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38393" y="4014661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6392" y="4002203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70753" y="401466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58142" y="400215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84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64528" y="418992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51512" y="417705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38393" y="4189920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26392" y="417709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970753" y="418992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958142" y="41770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84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01460" y="4186873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40" y="0"/>
                </a:lnTo>
                <a:lnTo>
                  <a:pt x="167640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88952" y="417450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64528" y="43758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51690" y="43626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296889" y="43758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83872" y="436268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39916" y="43758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26570" y="436273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70753" y="43758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58320" y="436268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84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019598" y="4684980"/>
            <a:ext cx="837565" cy="244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4F81BC"/>
                </a:solidFill>
                <a:latin typeface="宋体"/>
                <a:cs typeface="宋体"/>
              </a:rPr>
              <a:t>节</a:t>
            </a:r>
            <a:r>
              <a:rPr sz="1600" dirty="0">
                <a:solidFill>
                  <a:srgbClr val="4F81BC"/>
                </a:solidFill>
                <a:latin typeface="MS PGothic"/>
                <a:cs typeface="MS PGothic"/>
              </a:rPr>
              <a:t>点表</a:t>
            </a:r>
            <a:r>
              <a:rPr sz="1600" spc="-5" dirty="0">
                <a:solidFill>
                  <a:srgbClr val="4F81BC"/>
                </a:solidFill>
                <a:latin typeface="MS PGothic"/>
                <a:cs typeface="MS PGothic"/>
              </a:rPr>
              <a:t>示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650457" y="310178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38113" y="3089327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50457" y="3284664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38113" y="327129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50457" y="3458401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39" h="169545">
                <a:moveTo>
                  <a:pt x="167639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39" y="0"/>
                </a:lnTo>
                <a:lnTo>
                  <a:pt x="167639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638113" y="344618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650458" y="364432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638291" y="36318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50457" y="383330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38113" y="3820186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50457" y="401466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38113" y="400215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50457" y="418992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7640"/>
                </a:moveTo>
                <a:lnTo>
                  <a:pt x="0" y="167640"/>
                </a:lnTo>
                <a:lnTo>
                  <a:pt x="0" y="0"/>
                </a:lnTo>
                <a:lnTo>
                  <a:pt x="167639" y="0"/>
                </a:lnTo>
                <a:lnTo>
                  <a:pt x="167639" y="16764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38113" y="4177044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650458" y="4375849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3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3" y="0"/>
                </a:lnTo>
                <a:lnTo>
                  <a:pt x="169163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38291" y="436268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738080" y="373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724772" y="372228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568917" y="3734245"/>
            <a:ext cx="169545" cy="169545"/>
          </a:xfrm>
          <a:custGeom>
            <a:avLst/>
            <a:gdLst/>
            <a:ahLst/>
            <a:cxnLst/>
            <a:rect l="l" t="t" r="r" b="b"/>
            <a:pathLst>
              <a:path w="169545" h="169545">
                <a:moveTo>
                  <a:pt x="169163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9163" y="0"/>
                </a:lnTo>
                <a:lnTo>
                  <a:pt x="169163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556967" y="372228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82" y="193382"/>
                </a:moveTo>
                <a:lnTo>
                  <a:pt x="12700" y="193382"/>
                </a:lnTo>
                <a:lnTo>
                  <a:pt x="10210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82" y="0"/>
                </a:lnTo>
                <a:lnTo>
                  <a:pt x="19338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82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82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8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82" y="12700"/>
                </a:lnTo>
                <a:lnTo>
                  <a:pt x="167982" y="25400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167982" y="12700"/>
                </a:lnTo>
                <a:lnTo>
                  <a:pt x="180682" y="25400"/>
                </a:lnTo>
                <a:lnTo>
                  <a:pt x="193382" y="25400"/>
                </a:lnTo>
                <a:lnTo>
                  <a:pt x="193382" y="167982"/>
                </a:lnTo>
                <a:lnTo>
                  <a:pt x="1806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25400"/>
                </a:moveTo>
                <a:lnTo>
                  <a:pt x="180682" y="25400"/>
                </a:lnTo>
                <a:lnTo>
                  <a:pt x="167982" y="12700"/>
                </a:lnTo>
                <a:lnTo>
                  <a:pt x="193382" y="12700"/>
                </a:lnTo>
                <a:lnTo>
                  <a:pt x="193382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82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82" y="167982"/>
                </a:lnTo>
                <a:lnTo>
                  <a:pt x="167982" y="180682"/>
                </a:lnTo>
                <a:close/>
              </a:path>
              <a:path w="193675" h="193675">
                <a:moveTo>
                  <a:pt x="193382" y="180682"/>
                </a:moveTo>
                <a:lnTo>
                  <a:pt x="167982" y="180682"/>
                </a:lnTo>
                <a:lnTo>
                  <a:pt x="180682" y="167982"/>
                </a:lnTo>
                <a:lnTo>
                  <a:pt x="193382" y="167982"/>
                </a:lnTo>
                <a:lnTo>
                  <a:pt x="193382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411946" y="3735768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169164" y="167639"/>
                </a:moveTo>
                <a:lnTo>
                  <a:pt x="0" y="167639"/>
                </a:lnTo>
                <a:lnTo>
                  <a:pt x="0" y="0"/>
                </a:lnTo>
                <a:lnTo>
                  <a:pt x="169164" y="0"/>
                </a:lnTo>
                <a:lnTo>
                  <a:pt x="169164" y="16763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399652" y="3722320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95"/>
                </a:moveTo>
                <a:lnTo>
                  <a:pt x="12700" y="193395"/>
                </a:lnTo>
                <a:lnTo>
                  <a:pt x="10223" y="193141"/>
                </a:lnTo>
                <a:lnTo>
                  <a:pt x="0" y="180695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95"/>
                </a:lnTo>
                <a:lnTo>
                  <a:pt x="12700" y="167995"/>
                </a:lnTo>
                <a:lnTo>
                  <a:pt x="25400" y="180695"/>
                </a:lnTo>
                <a:lnTo>
                  <a:pt x="193395" y="180695"/>
                </a:lnTo>
                <a:lnTo>
                  <a:pt x="193154" y="183172"/>
                </a:lnTo>
                <a:lnTo>
                  <a:pt x="183172" y="193141"/>
                </a:lnTo>
                <a:lnTo>
                  <a:pt x="180695" y="193395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95"/>
                </a:lnTo>
                <a:lnTo>
                  <a:pt x="1806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95"/>
                </a:moveTo>
                <a:lnTo>
                  <a:pt x="12700" y="167995"/>
                </a:lnTo>
                <a:lnTo>
                  <a:pt x="25400" y="167995"/>
                </a:lnTo>
                <a:lnTo>
                  <a:pt x="25400" y="180695"/>
                </a:lnTo>
                <a:close/>
              </a:path>
              <a:path w="193675" h="193675">
                <a:moveTo>
                  <a:pt x="167995" y="180695"/>
                </a:moveTo>
                <a:lnTo>
                  <a:pt x="25400" y="180695"/>
                </a:lnTo>
                <a:lnTo>
                  <a:pt x="25400" y="167995"/>
                </a:lnTo>
                <a:lnTo>
                  <a:pt x="167995" y="167995"/>
                </a:lnTo>
                <a:lnTo>
                  <a:pt x="167995" y="180695"/>
                </a:lnTo>
                <a:close/>
              </a:path>
              <a:path w="193675" h="193675">
                <a:moveTo>
                  <a:pt x="193395" y="180695"/>
                </a:moveTo>
                <a:lnTo>
                  <a:pt x="167995" y="180695"/>
                </a:lnTo>
                <a:lnTo>
                  <a:pt x="180695" y="167995"/>
                </a:lnTo>
                <a:lnTo>
                  <a:pt x="193395" y="167995"/>
                </a:lnTo>
                <a:lnTo>
                  <a:pt x="193395" y="180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44304" y="373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231415" y="372228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10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41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9322855" y="4680040"/>
            <a:ext cx="634365" cy="244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4F81BC"/>
                </a:solidFill>
                <a:latin typeface="宋体"/>
                <a:cs typeface="宋体"/>
              </a:rPr>
              <a:t>图</a:t>
            </a:r>
            <a:r>
              <a:rPr sz="1600" dirty="0">
                <a:solidFill>
                  <a:srgbClr val="4F81BC"/>
                </a:solidFill>
                <a:latin typeface="MS PGothic"/>
                <a:cs typeface="MS PGothic"/>
              </a:rPr>
              <a:t>表</a:t>
            </a:r>
            <a:r>
              <a:rPr sz="1600" spc="-5" dirty="0">
                <a:solidFill>
                  <a:srgbClr val="4F81BC"/>
                </a:solidFill>
                <a:latin typeface="MS PGothic"/>
                <a:cs typeface="MS PGothic"/>
              </a:rPr>
              <a:t>示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895052" y="3734245"/>
            <a:ext cx="167640" cy="169545"/>
          </a:xfrm>
          <a:custGeom>
            <a:avLst/>
            <a:gdLst/>
            <a:ahLst/>
            <a:cxnLst/>
            <a:rect l="l" t="t" r="r" b="b"/>
            <a:pathLst>
              <a:path w="167640" h="169545">
                <a:moveTo>
                  <a:pt x="167640" y="169163"/>
                </a:moveTo>
                <a:lnTo>
                  <a:pt x="0" y="169163"/>
                </a:lnTo>
                <a:lnTo>
                  <a:pt x="0" y="0"/>
                </a:lnTo>
                <a:lnTo>
                  <a:pt x="167640" y="0"/>
                </a:lnTo>
                <a:lnTo>
                  <a:pt x="167640" y="169163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882087" y="3722282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180695" y="193382"/>
                </a:moveTo>
                <a:lnTo>
                  <a:pt x="12700" y="193382"/>
                </a:lnTo>
                <a:lnTo>
                  <a:pt x="10223" y="193141"/>
                </a:lnTo>
                <a:lnTo>
                  <a:pt x="0" y="180682"/>
                </a:lnTo>
                <a:lnTo>
                  <a:pt x="0" y="12700"/>
                </a:lnTo>
                <a:lnTo>
                  <a:pt x="12700" y="0"/>
                </a:lnTo>
                <a:lnTo>
                  <a:pt x="180695" y="0"/>
                </a:lnTo>
                <a:lnTo>
                  <a:pt x="19339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67982"/>
                </a:lnTo>
                <a:lnTo>
                  <a:pt x="12700" y="167982"/>
                </a:lnTo>
                <a:lnTo>
                  <a:pt x="25400" y="180682"/>
                </a:lnTo>
                <a:lnTo>
                  <a:pt x="193395" y="180682"/>
                </a:lnTo>
                <a:lnTo>
                  <a:pt x="193154" y="183159"/>
                </a:lnTo>
                <a:lnTo>
                  <a:pt x="183172" y="193141"/>
                </a:lnTo>
                <a:lnTo>
                  <a:pt x="180695" y="193382"/>
                </a:lnTo>
                <a:close/>
              </a:path>
              <a:path w="193675" h="1936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93675" h="193675">
                <a:moveTo>
                  <a:pt x="16799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67995" y="12700"/>
                </a:lnTo>
                <a:lnTo>
                  <a:pt x="167995" y="25400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167995" y="12700"/>
                </a:lnTo>
                <a:lnTo>
                  <a:pt x="180695" y="25400"/>
                </a:lnTo>
                <a:lnTo>
                  <a:pt x="193395" y="25400"/>
                </a:lnTo>
                <a:lnTo>
                  <a:pt x="193395" y="167982"/>
                </a:lnTo>
                <a:lnTo>
                  <a:pt x="1806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25400"/>
                </a:moveTo>
                <a:lnTo>
                  <a:pt x="180695" y="25400"/>
                </a:lnTo>
                <a:lnTo>
                  <a:pt x="167995" y="12700"/>
                </a:lnTo>
                <a:lnTo>
                  <a:pt x="193395" y="12700"/>
                </a:lnTo>
                <a:lnTo>
                  <a:pt x="193395" y="25400"/>
                </a:lnTo>
                <a:close/>
              </a:path>
              <a:path w="193675" h="193675">
                <a:moveTo>
                  <a:pt x="25400" y="180682"/>
                </a:moveTo>
                <a:lnTo>
                  <a:pt x="12700" y="167982"/>
                </a:lnTo>
                <a:lnTo>
                  <a:pt x="25400" y="167982"/>
                </a:lnTo>
                <a:lnTo>
                  <a:pt x="25400" y="180682"/>
                </a:lnTo>
                <a:close/>
              </a:path>
              <a:path w="193675" h="193675">
                <a:moveTo>
                  <a:pt x="167995" y="180682"/>
                </a:moveTo>
                <a:lnTo>
                  <a:pt x="25400" y="180682"/>
                </a:lnTo>
                <a:lnTo>
                  <a:pt x="25400" y="167982"/>
                </a:lnTo>
                <a:lnTo>
                  <a:pt x="167995" y="167982"/>
                </a:lnTo>
                <a:lnTo>
                  <a:pt x="167995" y="180682"/>
                </a:lnTo>
                <a:close/>
              </a:path>
              <a:path w="193675" h="193675">
                <a:moveTo>
                  <a:pt x="193395" y="180682"/>
                </a:moveTo>
                <a:lnTo>
                  <a:pt x="167995" y="180682"/>
                </a:lnTo>
                <a:lnTo>
                  <a:pt x="180695" y="167982"/>
                </a:lnTo>
                <a:lnTo>
                  <a:pt x="193395" y="167982"/>
                </a:lnTo>
                <a:lnTo>
                  <a:pt x="193395" y="180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4735590" y="3336558"/>
            <a:ext cx="634365" cy="244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FF0000"/>
                </a:solidFill>
                <a:latin typeface="宋体"/>
                <a:cs typeface="宋体"/>
              </a:rPr>
              <a:t>图滤</a:t>
            </a:r>
            <a:r>
              <a:rPr sz="1600" spc="-5" dirty="0">
                <a:solidFill>
                  <a:srgbClr val="FF0000"/>
                </a:solidFill>
                <a:latin typeface="MS PGothic"/>
                <a:cs typeface="MS PGothic"/>
              </a:rPr>
              <a:t>波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43953" y="3336710"/>
            <a:ext cx="634365" cy="244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FF0000"/>
                </a:solidFill>
                <a:latin typeface="宋体"/>
                <a:cs typeface="宋体"/>
              </a:rPr>
              <a:t>图</a:t>
            </a:r>
            <a:r>
              <a:rPr sz="1600" dirty="0">
                <a:solidFill>
                  <a:srgbClr val="FF0000"/>
                </a:solidFill>
                <a:latin typeface="MS PGothic"/>
                <a:cs typeface="MS PGothic"/>
              </a:rPr>
              <a:t>池</a:t>
            </a:r>
            <a:r>
              <a:rPr sz="1600" spc="-5" dirty="0">
                <a:solidFill>
                  <a:srgbClr val="FF0000"/>
                </a:solidFill>
                <a:latin typeface="MS PGothic"/>
                <a:cs typeface="MS PGothic"/>
              </a:rPr>
              <a:t>化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434488" y="2932443"/>
            <a:ext cx="361950" cy="320040"/>
          </a:xfrm>
          <a:custGeom>
            <a:avLst/>
            <a:gdLst/>
            <a:ahLst/>
            <a:cxnLst/>
            <a:rect l="l" t="t" r="r" b="b"/>
            <a:pathLst>
              <a:path w="361950" h="320039">
                <a:moveTo>
                  <a:pt x="0" y="319951"/>
                </a:moveTo>
                <a:lnTo>
                  <a:pt x="0" y="297916"/>
                </a:lnTo>
                <a:lnTo>
                  <a:pt x="9613" y="297916"/>
                </a:lnTo>
                <a:lnTo>
                  <a:pt x="22892" y="296933"/>
                </a:lnTo>
                <a:lnTo>
                  <a:pt x="64436" y="243448"/>
                </a:lnTo>
                <a:lnTo>
                  <a:pt x="87442" y="192631"/>
                </a:lnTo>
                <a:lnTo>
                  <a:pt x="119321" y="117249"/>
                </a:lnTo>
                <a:lnTo>
                  <a:pt x="162648" y="12458"/>
                </a:lnTo>
                <a:lnTo>
                  <a:pt x="165544" y="3835"/>
                </a:lnTo>
                <a:lnTo>
                  <a:pt x="167462" y="0"/>
                </a:lnTo>
                <a:lnTo>
                  <a:pt x="194411" y="0"/>
                </a:lnTo>
                <a:lnTo>
                  <a:pt x="199224" y="12458"/>
                </a:lnTo>
                <a:lnTo>
                  <a:pt x="227989" y="82384"/>
                </a:lnTo>
                <a:lnTo>
                  <a:pt x="159765" y="82384"/>
                </a:lnTo>
                <a:lnTo>
                  <a:pt x="107797" y="209791"/>
                </a:lnTo>
                <a:lnTo>
                  <a:pt x="280398" y="209791"/>
                </a:lnTo>
                <a:lnTo>
                  <a:pt x="289462" y="231825"/>
                </a:lnTo>
                <a:lnTo>
                  <a:pt x="98170" y="231825"/>
                </a:lnTo>
                <a:lnTo>
                  <a:pt x="75069" y="286423"/>
                </a:lnTo>
                <a:lnTo>
                  <a:pt x="75069" y="287388"/>
                </a:lnTo>
                <a:lnTo>
                  <a:pt x="73139" y="292176"/>
                </a:lnTo>
                <a:lnTo>
                  <a:pt x="79470" y="295839"/>
                </a:lnTo>
                <a:lnTo>
                  <a:pt x="93472" y="299953"/>
                </a:lnTo>
                <a:lnTo>
                  <a:pt x="107654" y="307122"/>
                </a:lnTo>
                <a:lnTo>
                  <a:pt x="113500" y="318033"/>
                </a:lnTo>
                <a:lnTo>
                  <a:pt x="53898" y="318033"/>
                </a:lnTo>
                <a:lnTo>
                  <a:pt x="41821" y="318199"/>
                </a:lnTo>
                <a:lnTo>
                  <a:pt x="28030" y="318635"/>
                </a:lnTo>
                <a:lnTo>
                  <a:pt x="0" y="319951"/>
                </a:lnTo>
                <a:close/>
              </a:path>
              <a:path w="361950" h="320039">
                <a:moveTo>
                  <a:pt x="280398" y="209791"/>
                </a:moveTo>
                <a:lnTo>
                  <a:pt x="212699" y="209791"/>
                </a:lnTo>
                <a:lnTo>
                  <a:pt x="159765" y="82384"/>
                </a:lnTo>
                <a:lnTo>
                  <a:pt x="227989" y="82384"/>
                </a:lnTo>
                <a:lnTo>
                  <a:pt x="280398" y="209791"/>
                </a:lnTo>
                <a:close/>
              </a:path>
              <a:path w="361950" h="320039">
                <a:moveTo>
                  <a:pt x="316649" y="297916"/>
                </a:moveTo>
                <a:lnTo>
                  <a:pt x="249275" y="297916"/>
                </a:lnTo>
                <a:lnTo>
                  <a:pt x="221360" y="231825"/>
                </a:lnTo>
                <a:lnTo>
                  <a:pt x="289462" y="231825"/>
                </a:lnTo>
                <a:lnTo>
                  <a:pt x="316649" y="297916"/>
                </a:lnTo>
                <a:close/>
              </a:path>
              <a:path w="361950" h="320039">
                <a:moveTo>
                  <a:pt x="205003" y="319951"/>
                </a:moveTo>
                <a:lnTo>
                  <a:pt x="205003" y="297916"/>
                </a:lnTo>
                <a:lnTo>
                  <a:pt x="361886" y="297916"/>
                </a:lnTo>
                <a:lnTo>
                  <a:pt x="361886" y="318063"/>
                </a:lnTo>
                <a:lnTo>
                  <a:pt x="268075" y="318063"/>
                </a:lnTo>
                <a:lnTo>
                  <a:pt x="245186" y="318273"/>
                </a:lnTo>
                <a:lnTo>
                  <a:pt x="222658" y="318842"/>
                </a:lnTo>
                <a:lnTo>
                  <a:pt x="205003" y="319951"/>
                </a:lnTo>
                <a:close/>
              </a:path>
              <a:path w="361950" h="320039">
                <a:moveTo>
                  <a:pt x="114528" y="319951"/>
                </a:moveTo>
                <a:lnTo>
                  <a:pt x="100183" y="318842"/>
                </a:lnTo>
                <a:lnTo>
                  <a:pt x="84213" y="318273"/>
                </a:lnTo>
                <a:lnTo>
                  <a:pt x="68244" y="318063"/>
                </a:lnTo>
                <a:lnTo>
                  <a:pt x="53898" y="318033"/>
                </a:lnTo>
                <a:lnTo>
                  <a:pt x="113500" y="318033"/>
                </a:lnTo>
                <a:lnTo>
                  <a:pt x="114528" y="319951"/>
                </a:lnTo>
                <a:close/>
              </a:path>
              <a:path w="361950" h="320039">
                <a:moveTo>
                  <a:pt x="361886" y="319951"/>
                </a:moveTo>
                <a:lnTo>
                  <a:pt x="345820" y="318842"/>
                </a:lnTo>
                <a:lnTo>
                  <a:pt x="325066" y="318273"/>
                </a:lnTo>
                <a:lnTo>
                  <a:pt x="303954" y="318063"/>
                </a:lnTo>
                <a:lnTo>
                  <a:pt x="361886" y="318063"/>
                </a:lnTo>
                <a:lnTo>
                  <a:pt x="361886" y="319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905000" y="1295400"/>
            <a:ext cx="1348346" cy="1472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8717090" y="1907541"/>
            <a:ext cx="1447165" cy="885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800" dirty="0">
                <a:solidFill>
                  <a:srgbClr val="4F81BC"/>
                </a:solidFill>
                <a:latin typeface="Microsoft JhengHei UI"/>
                <a:cs typeface="Microsoft JhengHei UI"/>
              </a:rPr>
              <a:t>聚焦于</a:t>
            </a:r>
            <a:r>
              <a:rPr sz="2800" spc="-5" dirty="0">
                <a:solidFill>
                  <a:srgbClr val="4F81BC"/>
                </a:solidFill>
                <a:latin typeface="Microsoft JhengHei UI"/>
                <a:cs typeface="Microsoft JhengHei UI"/>
              </a:rPr>
              <a:t>图</a:t>
            </a:r>
            <a:r>
              <a:rPr sz="2800" dirty="0">
                <a:solidFill>
                  <a:srgbClr val="4F81BC"/>
                </a:solidFill>
                <a:latin typeface="Microsoft JhengHei UI"/>
                <a:cs typeface="Microsoft JhengHei UI"/>
              </a:rPr>
              <a:t>的任</a:t>
            </a:r>
            <a:r>
              <a:rPr sz="2800" spc="-5" dirty="0">
                <a:solidFill>
                  <a:srgbClr val="4F81BC"/>
                </a:solidFill>
                <a:latin typeface="Microsoft JhengHei UI"/>
                <a:cs typeface="Microsoft JhengHei UI"/>
              </a:rPr>
              <a:t>务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465908" y="6169344"/>
            <a:ext cx="293370" cy="313055"/>
          </a:xfrm>
          <a:custGeom>
            <a:avLst/>
            <a:gdLst/>
            <a:ahLst/>
            <a:cxnLst/>
            <a:rect l="l" t="t" r="r" b="b"/>
            <a:pathLst>
              <a:path w="293369" h="313054">
                <a:moveTo>
                  <a:pt x="292938" y="108038"/>
                </a:moveTo>
                <a:lnTo>
                  <a:pt x="271741" y="108038"/>
                </a:lnTo>
                <a:lnTo>
                  <a:pt x="264468" y="70898"/>
                </a:lnTo>
                <a:lnTo>
                  <a:pt x="250420" y="42335"/>
                </a:lnTo>
                <a:lnTo>
                  <a:pt x="223905" y="23992"/>
                </a:lnTo>
                <a:lnTo>
                  <a:pt x="179235" y="17513"/>
                </a:lnTo>
                <a:lnTo>
                  <a:pt x="0" y="17513"/>
                </a:lnTo>
                <a:lnTo>
                  <a:pt x="0" y="0"/>
                </a:lnTo>
                <a:lnTo>
                  <a:pt x="278866" y="0"/>
                </a:lnTo>
                <a:lnTo>
                  <a:pt x="292938" y="108038"/>
                </a:lnTo>
                <a:close/>
              </a:path>
              <a:path w="293369" h="313054">
                <a:moveTo>
                  <a:pt x="115633" y="290055"/>
                </a:moveTo>
                <a:lnTo>
                  <a:pt x="50114" y="290055"/>
                </a:lnTo>
                <a:lnTo>
                  <a:pt x="50114" y="17513"/>
                </a:lnTo>
                <a:lnTo>
                  <a:pt x="115633" y="17513"/>
                </a:lnTo>
                <a:lnTo>
                  <a:pt x="115633" y="143078"/>
                </a:lnTo>
                <a:lnTo>
                  <a:pt x="208140" y="143078"/>
                </a:lnTo>
                <a:lnTo>
                  <a:pt x="208140" y="164490"/>
                </a:lnTo>
                <a:lnTo>
                  <a:pt x="115633" y="164490"/>
                </a:lnTo>
                <a:lnTo>
                  <a:pt x="115633" y="290055"/>
                </a:lnTo>
                <a:close/>
              </a:path>
              <a:path w="293369" h="313054">
                <a:moveTo>
                  <a:pt x="208140" y="143078"/>
                </a:moveTo>
                <a:lnTo>
                  <a:pt x="137795" y="143078"/>
                </a:lnTo>
                <a:lnTo>
                  <a:pt x="164585" y="139352"/>
                </a:lnTo>
                <a:lnTo>
                  <a:pt x="179357" y="128601"/>
                </a:lnTo>
                <a:lnTo>
                  <a:pt x="185634" y="111461"/>
                </a:lnTo>
                <a:lnTo>
                  <a:pt x="186944" y="88569"/>
                </a:lnTo>
                <a:lnTo>
                  <a:pt x="208140" y="88569"/>
                </a:lnTo>
                <a:lnTo>
                  <a:pt x="208140" y="143078"/>
                </a:lnTo>
                <a:close/>
              </a:path>
              <a:path w="293369" h="313054">
                <a:moveTo>
                  <a:pt x="208140" y="218998"/>
                </a:moveTo>
                <a:lnTo>
                  <a:pt x="186944" y="218998"/>
                </a:lnTo>
                <a:lnTo>
                  <a:pt x="185499" y="196112"/>
                </a:lnTo>
                <a:lnTo>
                  <a:pt x="178995" y="178971"/>
                </a:lnTo>
                <a:lnTo>
                  <a:pt x="164178" y="168217"/>
                </a:lnTo>
                <a:lnTo>
                  <a:pt x="137795" y="164490"/>
                </a:lnTo>
                <a:lnTo>
                  <a:pt x="208140" y="164490"/>
                </a:lnTo>
                <a:lnTo>
                  <a:pt x="208140" y="218998"/>
                </a:lnTo>
                <a:close/>
              </a:path>
              <a:path w="293369" h="313054">
                <a:moveTo>
                  <a:pt x="0" y="312445"/>
                </a:moveTo>
                <a:lnTo>
                  <a:pt x="0" y="290055"/>
                </a:lnTo>
                <a:lnTo>
                  <a:pt x="177304" y="290055"/>
                </a:lnTo>
                <a:lnTo>
                  <a:pt x="177304" y="310520"/>
                </a:lnTo>
                <a:lnTo>
                  <a:pt x="64638" y="310520"/>
                </a:lnTo>
                <a:lnTo>
                  <a:pt x="40835" y="310734"/>
                </a:lnTo>
                <a:lnTo>
                  <a:pt x="17572" y="311314"/>
                </a:lnTo>
                <a:lnTo>
                  <a:pt x="0" y="312445"/>
                </a:lnTo>
                <a:close/>
              </a:path>
              <a:path w="293369" h="313054">
                <a:moveTo>
                  <a:pt x="177304" y="312445"/>
                </a:moveTo>
                <a:lnTo>
                  <a:pt x="157416" y="311314"/>
                </a:lnTo>
                <a:lnTo>
                  <a:pt x="131654" y="310734"/>
                </a:lnTo>
                <a:lnTo>
                  <a:pt x="105349" y="310520"/>
                </a:lnTo>
                <a:lnTo>
                  <a:pt x="177304" y="310520"/>
                </a:lnTo>
                <a:lnTo>
                  <a:pt x="177304" y="312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7355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18" y="211191"/>
            <a:ext cx="248983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Cheb-Filter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2000" y="1439672"/>
            <a:ext cx="380774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dirty="0">
                <a:latin typeface="Microsoft JhengHei UI"/>
                <a:cs typeface="Microsoft JhengHei UI"/>
              </a:rPr>
              <a:t>利用 </a:t>
            </a:r>
            <a:r>
              <a:rPr sz="2100" spc="-5" dirty="0" err="1">
                <a:latin typeface="Microsoft JhengHei UI"/>
                <a:cs typeface="Microsoft JhengHei UI"/>
              </a:rPr>
              <a:t>Chebyshev多项式来拟合</a:t>
            </a:r>
            <a:endParaRPr sz="2100" dirty="0">
              <a:latin typeface="Cambria Math"/>
              <a:cs typeface="Cambria Math"/>
            </a:endParaRPr>
          </a:p>
        </p:txBody>
      </p:sp>
      <p:pic>
        <p:nvPicPr>
          <p:cNvPr id="63" name="图片 62" descr="\documentclass{article}&#10;\usepackage{amsmath}&#10;\pagestyle{empty}&#10;\begin{document}&#10;$\hat{g}(\Lambda)$&#10;&#10;&#10;&#10;&#10;\end{document}" title="IguanaTex Bitmap Display">
            <a:extLst>
              <a:ext uri="{FF2B5EF4-FFF2-40B4-BE49-F238E27FC236}">
                <a16:creationId xmlns:a16="http://schemas.microsoft.com/office/drawing/2014/main" id="{F5309F0E-4F6E-C46E-658E-BC0CB0BCC3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69" y="1367253"/>
            <a:ext cx="705588" cy="378886"/>
          </a:xfrm>
          <a:prstGeom prst="rect">
            <a:avLst/>
          </a:prstGeom>
        </p:spPr>
      </p:pic>
      <p:pic>
        <p:nvPicPr>
          <p:cNvPr id="67" name="图片 66" descr="\documentclass{article}&#10;\usepackage{amsmath}&#10;\pagestyle{empty}&#10;\begin{document}&#10;&#10;$\hat{g}(\Lambda) = \sum_{k = 0}^K \theta_k T_k(\tilde{\Lambda}),~\text{with}~\tilde{\Lambda} = \frac{2 \Lambda} {\lambda_{max}} - 1   $&#10;&#10;&#10;\end{document}" title="IguanaTex Bitmap Display">
            <a:extLst>
              <a:ext uri="{FF2B5EF4-FFF2-40B4-BE49-F238E27FC236}">
                <a16:creationId xmlns:a16="http://schemas.microsoft.com/office/drawing/2014/main" id="{756B3691-E25D-00FD-95C6-133EB463BD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50" y="2644495"/>
            <a:ext cx="8485700" cy="6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653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18" y="211191"/>
            <a:ext cx="248983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Cheb-Filter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2000" y="1439672"/>
            <a:ext cx="380774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dirty="0">
                <a:latin typeface="Microsoft JhengHei UI"/>
                <a:cs typeface="Microsoft JhengHei UI"/>
              </a:rPr>
              <a:t>利用 </a:t>
            </a:r>
            <a:r>
              <a:rPr sz="2100" spc="-5" dirty="0" err="1">
                <a:latin typeface="Microsoft JhengHei UI"/>
                <a:cs typeface="Microsoft JhengHei UI"/>
              </a:rPr>
              <a:t>Chebyshev多项式来拟合</a:t>
            </a:r>
            <a:endParaRPr sz="2100" dirty="0">
              <a:latin typeface="Cambria Math"/>
              <a:cs typeface="Cambria Math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610600" y="3048000"/>
            <a:ext cx="1004620" cy="369332"/>
          </a:xfrm>
          <a:custGeom>
            <a:avLst/>
            <a:gdLst/>
            <a:ahLst/>
            <a:cxnLst/>
            <a:rect l="l" t="t" r="r" b="b"/>
            <a:pathLst>
              <a:path w="777240" h="309880">
                <a:moveTo>
                  <a:pt x="725424" y="309372"/>
                </a:moveTo>
                <a:lnTo>
                  <a:pt x="51815" y="309372"/>
                </a:lnTo>
                <a:lnTo>
                  <a:pt x="31759" y="304994"/>
                </a:lnTo>
                <a:lnTo>
                  <a:pt x="15349" y="293808"/>
                </a:lnTo>
                <a:lnTo>
                  <a:pt x="4218" y="277450"/>
                </a:lnTo>
                <a:lnTo>
                  <a:pt x="0" y="257556"/>
                </a:lnTo>
                <a:lnTo>
                  <a:pt x="0" y="50292"/>
                </a:lnTo>
                <a:lnTo>
                  <a:pt x="4218" y="30628"/>
                </a:lnTo>
                <a:lnTo>
                  <a:pt x="15349" y="14506"/>
                </a:lnTo>
                <a:lnTo>
                  <a:pt x="31759" y="3704"/>
                </a:lnTo>
                <a:lnTo>
                  <a:pt x="51815" y="0"/>
                </a:lnTo>
                <a:lnTo>
                  <a:pt x="725424" y="0"/>
                </a:lnTo>
                <a:lnTo>
                  <a:pt x="745609" y="3704"/>
                </a:lnTo>
                <a:lnTo>
                  <a:pt x="762061" y="14506"/>
                </a:lnTo>
                <a:lnTo>
                  <a:pt x="773149" y="30628"/>
                </a:lnTo>
                <a:lnTo>
                  <a:pt x="777240" y="50292"/>
                </a:lnTo>
                <a:lnTo>
                  <a:pt x="777240" y="257556"/>
                </a:lnTo>
                <a:lnTo>
                  <a:pt x="773149" y="277450"/>
                </a:lnTo>
                <a:lnTo>
                  <a:pt x="762061" y="293808"/>
                </a:lnTo>
                <a:lnTo>
                  <a:pt x="745609" y="304994"/>
                </a:lnTo>
                <a:lnTo>
                  <a:pt x="725424" y="309372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20940" y="1225689"/>
            <a:ext cx="3368040" cy="951230"/>
          </a:xfrm>
          <a:custGeom>
            <a:avLst/>
            <a:gdLst/>
            <a:ahLst/>
            <a:cxnLst/>
            <a:rect l="l" t="t" r="r" b="b"/>
            <a:pathLst>
              <a:path w="3368040" h="951230">
                <a:moveTo>
                  <a:pt x="3209543" y="950976"/>
                </a:moveTo>
                <a:lnTo>
                  <a:pt x="158496" y="950976"/>
                </a:lnTo>
                <a:lnTo>
                  <a:pt x="108139" y="942736"/>
                </a:lnTo>
                <a:lnTo>
                  <a:pt x="64509" y="920164"/>
                </a:lnTo>
                <a:lnTo>
                  <a:pt x="30207" y="885863"/>
                </a:lnTo>
                <a:lnTo>
                  <a:pt x="7837" y="842434"/>
                </a:lnTo>
                <a:lnTo>
                  <a:pt x="0" y="792479"/>
                </a:lnTo>
                <a:lnTo>
                  <a:pt x="0" y="158495"/>
                </a:lnTo>
                <a:lnTo>
                  <a:pt x="7837" y="108553"/>
                </a:lnTo>
                <a:lnTo>
                  <a:pt x="30207" y="65130"/>
                </a:lnTo>
                <a:lnTo>
                  <a:pt x="64509" y="30829"/>
                </a:lnTo>
                <a:lnTo>
                  <a:pt x="108139" y="8251"/>
                </a:lnTo>
                <a:lnTo>
                  <a:pt x="158496" y="0"/>
                </a:lnTo>
                <a:lnTo>
                  <a:pt x="3209543" y="0"/>
                </a:lnTo>
                <a:lnTo>
                  <a:pt x="3259804" y="8251"/>
                </a:lnTo>
                <a:lnTo>
                  <a:pt x="3303388" y="30829"/>
                </a:lnTo>
                <a:lnTo>
                  <a:pt x="3337691" y="65130"/>
                </a:lnTo>
                <a:lnTo>
                  <a:pt x="3360110" y="108553"/>
                </a:lnTo>
                <a:lnTo>
                  <a:pt x="3368040" y="158495"/>
                </a:lnTo>
                <a:lnTo>
                  <a:pt x="3368040" y="792479"/>
                </a:lnTo>
                <a:lnTo>
                  <a:pt x="3360110" y="842434"/>
                </a:lnTo>
                <a:lnTo>
                  <a:pt x="3337691" y="885863"/>
                </a:lnTo>
                <a:lnTo>
                  <a:pt x="3303388" y="920164"/>
                </a:lnTo>
                <a:lnTo>
                  <a:pt x="3259804" y="942736"/>
                </a:lnTo>
                <a:lnTo>
                  <a:pt x="3209543" y="95097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374078" y="1352513"/>
            <a:ext cx="30543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dirty="0">
                <a:latin typeface="Microsoft JhengHei UI"/>
                <a:cs typeface="Microsoft JhengHei UI"/>
              </a:rPr>
              <a:t>-</a:t>
            </a:r>
            <a:r>
              <a:rPr lang="zh-CN" altLang="en-US" dirty="0">
                <a:latin typeface="Microsoft JhengHei UI"/>
                <a:cs typeface="Microsoft JhengHei UI"/>
              </a:rPr>
              <a:t> </a:t>
            </a:r>
            <a:r>
              <a:rPr dirty="0" err="1">
                <a:latin typeface="Microsoft JhengHei UI"/>
                <a:cs typeface="Microsoft JhengHei UI"/>
              </a:rPr>
              <a:t>拉普拉斯矩阵的最大特征值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63" name="图片 62" descr="\documentclass{article}&#10;\usepackage{amsmath}&#10;\pagestyle{empty}&#10;\begin{document}&#10;$\hat{g}(\Lambda)$&#10;&#10;&#10;&#10;&#10;\end{document}" title="IguanaTex Bitmap Display">
            <a:extLst>
              <a:ext uri="{FF2B5EF4-FFF2-40B4-BE49-F238E27FC236}">
                <a16:creationId xmlns:a16="http://schemas.microsoft.com/office/drawing/2014/main" id="{F5309F0E-4F6E-C46E-658E-BC0CB0BCC3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69" y="1367253"/>
            <a:ext cx="705588" cy="378886"/>
          </a:xfrm>
          <a:prstGeom prst="rect">
            <a:avLst/>
          </a:prstGeom>
        </p:spPr>
      </p:pic>
      <p:pic>
        <p:nvPicPr>
          <p:cNvPr id="65" name="图片 64" descr="\documentclass{article}&#10;\usepackage{amsmath}&#10;\pagestyle{empty}&#10;\begin{document}&#10;&#10;$\tilde{\Lambda}$&#10;&#10;&#10;\end{document}" title="IguanaTex Bitmap Display">
            <a:extLst>
              <a:ext uri="{FF2B5EF4-FFF2-40B4-BE49-F238E27FC236}">
                <a16:creationId xmlns:a16="http://schemas.microsoft.com/office/drawing/2014/main" id="{380DA84F-516D-9A35-7B64-C15BC5B38E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061" y="1669270"/>
            <a:ext cx="286542" cy="417533"/>
          </a:xfrm>
          <a:prstGeom prst="rect">
            <a:avLst/>
          </a:prstGeom>
        </p:spPr>
      </p:pic>
      <p:pic>
        <p:nvPicPr>
          <p:cNvPr id="67" name="图片 66" descr="\documentclass{article}&#10;\usepackage{amsmath}&#10;\pagestyle{empty}&#10;\begin{document}&#10;&#10;$\hat{g}(\Lambda) = \sum_{k = 0}^K \theta_k T_k(\tilde{\Lambda}),~\text{with}~\tilde{\Lambda} = \frac{2 \Lambda} {\lambda_{max}} - 1   $&#10;&#10;&#10;\end{document}" title="IguanaTex Bitmap Display">
            <a:extLst>
              <a:ext uri="{FF2B5EF4-FFF2-40B4-BE49-F238E27FC236}">
                <a16:creationId xmlns:a16="http://schemas.microsoft.com/office/drawing/2014/main" id="{756B3691-E25D-00FD-95C6-133EB463BD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50" y="2644495"/>
            <a:ext cx="8485700" cy="659999"/>
          </a:xfrm>
          <a:prstGeom prst="rect">
            <a:avLst/>
          </a:prstGeom>
        </p:spPr>
      </p:pic>
      <p:sp>
        <p:nvSpPr>
          <p:cNvPr id="2" name="object 61">
            <a:extLst>
              <a:ext uri="{FF2B5EF4-FFF2-40B4-BE49-F238E27FC236}">
                <a16:creationId xmlns:a16="http://schemas.microsoft.com/office/drawing/2014/main" id="{857A4A58-3DFF-3789-3D11-D4840ABAFF8F}"/>
              </a:ext>
            </a:extLst>
          </p:cNvPr>
          <p:cNvSpPr txBox="1"/>
          <p:nvPr/>
        </p:nvSpPr>
        <p:spPr>
          <a:xfrm>
            <a:off x="7379794" y="1816259"/>
            <a:ext cx="30543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pc="-5" dirty="0">
                <a:latin typeface="Microsoft JhengHei UI"/>
                <a:cs typeface="Microsoft JhengHei UI"/>
              </a:rPr>
              <a:t>-</a:t>
            </a:r>
            <a:r>
              <a:rPr lang="zh-CN" altLang="en-US" spc="-5" dirty="0">
                <a:latin typeface="Microsoft JhengHei UI"/>
                <a:cs typeface="Microsoft JhengHei UI"/>
              </a:rPr>
              <a:t> </a:t>
            </a:r>
            <a:r>
              <a:rPr spc="-5" dirty="0" err="1">
                <a:latin typeface="Microsoft JhengHei UI"/>
                <a:cs typeface="Microsoft JhengHei UI"/>
              </a:rPr>
              <a:t>调整</a:t>
            </a:r>
            <a:r>
              <a:rPr lang="zh-CN" altLang="en-US" spc="-5" dirty="0">
                <a:latin typeface="Cambria Math"/>
                <a:cs typeface="Microsoft JhengHei UI"/>
              </a:rPr>
              <a:t>        </a:t>
            </a:r>
            <a:r>
              <a:rPr spc="-5" dirty="0" err="1">
                <a:latin typeface="Microsoft JhengHei UI"/>
                <a:cs typeface="Microsoft JhengHei UI"/>
              </a:rPr>
              <a:t>大小到</a:t>
            </a:r>
            <a:r>
              <a:rPr spc="-5" dirty="0">
                <a:latin typeface="Microsoft JhengHei UI"/>
                <a:cs typeface="Microsoft JhengHei UI"/>
              </a:rPr>
              <a:t>[-1,1]的区间</a:t>
            </a:r>
            <a:endParaRPr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22598372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18" y="211191"/>
            <a:ext cx="248983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Cheb-Filter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2000" y="1439672"/>
            <a:ext cx="380774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dirty="0">
                <a:latin typeface="Microsoft JhengHei UI"/>
                <a:cs typeface="Microsoft JhengHei UI"/>
              </a:rPr>
              <a:t>利用 </a:t>
            </a:r>
            <a:r>
              <a:rPr sz="2100" spc="-5" dirty="0" err="1">
                <a:latin typeface="Microsoft JhengHei UI"/>
                <a:cs typeface="Microsoft JhengHei UI"/>
              </a:rPr>
              <a:t>Chebyshev多项式来拟合</a:t>
            </a:r>
            <a:endParaRPr sz="2100" dirty="0">
              <a:latin typeface="Cambria Math"/>
              <a:cs typeface="Cambria Math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610600" y="3048000"/>
            <a:ext cx="1004620" cy="369332"/>
          </a:xfrm>
          <a:custGeom>
            <a:avLst/>
            <a:gdLst/>
            <a:ahLst/>
            <a:cxnLst/>
            <a:rect l="l" t="t" r="r" b="b"/>
            <a:pathLst>
              <a:path w="777240" h="309880">
                <a:moveTo>
                  <a:pt x="725424" y="309372"/>
                </a:moveTo>
                <a:lnTo>
                  <a:pt x="51815" y="309372"/>
                </a:lnTo>
                <a:lnTo>
                  <a:pt x="31759" y="304994"/>
                </a:lnTo>
                <a:lnTo>
                  <a:pt x="15349" y="293808"/>
                </a:lnTo>
                <a:lnTo>
                  <a:pt x="4218" y="277450"/>
                </a:lnTo>
                <a:lnTo>
                  <a:pt x="0" y="257556"/>
                </a:lnTo>
                <a:lnTo>
                  <a:pt x="0" y="50292"/>
                </a:lnTo>
                <a:lnTo>
                  <a:pt x="4218" y="30628"/>
                </a:lnTo>
                <a:lnTo>
                  <a:pt x="15349" y="14506"/>
                </a:lnTo>
                <a:lnTo>
                  <a:pt x="31759" y="3704"/>
                </a:lnTo>
                <a:lnTo>
                  <a:pt x="51815" y="0"/>
                </a:lnTo>
                <a:lnTo>
                  <a:pt x="725424" y="0"/>
                </a:lnTo>
                <a:lnTo>
                  <a:pt x="745609" y="3704"/>
                </a:lnTo>
                <a:lnTo>
                  <a:pt x="762061" y="14506"/>
                </a:lnTo>
                <a:lnTo>
                  <a:pt x="773149" y="30628"/>
                </a:lnTo>
                <a:lnTo>
                  <a:pt x="777240" y="50292"/>
                </a:lnTo>
                <a:lnTo>
                  <a:pt x="777240" y="257556"/>
                </a:lnTo>
                <a:lnTo>
                  <a:pt x="773149" y="277450"/>
                </a:lnTo>
                <a:lnTo>
                  <a:pt x="762061" y="293808"/>
                </a:lnTo>
                <a:lnTo>
                  <a:pt x="745609" y="304994"/>
                </a:lnTo>
                <a:lnTo>
                  <a:pt x="725424" y="309372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20940" y="1225689"/>
            <a:ext cx="3368040" cy="951230"/>
          </a:xfrm>
          <a:custGeom>
            <a:avLst/>
            <a:gdLst/>
            <a:ahLst/>
            <a:cxnLst/>
            <a:rect l="l" t="t" r="r" b="b"/>
            <a:pathLst>
              <a:path w="3368040" h="951230">
                <a:moveTo>
                  <a:pt x="3209543" y="950976"/>
                </a:moveTo>
                <a:lnTo>
                  <a:pt x="158496" y="950976"/>
                </a:lnTo>
                <a:lnTo>
                  <a:pt x="108139" y="942736"/>
                </a:lnTo>
                <a:lnTo>
                  <a:pt x="64509" y="920164"/>
                </a:lnTo>
                <a:lnTo>
                  <a:pt x="30207" y="885863"/>
                </a:lnTo>
                <a:lnTo>
                  <a:pt x="7837" y="842434"/>
                </a:lnTo>
                <a:lnTo>
                  <a:pt x="0" y="792479"/>
                </a:lnTo>
                <a:lnTo>
                  <a:pt x="0" y="158495"/>
                </a:lnTo>
                <a:lnTo>
                  <a:pt x="7837" y="108553"/>
                </a:lnTo>
                <a:lnTo>
                  <a:pt x="30207" y="65130"/>
                </a:lnTo>
                <a:lnTo>
                  <a:pt x="64509" y="30829"/>
                </a:lnTo>
                <a:lnTo>
                  <a:pt x="108139" y="8251"/>
                </a:lnTo>
                <a:lnTo>
                  <a:pt x="158496" y="0"/>
                </a:lnTo>
                <a:lnTo>
                  <a:pt x="3209543" y="0"/>
                </a:lnTo>
                <a:lnTo>
                  <a:pt x="3259804" y="8251"/>
                </a:lnTo>
                <a:lnTo>
                  <a:pt x="3303388" y="30829"/>
                </a:lnTo>
                <a:lnTo>
                  <a:pt x="3337691" y="65130"/>
                </a:lnTo>
                <a:lnTo>
                  <a:pt x="3360110" y="108553"/>
                </a:lnTo>
                <a:lnTo>
                  <a:pt x="3368040" y="158495"/>
                </a:lnTo>
                <a:lnTo>
                  <a:pt x="3368040" y="792479"/>
                </a:lnTo>
                <a:lnTo>
                  <a:pt x="3360110" y="842434"/>
                </a:lnTo>
                <a:lnTo>
                  <a:pt x="3337691" y="885863"/>
                </a:lnTo>
                <a:lnTo>
                  <a:pt x="3303388" y="920164"/>
                </a:lnTo>
                <a:lnTo>
                  <a:pt x="3259804" y="942736"/>
                </a:lnTo>
                <a:lnTo>
                  <a:pt x="3209543" y="95097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374078" y="1352513"/>
            <a:ext cx="30543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dirty="0">
                <a:latin typeface="Microsoft JhengHei UI"/>
                <a:cs typeface="Microsoft JhengHei UI"/>
              </a:rPr>
              <a:t>-</a:t>
            </a:r>
            <a:r>
              <a:rPr lang="zh-CN" altLang="en-US" dirty="0">
                <a:latin typeface="Microsoft JhengHei UI"/>
                <a:cs typeface="Microsoft JhengHei UI"/>
              </a:rPr>
              <a:t> </a:t>
            </a:r>
            <a:r>
              <a:rPr dirty="0" err="1">
                <a:latin typeface="Microsoft JhengHei UI"/>
                <a:cs typeface="Microsoft JhengHei UI"/>
              </a:rPr>
              <a:t>拉普拉斯矩阵的最大特征值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63" name="图片 62" descr="\documentclass{article}&#10;\usepackage{amsmath}&#10;\pagestyle{empty}&#10;\begin{document}&#10;$\hat{g}(\Lambda)$&#10;&#10;&#10;&#10;&#10;\end{document}" title="IguanaTex Bitmap Display">
            <a:extLst>
              <a:ext uri="{FF2B5EF4-FFF2-40B4-BE49-F238E27FC236}">
                <a16:creationId xmlns:a16="http://schemas.microsoft.com/office/drawing/2014/main" id="{F5309F0E-4F6E-C46E-658E-BC0CB0BCC3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69" y="1367253"/>
            <a:ext cx="705588" cy="378886"/>
          </a:xfrm>
          <a:prstGeom prst="rect">
            <a:avLst/>
          </a:prstGeom>
        </p:spPr>
      </p:pic>
      <p:pic>
        <p:nvPicPr>
          <p:cNvPr id="65" name="图片 64" descr="\documentclass{article}&#10;\usepackage{amsmath}&#10;\pagestyle{empty}&#10;\begin{document}&#10;&#10;$\tilde{\Lambda}$&#10;&#10;&#10;\end{document}" title="IguanaTex Bitmap Display">
            <a:extLst>
              <a:ext uri="{FF2B5EF4-FFF2-40B4-BE49-F238E27FC236}">
                <a16:creationId xmlns:a16="http://schemas.microsoft.com/office/drawing/2014/main" id="{380DA84F-516D-9A35-7B64-C15BC5B38E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061" y="1669270"/>
            <a:ext cx="286542" cy="417533"/>
          </a:xfrm>
          <a:prstGeom prst="rect">
            <a:avLst/>
          </a:prstGeom>
        </p:spPr>
      </p:pic>
      <p:pic>
        <p:nvPicPr>
          <p:cNvPr id="67" name="图片 66" descr="\documentclass{article}&#10;\usepackage{amsmath}&#10;\pagestyle{empty}&#10;\begin{document}&#10;&#10;$\hat{g}(\Lambda) = \sum_{k = 0}^K \theta_k T_k(\tilde{\Lambda}),~\text{with}~\tilde{\Lambda} = \frac{2 \Lambda} {\lambda_{max}} - 1   $&#10;&#10;&#10;\end{document}" title="IguanaTex Bitmap Display">
            <a:extLst>
              <a:ext uri="{FF2B5EF4-FFF2-40B4-BE49-F238E27FC236}">
                <a16:creationId xmlns:a16="http://schemas.microsoft.com/office/drawing/2014/main" id="{756B3691-E25D-00FD-95C6-133EB463BD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50" y="2644495"/>
            <a:ext cx="8485700" cy="659999"/>
          </a:xfrm>
          <a:prstGeom prst="rect">
            <a:avLst/>
          </a:prstGeom>
        </p:spPr>
      </p:pic>
      <p:sp>
        <p:nvSpPr>
          <p:cNvPr id="2" name="object 61">
            <a:extLst>
              <a:ext uri="{FF2B5EF4-FFF2-40B4-BE49-F238E27FC236}">
                <a16:creationId xmlns:a16="http://schemas.microsoft.com/office/drawing/2014/main" id="{857A4A58-3DFF-3789-3D11-D4840ABAFF8F}"/>
              </a:ext>
            </a:extLst>
          </p:cNvPr>
          <p:cNvSpPr txBox="1"/>
          <p:nvPr/>
        </p:nvSpPr>
        <p:spPr>
          <a:xfrm>
            <a:off x="7379794" y="1816259"/>
            <a:ext cx="30543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pc="-5" dirty="0">
                <a:latin typeface="Microsoft JhengHei UI"/>
                <a:cs typeface="Microsoft JhengHei UI"/>
              </a:rPr>
              <a:t>-</a:t>
            </a:r>
            <a:r>
              <a:rPr lang="zh-CN" altLang="en-US" spc="-5" dirty="0">
                <a:latin typeface="Microsoft JhengHei UI"/>
                <a:cs typeface="Microsoft JhengHei UI"/>
              </a:rPr>
              <a:t> </a:t>
            </a:r>
            <a:r>
              <a:rPr spc="-5" dirty="0" err="1">
                <a:latin typeface="Microsoft JhengHei UI"/>
                <a:cs typeface="Microsoft JhengHei UI"/>
              </a:rPr>
              <a:t>调整</a:t>
            </a:r>
            <a:r>
              <a:rPr lang="zh-CN" altLang="en-US" spc="-5" dirty="0">
                <a:latin typeface="Cambria Math"/>
                <a:cs typeface="Microsoft JhengHei UI"/>
              </a:rPr>
              <a:t>        </a:t>
            </a:r>
            <a:r>
              <a:rPr spc="-5" dirty="0" err="1">
                <a:latin typeface="Microsoft JhengHei UI"/>
                <a:cs typeface="Microsoft JhengHei UI"/>
              </a:rPr>
              <a:t>大小到</a:t>
            </a:r>
            <a:r>
              <a:rPr spc="-5" dirty="0">
                <a:latin typeface="Microsoft JhengHei UI"/>
                <a:cs typeface="Microsoft JhengHei UI"/>
              </a:rPr>
              <a:t>[-1,1]的区间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1A5B364-B4BD-1376-4C58-402EEBA2C1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1151" y="3804943"/>
            <a:ext cx="9543049" cy="63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75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18" y="211191"/>
            <a:ext cx="2489835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Cheb-Filter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2000" y="1439672"/>
            <a:ext cx="380774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dirty="0">
                <a:latin typeface="Microsoft JhengHei UI"/>
                <a:cs typeface="Microsoft JhengHei UI"/>
              </a:rPr>
              <a:t>利用 </a:t>
            </a:r>
            <a:r>
              <a:rPr sz="2100" spc="-5" dirty="0" err="1">
                <a:latin typeface="Microsoft JhengHei UI"/>
                <a:cs typeface="Microsoft JhengHei UI"/>
              </a:rPr>
              <a:t>Chebyshev多项式来拟合</a:t>
            </a:r>
            <a:endParaRPr sz="2100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90217" y="5014353"/>
            <a:ext cx="2620010" cy="454659"/>
          </a:xfrm>
          <a:custGeom>
            <a:avLst/>
            <a:gdLst/>
            <a:ahLst/>
            <a:cxnLst/>
            <a:rect l="l" t="t" r="r" b="b"/>
            <a:pathLst>
              <a:path w="2620010" h="454660">
                <a:moveTo>
                  <a:pt x="2545080" y="454151"/>
                </a:moveTo>
                <a:lnTo>
                  <a:pt x="76200" y="454151"/>
                </a:lnTo>
                <a:lnTo>
                  <a:pt x="46766" y="447914"/>
                </a:lnTo>
                <a:lnTo>
                  <a:pt x="22669" y="431549"/>
                </a:lnTo>
                <a:lnTo>
                  <a:pt x="6287" y="407435"/>
                </a:lnTo>
                <a:lnTo>
                  <a:pt x="0" y="377951"/>
                </a:lnTo>
                <a:lnTo>
                  <a:pt x="0" y="76200"/>
                </a:lnTo>
                <a:lnTo>
                  <a:pt x="6287" y="46366"/>
                </a:lnTo>
                <a:lnTo>
                  <a:pt x="22669" y="22136"/>
                </a:lnTo>
                <a:lnTo>
                  <a:pt x="46766" y="5887"/>
                </a:lnTo>
                <a:lnTo>
                  <a:pt x="76200" y="0"/>
                </a:lnTo>
                <a:lnTo>
                  <a:pt x="2545080" y="0"/>
                </a:lnTo>
                <a:lnTo>
                  <a:pt x="2574127" y="5887"/>
                </a:lnTo>
                <a:lnTo>
                  <a:pt x="2597938" y="22136"/>
                </a:lnTo>
                <a:lnTo>
                  <a:pt x="2613990" y="46366"/>
                </a:lnTo>
                <a:lnTo>
                  <a:pt x="2619756" y="76200"/>
                </a:lnTo>
                <a:lnTo>
                  <a:pt x="2619756" y="377951"/>
                </a:lnTo>
                <a:lnTo>
                  <a:pt x="2613990" y="407435"/>
                </a:lnTo>
                <a:lnTo>
                  <a:pt x="2597938" y="431549"/>
                </a:lnTo>
                <a:lnTo>
                  <a:pt x="2574127" y="447914"/>
                </a:lnTo>
                <a:lnTo>
                  <a:pt x="2545080" y="45415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217737" y="5087188"/>
            <a:ext cx="23647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>
                <a:latin typeface="Cambria Math"/>
                <a:cs typeface="Cambria Math"/>
              </a:rPr>
              <a:t>d</a:t>
            </a:r>
            <a:r>
              <a:rPr sz="1950" spc="52" baseline="-14957" dirty="0">
                <a:latin typeface="Cambria Math"/>
                <a:cs typeface="Cambria Math"/>
              </a:rPr>
              <a:t>2 </a:t>
            </a:r>
            <a:r>
              <a:rPr dirty="0">
                <a:latin typeface="Calibri"/>
                <a:cs typeface="Calibri"/>
              </a:rPr>
              <a:t>× </a:t>
            </a:r>
            <a:r>
              <a:rPr spc="35" dirty="0">
                <a:latin typeface="Cambria Math"/>
                <a:cs typeface="Cambria Math"/>
              </a:rPr>
              <a:t>d</a:t>
            </a:r>
            <a:r>
              <a:rPr sz="1950" spc="52" baseline="-14957" dirty="0">
                <a:latin typeface="Cambria Math"/>
                <a:cs typeface="Cambria Math"/>
              </a:rPr>
              <a:t>1 </a:t>
            </a:r>
            <a:r>
              <a:rPr dirty="0">
                <a:latin typeface="Calibri"/>
                <a:cs typeface="Calibri"/>
              </a:rPr>
              <a:t>× </a:t>
            </a:r>
            <a:r>
              <a:rPr spc="55" dirty="0">
                <a:latin typeface="Cambria Math"/>
                <a:cs typeface="Cambria Math"/>
              </a:rPr>
              <a:t>(K </a:t>
            </a:r>
            <a:r>
              <a:rPr dirty="0">
                <a:latin typeface="Cambria Math"/>
                <a:cs typeface="Cambria Math"/>
              </a:rPr>
              <a:t>+</a:t>
            </a:r>
            <a:r>
              <a:rPr spc="155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1)</a:t>
            </a:r>
            <a:r>
              <a:rPr spc="-5" dirty="0">
                <a:latin typeface="Microsoft JhengHei UI"/>
                <a:cs typeface="Microsoft JhengHei UI"/>
              </a:rPr>
              <a:t>个参数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660950" y="5014353"/>
            <a:ext cx="3954779" cy="454659"/>
          </a:xfrm>
          <a:custGeom>
            <a:avLst/>
            <a:gdLst/>
            <a:ahLst/>
            <a:cxnLst/>
            <a:rect l="l" t="t" r="r" b="b"/>
            <a:pathLst>
              <a:path w="3954779" h="454660">
                <a:moveTo>
                  <a:pt x="3878579" y="454151"/>
                </a:moveTo>
                <a:lnTo>
                  <a:pt x="74675" y="454151"/>
                </a:lnTo>
                <a:lnTo>
                  <a:pt x="45407" y="447914"/>
                </a:lnTo>
                <a:lnTo>
                  <a:pt x="21521" y="431549"/>
                </a:lnTo>
                <a:lnTo>
                  <a:pt x="5544" y="407435"/>
                </a:lnTo>
                <a:lnTo>
                  <a:pt x="0" y="377951"/>
                </a:lnTo>
                <a:lnTo>
                  <a:pt x="0" y="76200"/>
                </a:lnTo>
                <a:lnTo>
                  <a:pt x="5544" y="46366"/>
                </a:lnTo>
                <a:lnTo>
                  <a:pt x="21521" y="22136"/>
                </a:lnTo>
                <a:lnTo>
                  <a:pt x="45407" y="5887"/>
                </a:lnTo>
                <a:lnTo>
                  <a:pt x="74675" y="0"/>
                </a:lnTo>
                <a:lnTo>
                  <a:pt x="3878579" y="0"/>
                </a:lnTo>
                <a:lnTo>
                  <a:pt x="3908049" y="5887"/>
                </a:lnTo>
                <a:lnTo>
                  <a:pt x="3932158" y="22136"/>
                </a:lnTo>
                <a:lnTo>
                  <a:pt x="3948528" y="46366"/>
                </a:lnTo>
                <a:lnTo>
                  <a:pt x="3954779" y="76200"/>
                </a:lnTo>
                <a:lnTo>
                  <a:pt x="3954779" y="377951"/>
                </a:lnTo>
                <a:lnTo>
                  <a:pt x="3948528" y="407435"/>
                </a:lnTo>
                <a:lnTo>
                  <a:pt x="3932158" y="431549"/>
                </a:lnTo>
                <a:lnTo>
                  <a:pt x="3908049" y="447914"/>
                </a:lnTo>
                <a:lnTo>
                  <a:pt x="3878579" y="45415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710489" y="5087188"/>
            <a:ext cx="1854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不需要做特征分解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207053" y="5755018"/>
            <a:ext cx="3954779" cy="454659"/>
          </a:xfrm>
          <a:custGeom>
            <a:avLst/>
            <a:gdLst/>
            <a:ahLst/>
            <a:cxnLst/>
            <a:rect l="l" t="t" r="r" b="b"/>
            <a:pathLst>
              <a:path w="3954779" h="454660">
                <a:moveTo>
                  <a:pt x="3878579" y="454151"/>
                </a:moveTo>
                <a:lnTo>
                  <a:pt x="74675" y="454151"/>
                </a:lnTo>
                <a:lnTo>
                  <a:pt x="45628" y="447992"/>
                </a:lnTo>
                <a:lnTo>
                  <a:pt x="21817" y="431653"/>
                </a:lnTo>
                <a:lnTo>
                  <a:pt x="5765" y="407514"/>
                </a:lnTo>
                <a:lnTo>
                  <a:pt x="0" y="377951"/>
                </a:lnTo>
                <a:lnTo>
                  <a:pt x="0" y="76200"/>
                </a:lnTo>
                <a:lnTo>
                  <a:pt x="5765" y="46445"/>
                </a:lnTo>
                <a:lnTo>
                  <a:pt x="21817" y="22240"/>
                </a:lnTo>
                <a:lnTo>
                  <a:pt x="45628" y="5966"/>
                </a:lnTo>
                <a:lnTo>
                  <a:pt x="74675" y="0"/>
                </a:lnTo>
                <a:lnTo>
                  <a:pt x="3878579" y="0"/>
                </a:lnTo>
                <a:lnTo>
                  <a:pt x="3908270" y="5966"/>
                </a:lnTo>
                <a:lnTo>
                  <a:pt x="3932453" y="22240"/>
                </a:lnTo>
                <a:lnTo>
                  <a:pt x="3948749" y="46445"/>
                </a:lnTo>
                <a:lnTo>
                  <a:pt x="3954779" y="76200"/>
                </a:lnTo>
                <a:lnTo>
                  <a:pt x="3954779" y="377951"/>
                </a:lnTo>
                <a:lnTo>
                  <a:pt x="3948749" y="407514"/>
                </a:lnTo>
                <a:lnTo>
                  <a:pt x="3932453" y="431653"/>
                </a:lnTo>
                <a:lnTo>
                  <a:pt x="3908270" y="447992"/>
                </a:lnTo>
                <a:lnTo>
                  <a:pt x="3878579" y="45415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571187" y="5827992"/>
            <a:ext cx="3225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学习参数的过程相对来说更稳定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610600" y="3048000"/>
            <a:ext cx="1004620" cy="369332"/>
          </a:xfrm>
          <a:custGeom>
            <a:avLst/>
            <a:gdLst/>
            <a:ahLst/>
            <a:cxnLst/>
            <a:rect l="l" t="t" r="r" b="b"/>
            <a:pathLst>
              <a:path w="777240" h="309880">
                <a:moveTo>
                  <a:pt x="725424" y="309372"/>
                </a:moveTo>
                <a:lnTo>
                  <a:pt x="51815" y="309372"/>
                </a:lnTo>
                <a:lnTo>
                  <a:pt x="31759" y="304994"/>
                </a:lnTo>
                <a:lnTo>
                  <a:pt x="15349" y="293808"/>
                </a:lnTo>
                <a:lnTo>
                  <a:pt x="4218" y="277450"/>
                </a:lnTo>
                <a:lnTo>
                  <a:pt x="0" y="257556"/>
                </a:lnTo>
                <a:lnTo>
                  <a:pt x="0" y="50292"/>
                </a:lnTo>
                <a:lnTo>
                  <a:pt x="4218" y="30628"/>
                </a:lnTo>
                <a:lnTo>
                  <a:pt x="15349" y="14506"/>
                </a:lnTo>
                <a:lnTo>
                  <a:pt x="31759" y="3704"/>
                </a:lnTo>
                <a:lnTo>
                  <a:pt x="51815" y="0"/>
                </a:lnTo>
                <a:lnTo>
                  <a:pt x="725424" y="0"/>
                </a:lnTo>
                <a:lnTo>
                  <a:pt x="745609" y="3704"/>
                </a:lnTo>
                <a:lnTo>
                  <a:pt x="762061" y="14506"/>
                </a:lnTo>
                <a:lnTo>
                  <a:pt x="773149" y="30628"/>
                </a:lnTo>
                <a:lnTo>
                  <a:pt x="777240" y="50292"/>
                </a:lnTo>
                <a:lnTo>
                  <a:pt x="777240" y="257556"/>
                </a:lnTo>
                <a:lnTo>
                  <a:pt x="773149" y="277450"/>
                </a:lnTo>
                <a:lnTo>
                  <a:pt x="762061" y="293808"/>
                </a:lnTo>
                <a:lnTo>
                  <a:pt x="745609" y="304994"/>
                </a:lnTo>
                <a:lnTo>
                  <a:pt x="725424" y="309372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20940" y="1225689"/>
            <a:ext cx="3368040" cy="951230"/>
          </a:xfrm>
          <a:custGeom>
            <a:avLst/>
            <a:gdLst/>
            <a:ahLst/>
            <a:cxnLst/>
            <a:rect l="l" t="t" r="r" b="b"/>
            <a:pathLst>
              <a:path w="3368040" h="951230">
                <a:moveTo>
                  <a:pt x="3209543" y="950976"/>
                </a:moveTo>
                <a:lnTo>
                  <a:pt x="158496" y="950976"/>
                </a:lnTo>
                <a:lnTo>
                  <a:pt x="108139" y="942736"/>
                </a:lnTo>
                <a:lnTo>
                  <a:pt x="64509" y="920164"/>
                </a:lnTo>
                <a:lnTo>
                  <a:pt x="30207" y="885863"/>
                </a:lnTo>
                <a:lnTo>
                  <a:pt x="7837" y="842434"/>
                </a:lnTo>
                <a:lnTo>
                  <a:pt x="0" y="792479"/>
                </a:lnTo>
                <a:lnTo>
                  <a:pt x="0" y="158495"/>
                </a:lnTo>
                <a:lnTo>
                  <a:pt x="7837" y="108553"/>
                </a:lnTo>
                <a:lnTo>
                  <a:pt x="30207" y="65130"/>
                </a:lnTo>
                <a:lnTo>
                  <a:pt x="64509" y="30829"/>
                </a:lnTo>
                <a:lnTo>
                  <a:pt x="108139" y="8251"/>
                </a:lnTo>
                <a:lnTo>
                  <a:pt x="158496" y="0"/>
                </a:lnTo>
                <a:lnTo>
                  <a:pt x="3209543" y="0"/>
                </a:lnTo>
                <a:lnTo>
                  <a:pt x="3259804" y="8251"/>
                </a:lnTo>
                <a:lnTo>
                  <a:pt x="3303388" y="30829"/>
                </a:lnTo>
                <a:lnTo>
                  <a:pt x="3337691" y="65130"/>
                </a:lnTo>
                <a:lnTo>
                  <a:pt x="3360110" y="108553"/>
                </a:lnTo>
                <a:lnTo>
                  <a:pt x="3368040" y="158495"/>
                </a:lnTo>
                <a:lnTo>
                  <a:pt x="3368040" y="792479"/>
                </a:lnTo>
                <a:lnTo>
                  <a:pt x="3360110" y="842434"/>
                </a:lnTo>
                <a:lnTo>
                  <a:pt x="3337691" y="885863"/>
                </a:lnTo>
                <a:lnTo>
                  <a:pt x="3303388" y="920164"/>
                </a:lnTo>
                <a:lnTo>
                  <a:pt x="3259804" y="942736"/>
                </a:lnTo>
                <a:lnTo>
                  <a:pt x="3209543" y="95097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374078" y="1352513"/>
            <a:ext cx="30543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dirty="0">
                <a:latin typeface="Microsoft JhengHei UI"/>
                <a:cs typeface="Microsoft JhengHei UI"/>
              </a:rPr>
              <a:t>-</a:t>
            </a:r>
            <a:r>
              <a:rPr lang="zh-CN" altLang="en-US" dirty="0">
                <a:latin typeface="Microsoft JhengHei UI"/>
                <a:cs typeface="Microsoft JhengHei UI"/>
              </a:rPr>
              <a:t> </a:t>
            </a:r>
            <a:r>
              <a:rPr dirty="0" err="1">
                <a:latin typeface="Microsoft JhengHei UI"/>
                <a:cs typeface="Microsoft JhengHei UI"/>
              </a:rPr>
              <a:t>拉普拉斯矩阵的最大特征值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63" name="图片 62" descr="\documentclass{article}&#10;\usepackage{amsmath}&#10;\pagestyle{empty}&#10;\begin{document}&#10;$\hat{g}(\Lambda)$&#10;&#10;&#10;&#10;&#10;\end{document}" title="IguanaTex Bitmap Display">
            <a:extLst>
              <a:ext uri="{FF2B5EF4-FFF2-40B4-BE49-F238E27FC236}">
                <a16:creationId xmlns:a16="http://schemas.microsoft.com/office/drawing/2014/main" id="{F5309F0E-4F6E-C46E-658E-BC0CB0BCC3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69" y="1367253"/>
            <a:ext cx="705588" cy="378886"/>
          </a:xfrm>
          <a:prstGeom prst="rect">
            <a:avLst/>
          </a:prstGeom>
        </p:spPr>
      </p:pic>
      <p:pic>
        <p:nvPicPr>
          <p:cNvPr id="65" name="图片 64" descr="\documentclass{article}&#10;\usepackage{amsmath}&#10;\pagestyle{empty}&#10;\begin{document}&#10;&#10;$\tilde{\Lambda}$&#10;&#10;&#10;\end{document}" title="IguanaTex Bitmap Display">
            <a:extLst>
              <a:ext uri="{FF2B5EF4-FFF2-40B4-BE49-F238E27FC236}">
                <a16:creationId xmlns:a16="http://schemas.microsoft.com/office/drawing/2014/main" id="{380DA84F-516D-9A35-7B64-C15BC5B38E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061" y="1669270"/>
            <a:ext cx="286542" cy="417533"/>
          </a:xfrm>
          <a:prstGeom prst="rect">
            <a:avLst/>
          </a:prstGeom>
        </p:spPr>
      </p:pic>
      <p:pic>
        <p:nvPicPr>
          <p:cNvPr id="67" name="图片 66" descr="\documentclass{article}&#10;\usepackage{amsmath}&#10;\pagestyle{empty}&#10;\begin{document}&#10;&#10;$\hat{g}(\Lambda) = \sum_{k = 0}^K \theta_k T_k(\tilde{\Lambda}),~\text{with}~\tilde{\Lambda} = \frac{2 \Lambda} {\lambda_{max}} - 1   $&#10;&#10;&#10;\end{document}" title="IguanaTex Bitmap Display">
            <a:extLst>
              <a:ext uri="{FF2B5EF4-FFF2-40B4-BE49-F238E27FC236}">
                <a16:creationId xmlns:a16="http://schemas.microsoft.com/office/drawing/2014/main" id="{756B3691-E25D-00FD-95C6-133EB463BD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50" y="2644495"/>
            <a:ext cx="8485700" cy="659999"/>
          </a:xfrm>
          <a:prstGeom prst="rect">
            <a:avLst/>
          </a:prstGeom>
        </p:spPr>
      </p:pic>
      <p:sp>
        <p:nvSpPr>
          <p:cNvPr id="2" name="object 61">
            <a:extLst>
              <a:ext uri="{FF2B5EF4-FFF2-40B4-BE49-F238E27FC236}">
                <a16:creationId xmlns:a16="http://schemas.microsoft.com/office/drawing/2014/main" id="{857A4A58-3DFF-3789-3D11-D4840ABAFF8F}"/>
              </a:ext>
            </a:extLst>
          </p:cNvPr>
          <p:cNvSpPr txBox="1"/>
          <p:nvPr/>
        </p:nvSpPr>
        <p:spPr>
          <a:xfrm>
            <a:off x="7379794" y="1816259"/>
            <a:ext cx="30543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pc="-5" dirty="0">
                <a:latin typeface="Microsoft JhengHei UI"/>
                <a:cs typeface="Microsoft JhengHei UI"/>
              </a:rPr>
              <a:t>-</a:t>
            </a:r>
            <a:r>
              <a:rPr lang="zh-CN" altLang="en-US" spc="-5" dirty="0">
                <a:latin typeface="Microsoft JhengHei UI"/>
                <a:cs typeface="Microsoft JhengHei UI"/>
              </a:rPr>
              <a:t> </a:t>
            </a:r>
            <a:r>
              <a:rPr spc="-5" dirty="0" err="1">
                <a:latin typeface="Microsoft JhengHei UI"/>
                <a:cs typeface="Microsoft JhengHei UI"/>
              </a:rPr>
              <a:t>调整</a:t>
            </a:r>
            <a:r>
              <a:rPr lang="zh-CN" altLang="en-US" spc="-5" dirty="0">
                <a:latin typeface="Cambria Math"/>
                <a:cs typeface="Microsoft JhengHei UI"/>
              </a:rPr>
              <a:t>        </a:t>
            </a:r>
            <a:r>
              <a:rPr spc="-5" dirty="0" err="1">
                <a:latin typeface="Microsoft JhengHei UI"/>
                <a:cs typeface="Microsoft JhengHei UI"/>
              </a:rPr>
              <a:t>大小到</a:t>
            </a:r>
            <a:r>
              <a:rPr spc="-5" dirty="0">
                <a:latin typeface="Microsoft JhengHei UI"/>
                <a:cs typeface="Microsoft JhengHei UI"/>
              </a:rPr>
              <a:t>[-1,1]的区间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1A5B364-B4BD-1376-4C58-402EEBA2C1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1151" y="3804943"/>
            <a:ext cx="9543049" cy="63054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015" y="162806"/>
            <a:ext cx="643255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GCN-Filter:</a:t>
            </a:r>
            <a:r>
              <a:rPr spc="-35" dirty="0"/>
              <a:t> </a:t>
            </a:r>
            <a:r>
              <a:rPr spc="-5" dirty="0"/>
              <a:t>简化的Cheb-Filter</a:t>
            </a:r>
          </a:p>
        </p:txBody>
      </p:sp>
      <p:sp>
        <p:nvSpPr>
          <p:cNvPr id="22" name="object 22"/>
          <p:cNvSpPr/>
          <p:nvPr/>
        </p:nvSpPr>
        <p:spPr>
          <a:xfrm>
            <a:off x="2572703" y="1295400"/>
            <a:ext cx="7746503" cy="454659"/>
          </a:xfrm>
          <a:custGeom>
            <a:avLst/>
            <a:gdLst/>
            <a:ahLst/>
            <a:cxnLst/>
            <a:rect l="l" t="t" r="r" b="b"/>
            <a:pathLst>
              <a:path w="7287895" h="454659">
                <a:moveTo>
                  <a:pt x="7211567" y="454151"/>
                </a:moveTo>
                <a:lnTo>
                  <a:pt x="74675" y="454151"/>
                </a:lnTo>
                <a:lnTo>
                  <a:pt x="45487" y="448214"/>
                </a:lnTo>
                <a:lnTo>
                  <a:pt x="21631" y="431949"/>
                </a:lnTo>
                <a:lnTo>
                  <a:pt x="5628" y="407735"/>
                </a:lnTo>
                <a:lnTo>
                  <a:pt x="0" y="377951"/>
                </a:lnTo>
                <a:lnTo>
                  <a:pt x="0" y="76199"/>
                </a:lnTo>
                <a:lnTo>
                  <a:pt x="5628" y="46666"/>
                </a:lnTo>
                <a:lnTo>
                  <a:pt x="21631" y="22536"/>
                </a:lnTo>
                <a:lnTo>
                  <a:pt x="45487" y="6187"/>
                </a:lnTo>
                <a:lnTo>
                  <a:pt x="74675" y="0"/>
                </a:lnTo>
                <a:lnTo>
                  <a:pt x="7211567" y="0"/>
                </a:lnTo>
                <a:lnTo>
                  <a:pt x="7240994" y="6187"/>
                </a:lnTo>
                <a:lnTo>
                  <a:pt x="7265088" y="22536"/>
                </a:lnTo>
                <a:lnTo>
                  <a:pt x="7281473" y="46666"/>
                </a:lnTo>
                <a:lnTo>
                  <a:pt x="7287767" y="76199"/>
                </a:lnTo>
                <a:lnTo>
                  <a:pt x="7287767" y="377951"/>
                </a:lnTo>
                <a:lnTo>
                  <a:pt x="7281473" y="407735"/>
                </a:lnTo>
                <a:lnTo>
                  <a:pt x="7265088" y="431949"/>
                </a:lnTo>
                <a:lnTo>
                  <a:pt x="7240994" y="448214"/>
                </a:lnTo>
                <a:lnTo>
                  <a:pt x="7211567" y="45415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14969" y="1352256"/>
            <a:ext cx="61166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530975" algn="l"/>
              </a:tabLst>
            </a:pPr>
            <a:r>
              <a:rPr sz="2000" spc="25" dirty="0">
                <a:latin typeface="Microsoft JhengHei UI"/>
                <a:cs typeface="Microsoft JhengHei UI"/>
              </a:rPr>
              <a:t>把</a:t>
            </a:r>
            <a:r>
              <a:rPr sz="2000" spc="25" dirty="0">
                <a:latin typeface="Cambria Math"/>
                <a:cs typeface="Cambria Math"/>
              </a:rPr>
              <a:t>Cℎebsℎer</a:t>
            </a:r>
            <a:r>
              <a:rPr sz="2000" spc="25" dirty="0">
                <a:latin typeface="Microsoft JhengHei UI"/>
                <a:cs typeface="Microsoft JhengHei UI"/>
              </a:rPr>
              <a:t>多项式的阶数设为一，</a:t>
            </a:r>
            <a:r>
              <a:rPr sz="2000" spc="25" dirty="0">
                <a:solidFill>
                  <a:srgbClr val="C0504D"/>
                </a:solidFill>
                <a:latin typeface="Cambria Math"/>
                <a:cs typeface="Cambria Math"/>
              </a:rPr>
              <a:t>K </a:t>
            </a:r>
            <a:r>
              <a:rPr sz="2000" dirty="0">
                <a:solidFill>
                  <a:srgbClr val="C0504D"/>
                </a:solidFill>
                <a:latin typeface="Cambria Math"/>
                <a:cs typeface="Cambria Math"/>
              </a:rPr>
              <a:t>=</a:t>
            </a:r>
            <a:r>
              <a:rPr sz="2000" spc="235" dirty="0">
                <a:solidFill>
                  <a:srgbClr val="C0504D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C0504D"/>
                </a:solidFill>
                <a:latin typeface="Cambria Math"/>
                <a:cs typeface="Cambria Math"/>
              </a:rPr>
              <a:t>1</a:t>
            </a:r>
            <a:r>
              <a:rPr sz="2000" dirty="0">
                <a:latin typeface="Microsoft JhengHei UI"/>
                <a:cs typeface="Microsoft JhengHei UI"/>
              </a:rPr>
              <a:t>。</a:t>
            </a:r>
            <a:r>
              <a:rPr sz="2000" spc="5" dirty="0">
                <a:latin typeface="Microsoft JhengHei UI"/>
                <a:cs typeface="Microsoft JhengHei UI"/>
              </a:rPr>
              <a:t> </a:t>
            </a:r>
            <a:r>
              <a:rPr sz="2000" spc="45" dirty="0" err="1">
                <a:latin typeface="Microsoft JhengHei UI"/>
                <a:cs typeface="Microsoft JhengHei UI"/>
              </a:rPr>
              <a:t>同时假设</a:t>
            </a:r>
            <a:endParaRPr sz="2000" dirty="0">
              <a:latin typeface="Cambria Math"/>
              <a:cs typeface="Cambria Math"/>
            </a:endParaRPr>
          </a:p>
        </p:txBody>
      </p:sp>
      <p:pic>
        <p:nvPicPr>
          <p:cNvPr id="121" name="图片 120" descr="\documentclass{article}&#10;\usepackage{amsmath}&#10;\pagestyle{empty}&#10;\begin{document}&#10;$\hat{g}(\Lambda) = \theta_0 + \theta_1(\Lambda - \mathbf{I})$&#10;&#10;\end{document}" title="IguanaTex Bitmap Display">
            <a:extLst>
              <a:ext uri="{FF2B5EF4-FFF2-40B4-BE49-F238E27FC236}">
                <a16:creationId xmlns:a16="http://schemas.microsoft.com/office/drawing/2014/main" id="{4C13E916-BA5D-923B-27F2-E876A7D240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181" y="2004237"/>
            <a:ext cx="4189977" cy="44883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1B67C93D-CB07-B1A0-DCC1-9CBA25EF1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044" y="1366574"/>
            <a:ext cx="1426362" cy="3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39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015" y="162806"/>
            <a:ext cx="643255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GCN-Filter:</a:t>
            </a:r>
            <a:r>
              <a:rPr spc="-35" dirty="0"/>
              <a:t> </a:t>
            </a:r>
            <a:r>
              <a:rPr spc="-5" dirty="0"/>
              <a:t>简化的Cheb-Filter</a:t>
            </a:r>
          </a:p>
        </p:txBody>
      </p:sp>
      <p:sp>
        <p:nvSpPr>
          <p:cNvPr id="22" name="object 22"/>
          <p:cNvSpPr/>
          <p:nvPr/>
        </p:nvSpPr>
        <p:spPr>
          <a:xfrm>
            <a:off x="2572703" y="1295400"/>
            <a:ext cx="7746503" cy="454659"/>
          </a:xfrm>
          <a:custGeom>
            <a:avLst/>
            <a:gdLst/>
            <a:ahLst/>
            <a:cxnLst/>
            <a:rect l="l" t="t" r="r" b="b"/>
            <a:pathLst>
              <a:path w="7287895" h="454659">
                <a:moveTo>
                  <a:pt x="7211567" y="454151"/>
                </a:moveTo>
                <a:lnTo>
                  <a:pt x="74675" y="454151"/>
                </a:lnTo>
                <a:lnTo>
                  <a:pt x="45487" y="448214"/>
                </a:lnTo>
                <a:lnTo>
                  <a:pt x="21631" y="431949"/>
                </a:lnTo>
                <a:lnTo>
                  <a:pt x="5628" y="407735"/>
                </a:lnTo>
                <a:lnTo>
                  <a:pt x="0" y="377951"/>
                </a:lnTo>
                <a:lnTo>
                  <a:pt x="0" y="76199"/>
                </a:lnTo>
                <a:lnTo>
                  <a:pt x="5628" y="46666"/>
                </a:lnTo>
                <a:lnTo>
                  <a:pt x="21631" y="22536"/>
                </a:lnTo>
                <a:lnTo>
                  <a:pt x="45487" y="6187"/>
                </a:lnTo>
                <a:lnTo>
                  <a:pt x="74675" y="0"/>
                </a:lnTo>
                <a:lnTo>
                  <a:pt x="7211567" y="0"/>
                </a:lnTo>
                <a:lnTo>
                  <a:pt x="7240994" y="6187"/>
                </a:lnTo>
                <a:lnTo>
                  <a:pt x="7265088" y="22536"/>
                </a:lnTo>
                <a:lnTo>
                  <a:pt x="7281473" y="46666"/>
                </a:lnTo>
                <a:lnTo>
                  <a:pt x="7287767" y="76199"/>
                </a:lnTo>
                <a:lnTo>
                  <a:pt x="7287767" y="377951"/>
                </a:lnTo>
                <a:lnTo>
                  <a:pt x="7281473" y="407735"/>
                </a:lnTo>
                <a:lnTo>
                  <a:pt x="7265088" y="431949"/>
                </a:lnTo>
                <a:lnTo>
                  <a:pt x="7240994" y="448214"/>
                </a:lnTo>
                <a:lnTo>
                  <a:pt x="7211567" y="45415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14969" y="1352256"/>
            <a:ext cx="61166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530975" algn="l"/>
              </a:tabLst>
            </a:pPr>
            <a:r>
              <a:rPr sz="2000" spc="25" dirty="0">
                <a:latin typeface="Microsoft JhengHei UI"/>
                <a:cs typeface="Microsoft JhengHei UI"/>
              </a:rPr>
              <a:t>把</a:t>
            </a:r>
            <a:r>
              <a:rPr sz="2000" spc="25" dirty="0">
                <a:latin typeface="Cambria Math"/>
                <a:cs typeface="Cambria Math"/>
              </a:rPr>
              <a:t>Cℎebsℎer</a:t>
            </a:r>
            <a:r>
              <a:rPr sz="2000" spc="25" dirty="0">
                <a:latin typeface="Microsoft JhengHei UI"/>
                <a:cs typeface="Microsoft JhengHei UI"/>
              </a:rPr>
              <a:t>多项式的阶数设为一，</a:t>
            </a:r>
            <a:r>
              <a:rPr sz="2000" spc="25" dirty="0">
                <a:solidFill>
                  <a:srgbClr val="C0504D"/>
                </a:solidFill>
                <a:latin typeface="Cambria Math"/>
                <a:cs typeface="Cambria Math"/>
              </a:rPr>
              <a:t>K </a:t>
            </a:r>
            <a:r>
              <a:rPr sz="2000" dirty="0">
                <a:solidFill>
                  <a:srgbClr val="C0504D"/>
                </a:solidFill>
                <a:latin typeface="Cambria Math"/>
                <a:cs typeface="Cambria Math"/>
              </a:rPr>
              <a:t>=</a:t>
            </a:r>
            <a:r>
              <a:rPr sz="2000" spc="235" dirty="0">
                <a:solidFill>
                  <a:srgbClr val="C0504D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C0504D"/>
                </a:solidFill>
                <a:latin typeface="Cambria Math"/>
                <a:cs typeface="Cambria Math"/>
              </a:rPr>
              <a:t>1</a:t>
            </a:r>
            <a:r>
              <a:rPr sz="2000" dirty="0">
                <a:latin typeface="Microsoft JhengHei UI"/>
                <a:cs typeface="Microsoft JhengHei UI"/>
              </a:rPr>
              <a:t>。</a:t>
            </a:r>
            <a:r>
              <a:rPr sz="2000" spc="5" dirty="0">
                <a:latin typeface="Microsoft JhengHei UI"/>
                <a:cs typeface="Microsoft JhengHei UI"/>
              </a:rPr>
              <a:t> </a:t>
            </a:r>
            <a:r>
              <a:rPr sz="2000" spc="45" dirty="0" err="1">
                <a:latin typeface="Microsoft JhengHei UI"/>
                <a:cs typeface="Microsoft JhengHei UI"/>
              </a:rPr>
              <a:t>同时假设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66606" y="2906267"/>
            <a:ext cx="7286625" cy="452755"/>
          </a:xfrm>
          <a:custGeom>
            <a:avLst/>
            <a:gdLst/>
            <a:ahLst/>
            <a:cxnLst/>
            <a:rect l="l" t="t" r="r" b="b"/>
            <a:pathLst>
              <a:path w="7286625" h="452755">
                <a:moveTo>
                  <a:pt x="7211568" y="452628"/>
                </a:moveTo>
                <a:lnTo>
                  <a:pt x="74676" y="452628"/>
                </a:lnTo>
                <a:lnTo>
                  <a:pt x="45359" y="447049"/>
                </a:lnTo>
                <a:lnTo>
                  <a:pt x="21459" y="431063"/>
                </a:lnTo>
                <a:lnTo>
                  <a:pt x="5499" y="407190"/>
                </a:lnTo>
                <a:lnTo>
                  <a:pt x="0" y="377952"/>
                </a:lnTo>
                <a:lnTo>
                  <a:pt x="0" y="74676"/>
                </a:lnTo>
                <a:lnTo>
                  <a:pt x="5499" y="45502"/>
                </a:lnTo>
                <a:lnTo>
                  <a:pt x="21459" y="21650"/>
                </a:lnTo>
                <a:lnTo>
                  <a:pt x="45359" y="5642"/>
                </a:lnTo>
                <a:lnTo>
                  <a:pt x="74676" y="0"/>
                </a:lnTo>
                <a:lnTo>
                  <a:pt x="7211568" y="0"/>
                </a:lnTo>
                <a:lnTo>
                  <a:pt x="7240849" y="5642"/>
                </a:lnTo>
                <a:lnTo>
                  <a:pt x="7264736" y="21650"/>
                </a:lnTo>
                <a:lnTo>
                  <a:pt x="7280708" y="45502"/>
                </a:lnTo>
                <a:lnTo>
                  <a:pt x="7286244" y="74676"/>
                </a:lnTo>
                <a:lnTo>
                  <a:pt x="7286244" y="377952"/>
                </a:lnTo>
                <a:lnTo>
                  <a:pt x="7280708" y="407190"/>
                </a:lnTo>
                <a:lnTo>
                  <a:pt x="7264736" y="431063"/>
                </a:lnTo>
                <a:lnTo>
                  <a:pt x="7240849" y="447049"/>
                </a:lnTo>
                <a:lnTo>
                  <a:pt x="7211568" y="452628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94262" y="2929176"/>
            <a:ext cx="190977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 err="1">
                <a:latin typeface="Microsoft JhengHei UI"/>
                <a:cs typeface="Microsoft JhengHei UI"/>
              </a:rPr>
              <a:t>进一步假设</a:t>
            </a:r>
            <a:endParaRPr sz="2625" baseline="-15873" dirty="0">
              <a:latin typeface="Cambria Math"/>
              <a:cs typeface="Cambria Math"/>
            </a:endParaRPr>
          </a:p>
        </p:txBody>
      </p:sp>
      <p:pic>
        <p:nvPicPr>
          <p:cNvPr id="121" name="图片 120" descr="\documentclass{article}&#10;\usepackage{amsmath}&#10;\pagestyle{empty}&#10;\begin{document}&#10;$\hat{g}(\Lambda) = \theta_0 + \theta_1(\Lambda - \mathbf{I})$&#10;&#10;\end{document}" title="IguanaTex Bitmap Display">
            <a:extLst>
              <a:ext uri="{FF2B5EF4-FFF2-40B4-BE49-F238E27FC236}">
                <a16:creationId xmlns:a16="http://schemas.microsoft.com/office/drawing/2014/main" id="{4C13E916-BA5D-923B-27F2-E876A7D240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181" y="2004237"/>
            <a:ext cx="4189977" cy="448831"/>
          </a:xfrm>
          <a:prstGeom prst="rect">
            <a:avLst/>
          </a:prstGeom>
        </p:spPr>
      </p:pic>
      <p:pic>
        <p:nvPicPr>
          <p:cNvPr id="125" name="图片 124" descr="\documentclass{article}&#10;\usepackage{amsmath}&#10;\pagestyle{empty}&#10;\begin{document}&#10;$\hat{g}(\Lambda) = \theta(2 \mathbf{I} - \Lambda)  $&#10;&#10;&#10;&#10;\end{document}" title="IguanaTex Bitmap Display">
            <a:extLst>
              <a:ext uri="{FF2B5EF4-FFF2-40B4-BE49-F238E27FC236}">
                <a16:creationId xmlns:a16="http://schemas.microsoft.com/office/drawing/2014/main" id="{842B42E6-3F03-F328-A787-3E45F7F9DA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59" y="3540133"/>
            <a:ext cx="3575765" cy="4906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40D39-3118-1261-B159-1817F699B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952" y="2934675"/>
            <a:ext cx="2324608" cy="36825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1B67C93D-CB07-B1A0-DCC1-9CBA25EF1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044" y="1366574"/>
            <a:ext cx="1426362" cy="3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367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015" y="162806"/>
            <a:ext cx="643255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GCN-Filter:</a:t>
            </a:r>
            <a:r>
              <a:rPr spc="-35" dirty="0"/>
              <a:t> </a:t>
            </a:r>
            <a:r>
              <a:rPr spc="-5" dirty="0"/>
              <a:t>简化的Cheb-Filter</a:t>
            </a:r>
          </a:p>
        </p:txBody>
      </p:sp>
      <p:sp>
        <p:nvSpPr>
          <p:cNvPr id="22" name="object 22"/>
          <p:cNvSpPr/>
          <p:nvPr/>
        </p:nvSpPr>
        <p:spPr>
          <a:xfrm>
            <a:off x="2572703" y="1295400"/>
            <a:ext cx="7746503" cy="454659"/>
          </a:xfrm>
          <a:custGeom>
            <a:avLst/>
            <a:gdLst/>
            <a:ahLst/>
            <a:cxnLst/>
            <a:rect l="l" t="t" r="r" b="b"/>
            <a:pathLst>
              <a:path w="7287895" h="454659">
                <a:moveTo>
                  <a:pt x="7211567" y="454151"/>
                </a:moveTo>
                <a:lnTo>
                  <a:pt x="74675" y="454151"/>
                </a:lnTo>
                <a:lnTo>
                  <a:pt x="45487" y="448214"/>
                </a:lnTo>
                <a:lnTo>
                  <a:pt x="21631" y="431949"/>
                </a:lnTo>
                <a:lnTo>
                  <a:pt x="5628" y="407735"/>
                </a:lnTo>
                <a:lnTo>
                  <a:pt x="0" y="377951"/>
                </a:lnTo>
                <a:lnTo>
                  <a:pt x="0" y="76199"/>
                </a:lnTo>
                <a:lnTo>
                  <a:pt x="5628" y="46666"/>
                </a:lnTo>
                <a:lnTo>
                  <a:pt x="21631" y="22536"/>
                </a:lnTo>
                <a:lnTo>
                  <a:pt x="45487" y="6187"/>
                </a:lnTo>
                <a:lnTo>
                  <a:pt x="74675" y="0"/>
                </a:lnTo>
                <a:lnTo>
                  <a:pt x="7211567" y="0"/>
                </a:lnTo>
                <a:lnTo>
                  <a:pt x="7240994" y="6187"/>
                </a:lnTo>
                <a:lnTo>
                  <a:pt x="7265088" y="22536"/>
                </a:lnTo>
                <a:lnTo>
                  <a:pt x="7281473" y="46666"/>
                </a:lnTo>
                <a:lnTo>
                  <a:pt x="7287767" y="76199"/>
                </a:lnTo>
                <a:lnTo>
                  <a:pt x="7287767" y="377951"/>
                </a:lnTo>
                <a:lnTo>
                  <a:pt x="7281473" y="407735"/>
                </a:lnTo>
                <a:lnTo>
                  <a:pt x="7265088" y="431949"/>
                </a:lnTo>
                <a:lnTo>
                  <a:pt x="7240994" y="448214"/>
                </a:lnTo>
                <a:lnTo>
                  <a:pt x="7211567" y="45415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14969" y="1352256"/>
            <a:ext cx="61166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530975" algn="l"/>
              </a:tabLst>
            </a:pPr>
            <a:r>
              <a:rPr sz="2000" spc="25" dirty="0">
                <a:latin typeface="Microsoft JhengHei UI"/>
                <a:cs typeface="Microsoft JhengHei UI"/>
              </a:rPr>
              <a:t>把</a:t>
            </a:r>
            <a:r>
              <a:rPr sz="2000" spc="25" dirty="0">
                <a:latin typeface="Cambria Math"/>
                <a:cs typeface="Cambria Math"/>
              </a:rPr>
              <a:t>Cℎebsℎer</a:t>
            </a:r>
            <a:r>
              <a:rPr sz="2000" spc="25" dirty="0">
                <a:latin typeface="Microsoft JhengHei UI"/>
                <a:cs typeface="Microsoft JhengHei UI"/>
              </a:rPr>
              <a:t>多项式的阶数设为一，</a:t>
            </a:r>
            <a:r>
              <a:rPr sz="2000" spc="25" dirty="0">
                <a:solidFill>
                  <a:srgbClr val="C0504D"/>
                </a:solidFill>
                <a:latin typeface="Cambria Math"/>
                <a:cs typeface="Cambria Math"/>
              </a:rPr>
              <a:t>K </a:t>
            </a:r>
            <a:r>
              <a:rPr sz="2000" dirty="0">
                <a:solidFill>
                  <a:srgbClr val="C0504D"/>
                </a:solidFill>
                <a:latin typeface="Cambria Math"/>
                <a:cs typeface="Cambria Math"/>
              </a:rPr>
              <a:t>=</a:t>
            </a:r>
            <a:r>
              <a:rPr sz="2000" spc="235" dirty="0">
                <a:solidFill>
                  <a:srgbClr val="C0504D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C0504D"/>
                </a:solidFill>
                <a:latin typeface="Cambria Math"/>
                <a:cs typeface="Cambria Math"/>
              </a:rPr>
              <a:t>1</a:t>
            </a:r>
            <a:r>
              <a:rPr sz="2000" dirty="0">
                <a:latin typeface="Microsoft JhengHei UI"/>
                <a:cs typeface="Microsoft JhengHei UI"/>
              </a:rPr>
              <a:t>。</a:t>
            </a:r>
            <a:r>
              <a:rPr sz="2000" spc="5" dirty="0">
                <a:latin typeface="Microsoft JhengHei UI"/>
                <a:cs typeface="Microsoft JhengHei UI"/>
              </a:rPr>
              <a:t> </a:t>
            </a:r>
            <a:r>
              <a:rPr sz="2000" spc="45" dirty="0" err="1">
                <a:latin typeface="Microsoft JhengHei UI"/>
                <a:cs typeface="Microsoft JhengHei UI"/>
              </a:rPr>
              <a:t>同时假设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66606" y="2906267"/>
            <a:ext cx="7286625" cy="452755"/>
          </a:xfrm>
          <a:custGeom>
            <a:avLst/>
            <a:gdLst/>
            <a:ahLst/>
            <a:cxnLst/>
            <a:rect l="l" t="t" r="r" b="b"/>
            <a:pathLst>
              <a:path w="7286625" h="452755">
                <a:moveTo>
                  <a:pt x="7211568" y="452628"/>
                </a:moveTo>
                <a:lnTo>
                  <a:pt x="74676" y="452628"/>
                </a:lnTo>
                <a:lnTo>
                  <a:pt x="45359" y="447049"/>
                </a:lnTo>
                <a:lnTo>
                  <a:pt x="21459" y="431063"/>
                </a:lnTo>
                <a:lnTo>
                  <a:pt x="5499" y="407190"/>
                </a:lnTo>
                <a:lnTo>
                  <a:pt x="0" y="377952"/>
                </a:lnTo>
                <a:lnTo>
                  <a:pt x="0" y="74676"/>
                </a:lnTo>
                <a:lnTo>
                  <a:pt x="5499" y="45502"/>
                </a:lnTo>
                <a:lnTo>
                  <a:pt x="21459" y="21650"/>
                </a:lnTo>
                <a:lnTo>
                  <a:pt x="45359" y="5642"/>
                </a:lnTo>
                <a:lnTo>
                  <a:pt x="74676" y="0"/>
                </a:lnTo>
                <a:lnTo>
                  <a:pt x="7211568" y="0"/>
                </a:lnTo>
                <a:lnTo>
                  <a:pt x="7240849" y="5642"/>
                </a:lnTo>
                <a:lnTo>
                  <a:pt x="7264736" y="21650"/>
                </a:lnTo>
                <a:lnTo>
                  <a:pt x="7280708" y="45502"/>
                </a:lnTo>
                <a:lnTo>
                  <a:pt x="7286244" y="74676"/>
                </a:lnTo>
                <a:lnTo>
                  <a:pt x="7286244" y="377952"/>
                </a:lnTo>
                <a:lnTo>
                  <a:pt x="7280708" y="407190"/>
                </a:lnTo>
                <a:lnTo>
                  <a:pt x="7264736" y="431063"/>
                </a:lnTo>
                <a:lnTo>
                  <a:pt x="7240849" y="447049"/>
                </a:lnTo>
                <a:lnTo>
                  <a:pt x="7211568" y="452628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94262" y="2929176"/>
            <a:ext cx="190977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 err="1">
                <a:latin typeface="Microsoft JhengHei UI"/>
                <a:cs typeface="Microsoft JhengHei UI"/>
              </a:rPr>
              <a:t>进一步假设</a:t>
            </a:r>
            <a:endParaRPr sz="2625" baseline="-15873" dirty="0">
              <a:latin typeface="Cambria Math"/>
              <a:cs typeface="Cambria Math"/>
            </a:endParaRPr>
          </a:p>
        </p:txBody>
      </p:sp>
      <p:pic>
        <p:nvPicPr>
          <p:cNvPr id="121" name="图片 120" descr="\documentclass{article}&#10;\usepackage{amsmath}&#10;\pagestyle{empty}&#10;\begin{document}&#10;$\hat{g}(\Lambda) = \theta_0 + \theta_1(\Lambda - \mathbf{I})$&#10;&#10;\end{document}" title="IguanaTex Bitmap Display">
            <a:extLst>
              <a:ext uri="{FF2B5EF4-FFF2-40B4-BE49-F238E27FC236}">
                <a16:creationId xmlns:a16="http://schemas.microsoft.com/office/drawing/2014/main" id="{4C13E916-BA5D-923B-27F2-E876A7D240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181" y="2004237"/>
            <a:ext cx="4189977" cy="448831"/>
          </a:xfrm>
          <a:prstGeom prst="rect">
            <a:avLst/>
          </a:prstGeom>
        </p:spPr>
      </p:pic>
      <p:pic>
        <p:nvPicPr>
          <p:cNvPr id="125" name="图片 124" descr="\documentclass{article}&#10;\usepackage{amsmath}&#10;\pagestyle{empty}&#10;\begin{document}&#10;$\hat{g}(\Lambda) = \theta(2 \mathbf{I} - \Lambda)  $&#10;&#10;&#10;&#10;\end{document}" title="IguanaTex Bitmap Display">
            <a:extLst>
              <a:ext uri="{FF2B5EF4-FFF2-40B4-BE49-F238E27FC236}">
                <a16:creationId xmlns:a16="http://schemas.microsoft.com/office/drawing/2014/main" id="{842B42E6-3F03-F328-A787-3E45F7F9DA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59" y="3540133"/>
            <a:ext cx="3575765" cy="4906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40D39-3118-1261-B159-1817F699B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952" y="2934675"/>
            <a:ext cx="2324608" cy="36825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1B67C93D-CB07-B1A0-DCC1-9CBA25EF1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044" y="1366574"/>
            <a:ext cx="1426362" cy="30921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614CEDC0-8E3D-2CF0-243C-CDC8C83456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7078" y="4296895"/>
            <a:ext cx="8713919" cy="5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49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015" y="162806"/>
            <a:ext cx="643255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GCN-Filter:</a:t>
            </a:r>
            <a:r>
              <a:rPr spc="-35" dirty="0"/>
              <a:t> </a:t>
            </a:r>
            <a:r>
              <a:rPr spc="-5" dirty="0"/>
              <a:t>简化的Cheb-Filter</a:t>
            </a:r>
          </a:p>
        </p:txBody>
      </p:sp>
      <p:sp>
        <p:nvSpPr>
          <p:cNvPr id="22" name="object 22"/>
          <p:cNvSpPr/>
          <p:nvPr/>
        </p:nvSpPr>
        <p:spPr>
          <a:xfrm>
            <a:off x="2572703" y="1295400"/>
            <a:ext cx="7746503" cy="454659"/>
          </a:xfrm>
          <a:custGeom>
            <a:avLst/>
            <a:gdLst/>
            <a:ahLst/>
            <a:cxnLst/>
            <a:rect l="l" t="t" r="r" b="b"/>
            <a:pathLst>
              <a:path w="7287895" h="454659">
                <a:moveTo>
                  <a:pt x="7211567" y="454151"/>
                </a:moveTo>
                <a:lnTo>
                  <a:pt x="74675" y="454151"/>
                </a:lnTo>
                <a:lnTo>
                  <a:pt x="45487" y="448214"/>
                </a:lnTo>
                <a:lnTo>
                  <a:pt x="21631" y="431949"/>
                </a:lnTo>
                <a:lnTo>
                  <a:pt x="5628" y="407735"/>
                </a:lnTo>
                <a:lnTo>
                  <a:pt x="0" y="377951"/>
                </a:lnTo>
                <a:lnTo>
                  <a:pt x="0" y="76199"/>
                </a:lnTo>
                <a:lnTo>
                  <a:pt x="5628" y="46666"/>
                </a:lnTo>
                <a:lnTo>
                  <a:pt x="21631" y="22536"/>
                </a:lnTo>
                <a:lnTo>
                  <a:pt x="45487" y="6187"/>
                </a:lnTo>
                <a:lnTo>
                  <a:pt x="74675" y="0"/>
                </a:lnTo>
                <a:lnTo>
                  <a:pt x="7211567" y="0"/>
                </a:lnTo>
                <a:lnTo>
                  <a:pt x="7240994" y="6187"/>
                </a:lnTo>
                <a:lnTo>
                  <a:pt x="7265088" y="22536"/>
                </a:lnTo>
                <a:lnTo>
                  <a:pt x="7281473" y="46666"/>
                </a:lnTo>
                <a:lnTo>
                  <a:pt x="7287767" y="76199"/>
                </a:lnTo>
                <a:lnTo>
                  <a:pt x="7287767" y="377951"/>
                </a:lnTo>
                <a:lnTo>
                  <a:pt x="7281473" y="407735"/>
                </a:lnTo>
                <a:lnTo>
                  <a:pt x="7265088" y="431949"/>
                </a:lnTo>
                <a:lnTo>
                  <a:pt x="7240994" y="448214"/>
                </a:lnTo>
                <a:lnTo>
                  <a:pt x="7211567" y="45415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14969" y="1352256"/>
            <a:ext cx="61166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530975" algn="l"/>
              </a:tabLst>
            </a:pPr>
            <a:r>
              <a:rPr sz="2000" spc="25" dirty="0">
                <a:latin typeface="Microsoft JhengHei UI"/>
                <a:cs typeface="Microsoft JhengHei UI"/>
              </a:rPr>
              <a:t>把</a:t>
            </a:r>
            <a:r>
              <a:rPr sz="2000" spc="25" dirty="0">
                <a:latin typeface="Cambria Math"/>
                <a:cs typeface="Cambria Math"/>
              </a:rPr>
              <a:t>Cℎebsℎer</a:t>
            </a:r>
            <a:r>
              <a:rPr sz="2000" spc="25" dirty="0">
                <a:latin typeface="Microsoft JhengHei UI"/>
                <a:cs typeface="Microsoft JhengHei UI"/>
              </a:rPr>
              <a:t>多项式的阶数设为一，</a:t>
            </a:r>
            <a:r>
              <a:rPr sz="2000" spc="25" dirty="0">
                <a:solidFill>
                  <a:srgbClr val="C0504D"/>
                </a:solidFill>
                <a:latin typeface="Cambria Math"/>
                <a:cs typeface="Cambria Math"/>
              </a:rPr>
              <a:t>K </a:t>
            </a:r>
            <a:r>
              <a:rPr sz="2000" dirty="0">
                <a:solidFill>
                  <a:srgbClr val="C0504D"/>
                </a:solidFill>
                <a:latin typeface="Cambria Math"/>
                <a:cs typeface="Cambria Math"/>
              </a:rPr>
              <a:t>=</a:t>
            </a:r>
            <a:r>
              <a:rPr sz="2000" spc="235" dirty="0">
                <a:solidFill>
                  <a:srgbClr val="C0504D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C0504D"/>
                </a:solidFill>
                <a:latin typeface="Cambria Math"/>
                <a:cs typeface="Cambria Math"/>
              </a:rPr>
              <a:t>1</a:t>
            </a:r>
            <a:r>
              <a:rPr sz="2000" dirty="0">
                <a:latin typeface="Microsoft JhengHei UI"/>
                <a:cs typeface="Microsoft JhengHei UI"/>
              </a:rPr>
              <a:t>。</a:t>
            </a:r>
            <a:r>
              <a:rPr sz="2000" spc="5" dirty="0">
                <a:latin typeface="Microsoft JhengHei UI"/>
                <a:cs typeface="Microsoft JhengHei UI"/>
              </a:rPr>
              <a:t> </a:t>
            </a:r>
            <a:r>
              <a:rPr sz="2000" spc="45" dirty="0" err="1">
                <a:latin typeface="Microsoft JhengHei UI"/>
                <a:cs typeface="Microsoft JhengHei UI"/>
              </a:rPr>
              <a:t>同时假设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66606" y="2906267"/>
            <a:ext cx="7286625" cy="452755"/>
          </a:xfrm>
          <a:custGeom>
            <a:avLst/>
            <a:gdLst/>
            <a:ahLst/>
            <a:cxnLst/>
            <a:rect l="l" t="t" r="r" b="b"/>
            <a:pathLst>
              <a:path w="7286625" h="452755">
                <a:moveTo>
                  <a:pt x="7211568" y="452628"/>
                </a:moveTo>
                <a:lnTo>
                  <a:pt x="74676" y="452628"/>
                </a:lnTo>
                <a:lnTo>
                  <a:pt x="45359" y="447049"/>
                </a:lnTo>
                <a:lnTo>
                  <a:pt x="21459" y="431063"/>
                </a:lnTo>
                <a:lnTo>
                  <a:pt x="5499" y="407190"/>
                </a:lnTo>
                <a:lnTo>
                  <a:pt x="0" y="377952"/>
                </a:lnTo>
                <a:lnTo>
                  <a:pt x="0" y="74676"/>
                </a:lnTo>
                <a:lnTo>
                  <a:pt x="5499" y="45502"/>
                </a:lnTo>
                <a:lnTo>
                  <a:pt x="21459" y="21650"/>
                </a:lnTo>
                <a:lnTo>
                  <a:pt x="45359" y="5642"/>
                </a:lnTo>
                <a:lnTo>
                  <a:pt x="74676" y="0"/>
                </a:lnTo>
                <a:lnTo>
                  <a:pt x="7211568" y="0"/>
                </a:lnTo>
                <a:lnTo>
                  <a:pt x="7240849" y="5642"/>
                </a:lnTo>
                <a:lnTo>
                  <a:pt x="7264736" y="21650"/>
                </a:lnTo>
                <a:lnTo>
                  <a:pt x="7280708" y="45502"/>
                </a:lnTo>
                <a:lnTo>
                  <a:pt x="7286244" y="74676"/>
                </a:lnTo>
                <a:lnTo>
                  <a:pt x="7286244" y="377952"/>
                </a:lnTo>
                <a:lnTo>
                  <a:pt x="7280708" y="407190"/>
                </a:lnTo>
                <a:lnTo>
                  <a:pt x="7264736" y="431063"/>
                </a:lnTo>
                <a:lnTo>
                  <a:pt x="7240849" y="447049"/>
                </a:lnTo>
                <a:lnTo>
                  <a:pt x="7211568" y="452628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94262" y="2929176"/>
            <a:ext cx="190977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 err="1">
                <a:latin typeface="Microsoft JhengHei UI"/>
                <a:cs typeface="Microsoft JhengHei UI"/>
              </a:rPr>
              <a:t>进一步假设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566606" y="5260341"/>
            <a:ext cx="7286625" cy="454659"/>
          </a:xfrm>
          <a:custGeom>
            <a:avLst/>
            <a:gdLst/>
            <a:ahLst/>
            <a:cxnLst/>
            <a:rect l="l" t="t" r="r" b="b"/>
            <a:pathLst>
              <a:path w="7286625" h="454660">
                <a:moveTo>
                  <a:pt x="7211568" y="454151"/>
                </a:moveTo>
                <a:lnTo>
                  <a:pt x="74676" y="454151"/>
                </a:lnTo>
                <a:lnTo>
                  <a:pt x="45359" y="448271"/>
                </a:lnTo>
                <a:lnTo>
                  <a:pt x="21459" y="432025"/>
                </a:lnTo>
                <a:lnTo>
                  <a:pt x="5499" y="407792"/>
                </a:lnTo>
                <a:lnTo>
                  <a:pt x="0" y="377951"/>
                </a:lnTo>
                <a:lnTo>
                  <a:pt x="0" y="76200"/>
                </a:lnTo>
                <a:lnTo>
                  <a:pt x="5499" y="46723"/>
                </a:lnTo>
                <a:lnTo>
                  <a:pt x="21459" y="22612"/>
                </a:lnTo>
                <a:lnTo>
                  <a:pt x="45359" y="6244"/>
                </a:lnTo>
                <a:lnTo>
                  <a:pt x="74676" y="0"/>
                </a:lnTo>
                <a:lnTo>
                  <a:pt x="7211568" y="0"/>
                </a:lnTo>
                <a:lnTo>
                  <a:pt x="7240849" y="6244"/>
                </a:lnTo>
                <a:lnTo>
                  <a:pt x="7264736" y="22612"/>
                </a:lnTo>
                <a:lnTo>
                  <a:pt x="7280708" y="46723"/>
                </a:lnTo>
                <a:lnTo>
                  <a:pt x="7286244" y="76200"/>
                </a:lnTo>
                <a:lnTo>
                  <a:pt x="7286244" y="377951"/>
                </a:lnTo>
                <a:lnTo>
                  <a:pt x="7280708" y="407792"/>
                </a:lnTo>
                <a:lnTo>
                  <a:pt x="7264736" y="432025"/>
                </a:lnTo>
                <a:lnTo>
                  <a:pt x="7240849" y="448271"/>
                </a:lnTo>
                <a:lnTo>
                  <a:pt x="7211568" y="45415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761597" y="5284279"/>
            <a:ext cx="2895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使用</a:t>
            </a:r>
            <a:r>
              <a:rPr sz="2400" spc="-40" dirty="0">
                <a:latin typeface="Microsoft JhengHei UI"/>
                <a:cs typeface="Microsoft JhengHei UI"/>
              </a:rPr>
              <a:t>r</a:t>
            </a:r>
            <a:r>
              <a:rPr sz="2400" spc="-10" dirty="0">
                <a:latin typeface="Microsoft JhengHei UI"/>
                <a:cs typeface="Microsoft JhengHei UI"/>
              </a:rPr>
              <a:t>e</a:t>
            </a:r>
            <a:r>
              <a:rPr sz="2400" spc="-5" dirty="0">
                <a:latin typeface="Microsoft JhengHei UI"/>
                <a:cs typeface="Microsoft JhengHei UI"/>
              </a:rPr>
              <a:t>no</a:t>
            </a:r>
            <a:r>
              <a:rPr sz="2400" spc="-10" dirty="0">
                <a:latin typeface="Microsoft JhengHei UI"/>
                <a:cs typeface="Microsoft JhengHei UI"/>
              </a:rPr>
              <a:t>r</a:t>
            </a:r>
            <a:r>
              <a:rPr sz="2400" spc="-5" dirty="0">
                <a:latin typeface="Microsoft JhengHei UI"/>
                <a:cs typeface="Microsoft JhengHei UI"/>
              </a:rPr>
              <a:t>ma</a:t>
            </a:r>
            <a:r>
              <a:rPr sz="2400" spc="-10" dirty="0">
                <a:latin typeface="Microsoft JhengHei UI"/>
                <a:cs typeface="Microsoft JhengHei UI"/>
              </a:rPr>
              <a:t>liz</a:t>
            </a:r>
            <a:r>
              <a:rPr sz="2400" spc="-5" dirty="0">
                <a:latin typeface="Microsoft JhengHei UI"/>
                <a:cs typeface="Microsoft JhengHei UI"/>
              </a:rPr>
              <a:t>at</a:t>
            </a:r>
            <a:r>
              <a:rPr sz="2400" spc="-10" dirty="0">
                <a:latin typeface="Microsoft JhengHei UI"/>
                <a:cs typeface="Microsoft JhengHei UI"/>
              </a:rPr>
              <a:t>i</a:t>
            </a:r>
            <a:r>
              <a:rPr sz="2400" spc="-5" dirty="0">
                <a:latin typeface="Microsoft JhengHei UI"/>
                <a:cs typeface="Microsoft JhengHei UI"/>
              </a:rPr>
              <a:t>on</a:t>
            </a:r>
            <a:endParaRPr sz="2400">
              <a:latin typeface="Microsoft JhengHei UI"/>
              <a:cs typeface="Microsoft JhengHei UI"/>
            </a:endParaRPr>
          </a:p>
        </p:txBody>
      </p:sp>
      <p:pic>
        <p:nvPicPr>
          <p:cNvPr id="121" name="图片 120" descr="\documentclass{article}&#10;\usepackage{amsmath}&#10;\pagestyle{empty}&#10;\begin{document}&#10;$\hat{g}(\Lambda) = \theta_0 + \theta_1(\Lambda - \mathbf{I})$&#10;&#10;\end{document}" title="IguanaTex Bitmap Display">
            <a:extLst>
              <a:ext uri="{FF2B5EF4-FFF2-40B4-BE49-F238E27FC236}">
                <a16:creationId xmlns:a16="http://schemas.microsoft.com/office/drawing/2014/main" id="{4C13E916-BA5D-923B-27F2-E876A7D240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181" y="2004237"/>
            <a:ext cx="4189977" cy="448831"/>
          </a:xfrm>
          <a:prstGeom prst="rect">
            <a:avLst/>
          </a:prstGeom>
        </p:spPr>
      </p:pic>
      <p:pic>
        <p:nvPicPr>
          <p:cNvPr id="125" name="图片 124" descr="\documentclass{article}&#10;\usepackage{amsmath}&#10;\pagestyle{empty}&#10;\begin{document}&#10;$\hat{g}(\Lambda) = \theta(2 \mathbf{I} - \Lambda)  $&#10;&#10;&#10;&#10;\end{document}" title="IguanaTex Bitmap Display">
            <a:extLst>
              <a:ext uri="{FF2B5EF4-FFF2-40B4-BE49-F238E27FC236}">
                <a16:creationId xmlns:a16="http://schemas.microsoft.com/office/drawing/2014/main" id="{842B42E6-3F03-F328-A787-3E45F7F9DA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59" y="3540133"/>
            <a:ext cx="3575765" cy="4906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40D39-3118-1261-B159-1817F699B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952" y="2934675"/>
            <a:ext cx="2324608" cy="36825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1B67C93D-CB07-B1A0-DCC1-9CBA25EF1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044" y="1366574"/>
            <a:ext cx="1426362" cy="309211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8733FF0-8E9B-C331-3A30-79A1A122B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3969" y="6037311"/>
            <a:ext cx="7772400" cy="45236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614CEDC0-8E3D-2CF0-243C-CDC8C8345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7078" y="4296895"/>
            <a:ext cx="8713919" cy="50783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67155" y="3580854"/>
            <a:ext cx="1804670" cy="462280"/>
          </a:xfrm>
          <a:custGeom>
            <a:avLst/>
            <a:gdLst/>
            <a:ahLst/>
            <a:cxnLst/>
            <a:rect l="l" t="t" r="r" b="b"/>
            <a:pathLst>
              <a:path w="1804670" h="462279">
                <a:moveTo>
                  <a:pt x="1728215" y="461772"/>
                </a:moveTo>
                <a:lnTo>
                  <a:pt x="76200" y="461772"/>
                </a:lnTo>
                <a:lnTo>
                  <a:pt x="46355" y="455456"/>
                </a:lnTo>
                <a:lnTo>
                  <a:pt x="22012" y="438797"/>
                </a:lnTo>
                <a:lnTo>
                  <a:pt x="5712" y="414194"/>
                </a:lnTo>
                <a:lnTo>
                  <a:pt x="0" y="384048"/>
                </a:lnTo>
                <a:lnTo>
                  <a:pt x="0" y="76200"/>
                </a:lnTo>
                <a:lnTo>
                  <a:pt x="5712" y="46484"/>
                </a:lnTo>
                <a:lnTo>
                  <a:pt x="22012" y="22183"/>
                </a:lnTo>
                <a:lnTo>
                  <a:pt x="46355" y="5841"/>
                </a:lnTo>
                <a:lnTo>
                  <a:pt x="76200" y="0"/>
                </a:lnTo>
                <a:lnTo>
                  <a:pt x="1728215" y="0"/>
                </a:lnTo>
                <a:lnTo>
                  <a:pt x="1757754" y="5841"/>
                </a:lnTo>
                <a:lnTo>
                  <a:pt x="1781998" y="22183"/>
                </a:lnTo>
                <a:lnTo>
                  <a:pt x="1798401" y="46484"/>
                </a:lnTo>
                <a:lnTo>
                  <a:pt x="1804415" y="76200"/>
                </a:lnTo>
                <a:lnTo>
                  <a:pt x="1804415" y="384048"/>
                </a:lnTo>
                <a:lnTo>
                  <a:pt x="1798401" y="414194"/>
                </a:lnTo>
                <a:lnTo>
                  <a:pt x="1781998" y="438797"/>
                </a:lnTo>
                <a:lnTo>
                  <a:pt x="1757754" y="455456"/>
                </a:lnTo>
                <a:lnTo>
                  <a:pt x="1728215" y="46177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6991" y="115781"/>
            <a:ext cx="64808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处理多通道图信号的GCN-Filter</a:t>
            </a:r>
          </a:p>
        </p:txBody>
      </p:sp>
      <p:sp>
        <p:nvSpPr>
          <p:cNvPr id="6" name="object 6"/>
          <p:cNvSpPr/>
          <p:nvPr/>
        </p:nvSpPr>
        <p:spPr>
          <a:xfrm>
            <a:off x="1245768" y="1447800"/>
            <a:ext cx="2092439" cy="13354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90281" y="3587318"/>
            <a:ext cx="148209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GCN-Filter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" name="图片 1" descr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 title="IguanaTex Bitmap Display">
            <a:extLst>
              <a:ext uri="{FF2B5EF4-FFF2-40B4-BE49-F238E27FC236}">
                <a16:creationId xmlns:a16="http://schemas.microsoft.com/office/drawing/2014/main" id="{0CE5E746-7B77-5E9D-BC64-6FFB0B1FCB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4" y="2990379"/>
            <a:ext cx="4505845" cy="353213"/>
          </a:xfrm>
          <a:prstGeom prst="rect">
            <a:avLst/>
          </a:prstGeom>
        </p:spPr>
      </p:pic>
      <p:pic>
        <p:nvPicPr>
          <p:cNvPr id="37" name="图片 36" descr="\documentclass{article}&#10;\usepackage{amsmath}&#10;\pagestyle{empty}&#10;\begin{document}&#10;&#10;$\mathbf{F}_{:,i}^\prime = \sum_{j = 1}^{d_1} \hat{g}_{i,j}(\mathbf{L}) \mathbf{F}_{:, j}~~i = 1, \cdots, d_2$&#10;&#10;&#10;&#10;\end{document}" title="IguanaTex Bitmap Display">
            <a:extLst>
              <a:ext uri="{FF2B5EF4-FFF2-40B4-BE49-F238E27FC236}">
                <a16:creationId xmlns:a16="http://schemas.microsoft.com/office/drawing/2014/main" id="{83882DD4-BBD6-00E1-9145-45750EA3A1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76" y="2255628"/>
            <a:ext cx="5332462" cy="477503"/>
          </a:xfrm>
          <a:prstGeom prst="rect">
            <a:avLst/>
          </a:prstGeom>
        </p:spPr>
      </p:pic>
      <p:pic>
        <p:nvPicPr>
          <p:cNvPr id="41" name="图片 40" descr="\documentclass{article}&#10;\usepackage{amsmath}&#10;\pagestyle{empty}&#10;\begin{document}&#10;$\mathbf{F}_{:,i}^\prime = \sum_{j = 1}^{d_1} \theta_{j,i} (\mathbf{\tilde{D}^{-\frac12} \tilde{A} \tilde{D}^{-\frac12}} ) \mathbf{F}_{:, j}~~i = 1, \cdots, d_2$&#10;&#10;&#10;\end{document}" title="IguanaTex Bitmap Display">
            <a:extLst>
              <a:ext uri="{FF2B5EF4-FFF2-40B4-BE49-F238E27FC236}">
                <a16:creationId xmlns:a16="http://schemas.microsoft.com/office/drawing/2014/main" id="{C1E4CE63-8287-3A2E-9C72-1E2939F69E8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280" y="4336522"/>
            <a:ext cx="7294004" cy="5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17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67155" y="3580854"/>
            <a:ext cx="1804670" cy="462280"/>
          </a:xfrm>
          <a:custGeom>
            <a:avLst/>
            <a:gdLst/>
            <a:ahLst/>
            <a:cxnLst/>
            <a:rect l="l" t="t" r="r" b="b"/>
            <a:pathLst>
              <a:path w="1804670" h="462279">
                <a:moveTo>
                  <a:pt x="1728215" y="461772"/>
                </a:moveTo>
                <a:lnTo>
                  <a:pt x="76200" y="461772"/>
                </a:lnTo>
                <a:lnTo>
                  <a:pt x="46355" y="455456"/>
                </a:lnTo>
                <a:lnTo>
                  <a:pt x="22012" y="438797"/>
                </a:lnTo>
                <a:lnTo>
                  <a:pt x="5712" y="414194"/>
                </a:lnTo>
                <a:lnTo>
                  <a:pt x="0" y="384048"/>
                </a:lnTo>
                <a:lnTo>
                  <a:pt x="0" y="76200"/>
                </a:lnTo>
                <a:lnTo>
                  <a:pt x="5712" y="46484"/>
                </a:lnTo>
                <a:lnTo>
                  <a:pt x="22012" y="22183"/>
                </a:lnTo>
                <a:lnTo>
                  <a:pt x="46355" y="5841"/>
                </a:lnTo>
                <a:lnTo>
                  <a:pt x="76200" y="0"/>
                </a:lnTo>
                <a:lnTo>
                  <a:pt x="1728215" y="0"/>
                </a:lnTo>
                <a:lnTo>
                  <a:pt x="1757754" y="5841"/>
                </a:lnTo>
                <a:lnTo>
                  <a:pt x="1781998" y="22183"/>
                </a:lnTo>
                <a:lnTo>
                  <a:pt x="1798401" y="46484"/>
                </a:lnTo>
                <a:lnTo>
                  <a:pt x="1804415" y="76200"/>
                </a:lnTo>
                <a:lnTo>
                  <a:pt x="1804415" y="384048"/>
                </a:lnTo>
                <a:lnTo>
                  <a:pt x="1798401" y="414194"/>
                </a:lnTo>
                <a:lnTo>
                  <a:pt x="1781998" y="438797"/>
                </a:lnTo>
                <a:lnTo>
                  <a:pt x="1757754" y="455456"/>
                </a:lnTo>
                <a:lnTo>
                  <a:pt x="1728215" y="46177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6991" y="115781"/>
            <a:ext cx="64808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处理多通道图信号的GCN-Filter</a:t>
            </a:r>
          </a:p>
        </p:txBody>
      </p:sp>
      <p:sp>
        <p:nvSpPr>
          <p:cNvPr id="6" name="object 6"/>
          <p:cNvSpPr/>
          <p:nvPr/>
        </p:nvSpPr>
        <p:spPr>
          <a:xfrm>
            <a:off x="1245768" y="1447800"/>
            <a:ext cx="2092439" cy="13354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84671" y="1689570"/>
            <a:ext cx="3937000" cy="447040"/>
          </a:xfrm>
          <a:custGeom>
            <a:avLst/>
            <a:gdLst/>
            <a:ahLst/>
            <a:cxnLst/>
            <a:rect l="l" t="t" r="r" b="b"/>
            <a:pathLst>
              <a:path w="3937000" h="447039">
                <a:moveTo>
                  <a:pt x="3861816" y="446532"/>
                </a:moveTo>
                <a:lnTo>
                  <a:pt x="74675" y="446532"/>
                </a:lnTo>
                <a:lnTo>
                  <a:pt x="45539" y="440484"/>
                </a:lnTo>
                <a:lnTo>
                  <a:pt x="21797" y="424438"/>
                </a:lnTo>
                <a:lnTo>
                  <a:pt x="5826" y="400770"/>
                </a:lnTo>
                <a:lnTo>
                  <a:pt x="0" y="371856"/>
                </a:lnTo>
                <a:lnTo>
                  <a:pt x="0" y="73152"/>
                </a:lnTo>
                <a:lnTo>
                  <a:pt x="5826" y="44612"/>
                </a:lnTo>
                <a:lnTo>
                  <a:pt x="21797" y="21231"/>
                </a:lnTo>
                <a:lnTo>
                  <a:pt x="45539" y="5522"/>
                </a:lnTo>
                <a:lnTo>
                  <a:pt x="74675" y="0"/>
                </a:lnTo>
                <a:lnTo>
                  <a:pt x="3861816" y="0"/>
                </a:lnTo>
                <a:lnTo>
                  <a:pt x="3890638" y="5522"/>
                </a:lnTo>
                <a:lnTo>
                  <a:pt x="3914274" y="21231"/>
                </a:lnTo>
                <a:lnTo>
                  <a:pt x="3930351" y="44612"/>
                </a:lnTo>
                <a:lnTo>
                  <a:pt x="3936491" y="73152"/>
                </a:lnTo>
                <a:lnTo>
                  <a:pt x="3936491" y="371856"/>
                </a:lnTo>
                <a:lnTo>
                  <a:pt x="3930351" y="400770"/>
                </a:lnTo>
                <a:lnTo>
                  <a:pt x="3914274" y="424438"/>
                </a:lnTo>
                <a:lnTo>
                  <a:pt x="3890638" y="440484"/>
                </a:lnTo>
                <a:lnTo>
                  <a:pt x="3861816" y="44653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10565" y="1758455"/>
            <a:ext cx="38111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0" dirty="0" err="1">
                <a:latin typeface="Microsoft JhengHei UI"/>
                <a:cs typeface="Microsoft JhengHei UI"/>
              </a:rPr>
              <a:t>每个输</a:t>
            </a:r>
            <a:r>
              <a:rPr lang="en-US" spc="30" dirty="0" err="1">
                <a:latin typeface="Microsoft JhengHei UI"/>
                <a:cs typeface="Microsoft JhengHei UI"/>
              </a:rPr>
              <a:t>出</a:t>
            </a:r>
            <a:r>
              <a:rPr spc="30" dirty="0" err="1">
                <a:latin typeface="Microsoft JhengHei UI"/>
                <a:cs typeface="Microsoft JhengHei UI"/>
              </a:rPr>
              <a:t>通道都与所有输入通道相关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73098" y="2242059"/>
            <a:ext cx="1022668" cy="457200"/>
          </a:xfrm>
          <a:custGeom>
            <a:avLst/>
            <a:gdLst/>
            <a:ahLst/>
            <a:cxnLst/>
            <a:rect l="l" t="t" r="r" b="b"/>
            <a:pathLst>
              <a:path w="707389" h="457200">
                <a:moveTo>
                  <a:pt x="629412" y="457200"/>
                </a:moveTo>
                <a:lnTo>
                  <a:pt x="76200" y="457200"/>
                </a:lnTo>
                <a:lnTo>
                  <a:pt x="46587" y="451540"/>
                </a:lnTo>
                <a:lnTo>
                  <a:pt x="22374" y="435311"/>
                </a:lnTo>
                <a:lnTo>
                  <a:pt x="6023" y="410976"/>
                </a:lnTo>
                <a:lnTo>
                  <a:pt x="0" y="381000"/>
                </a:lnTo>
                <a:lnTo>
                  <a:pt x="0" y="76200"/>
                </a:lnTo>
                <a:lnTo>
                  <a:pt x="6023" y="46516"/>
                </a:lnTo>
                <a:lnTo>
                  <a:pt x="22374" y="22278"/>
                </a:lnTo>
                <a:lnTo>
                  <a:pt x="46587" y="5951"/>
                </a:lnTo>
                <a:lnTo>
                  <a:pt x="76200" y="0"/>
                </a:lnTo>
                <a:lnTo>
                  <a:pt x="629412" y="0"/>
                </a:lnTo>
                <a:lnTo>
                  <a:pt x="659513" y="5951"/>
                </a:lnTo>
                <a:lnTo>
                  <a:pt x="684052" y="22278"/>
                </a:lnTo>
                <a:lnTo>
                  <a:pt x="700701" y="46516"/>
                </a:lnTo>
                <a:lnTo>
                  <a:pt x="707136" y="76200"/>
                </a:lnTo>
                <a:lnTo>
                  <a:pt x="707136" y="381000"/>
                </a:lnTo>
                <a:lnTo>
                  <a:pt x="700701" y="410976"/>
                </a:lnTo>
                <a:lnTo>
                  <a:pt x="684052" y="435311"/>
                </a:lnTo>
                <a:lnTo>
                  <a:pt x="659513" y="451540"/>
                </a:lnTo>
                <a:lnTo>
                  <a:pt x="629412" y="457200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90281" y="3587318"/>
            <a:ext cx="148209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GCN-Filter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62600" y="4236978"/>
            <a:ext cx="2667000" cy="666115"/>
          </a:xfrm>
          <a:custGeom>
            <a:avLst/>
            <a:gdLst/>
            <a:ahLst/>
            <a:cxnLst/>
            <a:rect l="l" t="t" r="r" b="b"/>
            <a:pathLst>
              <a:path w="1920239" h="666114">
                <a:moveTo>
                  <a:pt x="1810511" y="665988"/>
                </a:moveTo>
                <a:lnTo>
                  <a:pt x="111252" y="665988"/>
                </a:lnTo>
                <a:lnTo>
                  <a:pt x="67810" y="657295"/>
                </a:lnTo>
                <a:lnTo>
                  <a:pt x="32418" y="633488"/>
                </a:lnTo>
                <a:lnTo>
                  <a:pt x="8630" y="598118"/>
                </a:lnTo>
                <a:lnTo>
                  <a:pt x="0" y="554735"/>
                </a:lnTo>
                <a:lnTo>
                  <a:pt x="0" y="111251"/>
                </a:lnTo>
                <a:lnTo>
                  <a:pt x="8630" y="67788"/>
                </a:lnTo>
                <a:lnTo>
                  <a:pt x="32418" y="32389"/>
                </a:lnTo>
                <a:lnTo>
                  <a:pt x="67810" y="8608"/>
                </a:lnTo>
                <a:lnTo>
                  <a:pt x="111252" y="0"/>
                </a:lnTo>
                <a:lnTo>
                  <a:pt x="1810511" y="0"/>
                </a:lnTo>
                <a:lnTo>
                  <a:pt x="1853387" y="8608"/>
                </a:lnTo>
                <a:lnTo>
                  <a:pt x="1888431" y="32389"/>
                </a:lnTo>
                <a:lnTo>
                  <a:pt x="1911947" y="67788"/>
                </a:lnTo>
                <a:lnTo>
                  <a:pt x="1920240" y="111251"/>
                </a:lnTo>
                <a:lnTo>
                  <a:pt x="1920240" y="554735"/>
                </a:lnTo>
                <a:lnTo>
                  <a:pt x="1911947" y="598118"/>
                </a:lnTo>
                <a:lnTo>
                  <a:pt x="1888431" y="633488"/>
                </a:lnTo>
                <a:lnTo>
                  <a:pt x="1853387" y="657295"/>
                </a:lnTo>
                <a:lnTo>
                  <a:pt x="1810511" y="66598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40704" y="2925535"/>
            <a:ext cx="1289685" cy="1344295"/>
          </a:xfrm>
          <a:custGeom>
            <a:avLst/>
            <a:gdLst/>
            <a:ahLst/>
            <a:cxnLst/>
            <a:rect l="l" t="t" r="r" b="b"/>
            <a:pathLst>
              <a:path w="1289685" h="1344295">
                <a:moveTo>
                  <a:pt x="294292" y="1164335"/>
                </a:moveTo>
                <a:lnTo>
                  <a:pt x="62483" y="1164335"/>
                </a:lnTo>
                <a:lnTo>
                  <a:pt x="1104900" y="64007"/>
                </a:lnTo>
                <a:lnTo>
                  <a:pt x="1043939" y="6095"/>
                </a:lnTo>
                <a:lnTo>
                  <a:pt x="1283207" y="0"/>
                </a:lnTo>
                <a:lnTo>
                  <a:pt x="1287789" y="179831"/>
                </a:lnTo>
                <a:lnTo>
                  <a:pt x="1228343" y="179831"/>
                </a:lnTo>
                <a:lnTo>
                  <a:pt x="294292" y="1164335"/>
                </a:lnTo>
                <a:close/>
              </a:path>
              <a:path w="1289685" h="1344295">
                <a:moveTo>
                  <a:pt x="1289303" y="239267"/>
                </a:moveTo>
                <a:lnTo>
                  <a:pt x="1228343" y="179831"/>
                </a:lnTo>
                <a:lnTo>
                  <a:pt x="1287789" y="179831"/>
                </a:lnTo>
                <a:lnTo>
                  <a:pt x="1289303" y="239267"/>
                </a:lnTo>
                <a:close/>
              </a:path>
              <a:path w="1289685" h="1344295">
                <a:moveTo>
                  <a:pt x="7619" y="1344167"/>
                </a:moveTo>
                <a:lnTo>
                  <a:pt x="0" y="1106423"/>
                </a:lnTo>
                <a:lnTo>
                  <a:pt x="62483" y="1164335"/>
                </a:lnTo>
                <a:lnTo>
                  <a:pt x="294292" y="1164335"/>
                </a:lnTo>
                <a:lnTo>
                  <a:pt x="184403" y="1280159"/>
                </a:lnTo>
                <a:lnTo>
                  <a:pt x="245363" y="1338071"/>
                </a:lnTo>
                <a:lnTo>
                  <a:pt x="7619" y="134416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图片 1" descr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 title="IguanaTex Bitmap Display">
            <a:extLst>
              <a:ext uri="{FF2B5EF4-FFF2-40B4-BE49-F238E27FC236}">
                <a16:creationId xmlns:a16="http://schemas.microsoft.com/office/drawing/2014/main" id="{0CE5E746-7B77-5E9D-BC64-6FFB0B1FCB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4" y="2990379"/>
            <a:ext cx="4505845" cy="353213"/>
          </a:xfrm>
          <a:prstGeom prst="rect">
            <a:avLst/>
          </a:prstGeom>
        </p:spPr>
      </p:pic>
      <p:pic>
        <p:nvPicPr>
          <p:cNvPr id="37" name="图片 36" descr="\documentclass{article}&#10;\usepackage{amsmath}&#10;\pagestyle{empty}&#10;\begin{document}&#10;&#10;$\mathbf{F}_{:,i}^\prime = \sum_{j = 1}^{d_1} \hat{g}_{i,j}(\mathbf{L}) \mathbf{F}_{:, j}~~i = 1, \cdots, d_2$&#10;&#10;&#10;&#10;\end{document}" title="IguanaTex Bitmap Display">
            <a:extLst>
              <a:ext uri="{FF2B5EF4-FFF2-40B4-BE49-F238E27FC236}">
                <a16:creationId xmlns:a16="http://schemas.microsoft.com/office/drawing/2014/main" id="{83882DD4-BBD6-00E1-9145-45750EA3A1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76" y="2255628"/>
            <a:ext cx="5332462" cy="477503"/>
          </a:xfrm>
          <a:prstGeom prst="rect">
            <a:avLst/>
          </a:prstGeom>
        </p:spPr>
      </p:pic>
      <p:pic>
        <p:nvPicPr>
          <p:cNvPr id="41" name="图片 40" descr="\documentclass{article}&#10;\usepackage{amsmath}&#10;\pagestyle{empty}&#10;\begin{document}&#10;$\mathbf{F}_{:,i}^\prime = \sum_{j = 1}^{d_1} \theta_{j,i} (\mathbf{\tilde{D}^{-\frac12} \tilde{A} \tilde{D}^{-\frac12}} ) \mathbf{F}_{:, j}~~i = 1, \cdots, d_2$&#10;&#10;&#10;\end{document}" title="IguanaTex Bitmap Display">
            <a:extLst>
              <a:ext uri="{FF2B5EF4-FFF2-40B4-BE49-F238E27FC236}">
                <a16:creationId xmlns:a16="http://schemas.microsoft.com/office/drawing/2014/main" id="{C1E4CE63-8287-3A2E-9C72-1E2939F69E8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280" y="4336522"/>
            <a:ext cx="7294004" cy="5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9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04800"/>
            <a:ext cx="231140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图滤波操作</a:t>
            </a:r>
          </a:p>
        </p:txBody>
      </p:sp>
      <p:sp>
        <p:nvSpPr>
          <p:cNvPr id="4" name="object 4"/>
          <p:cNvSpPr/>
          <p:nvPr/>
        </p:nvSpPr>
        <p:spPr>
          <a:xfrm>
            <a:off x="2233826" y="1378686"/>
            <a:ext cx="1257585" cy="3364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09006" y="2712505"/>
            <a:ext cx="1716405" cy="635635"/>
          </a:xfrm>
          <a:custGeom>
            <a:avLst/>
            <a:gdLst/>
            <a:ahLst/>
            <a:cxnLst/>
            <a:rect l="l" t="t" r="r" b="b"/>
            <a:pathLst>
              <a:path w="1716404" h="635635">
                <a:moveTo>
                  <a:pt x="1711642" y="635622"/>
                </a:moveTo>
                <a:lnTo>
                  <a:pt x="4762" y="635622"/>
                </a:lnTo>
                <a:lnTo>
                  <a:pt x="3289" y="635393"/>
                </a:lnTo>
                <a:lnTo>
                  <a:pt x="1968" y="634720"/>
                </a:lnTo>
                <a:lnTo>
                  <a:pt x="914" y="633666"/>
                </a:lnTo>
                <a:lnTo>
                  <a:pt x="228" y="632333"/>
                </a:lnTo>
                <a:lnTo>
                  <a:pt x="0" y="630859"/>
                </a:lnTo>
                <a:lnTo>
                  <a:pt x="0" y="4762"/>
                </a:lnTo>
                <a:lnTo>
                  <a:pt x="4762" y="0"/>
                </a:lnTo>
                <a:lnTo>
                  <a:pt x="1711642" y="0"/>
                </a:lnTo>
                <a:lnTo>
                  <a:pt x="1716404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626097"/>
                </a:lnTo>
                <a:lnTo>
                  <a:pt x="4762" y="626097"/>
                </a:lnTo>
                <a:lnTo>
                  <a:pt x="9525" y="630859"/>
                </a:lnTo>
                <a:lnTo>
                  <a:pt x="1716404" y="630859"/>
                </a:lnTo>
                <a:lnTo>
                  <a:pt x="1716163" y="632333"/>
                </a:lnTo>
                <a:lnTo>
                  <a:pt x="1715490" y="633666"/>
                </a:lnTo>
                <a:lnTo>
                  <a:pt x="1714436" y="634720"/>
                </a:lnTo>
                <a:lnTo>
                  <a:pt x="1713115" y="635393"/>
                </a:lnTo>
                <a:lnTo>
                  <a:pt x="1711642" y="635622"/>
                </a:lnTo>
                <a:close/>
              </a:path>
              <a:path w="1716404" h="63563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16404" h="635635">
                <a:moveTo>
                  <a:pt x="1706879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06879" y="4762"/>
                </a:lnTo>
                <a:lnTo>
                  <a:pt x="1706879" y="9525"/>
                </a:lnTo>
                <a:close/>
              </a:path>
              <a:path w="1716404" h="635635">
                <a:moveTo>
                  <a:pt x="1706879" y="630859"/>
                </a:moveTo>
                <a:lnTo>
                  <a:pt x="1706879" y="4762"/>
                </a:lnTo>
                <a:lnTo>
                  <a:pt x="1711642" y="9525"/>
                </a:lnTo>
                <a:lnTo>
                  <a:pt x="1716404" y="9525"/>
                </a:lnTo>
                <a:lnTo>
                  <a:pt x="1716404" y="626097"/>
                </a:lnTo>
                <a:lnTo>
                  <a:pt x="1711642" y="626097"/>
                </a:lnTo>
                <a:lnTo>
                  <a:pt x="1706879" y="630859"/>
                </a:lnTo>
                <a:close/>
              </a:path>
              <a:path w="1716404" h="635635">
                <a:moveTo>
                  <a:pt x="1716404" y="9525"/>
                </a:moveTo>
                <a:lnTo>
                  <a:pt x="1711642" y="9525"/>
                </a:lnTo>
                <a:lnTo>
                  <a:pt x="1706879" y="4762"/>
                </a:lnTo>
                <a:lnTo>
                  <a:pt x="1716404" y="4762"/>
                </a:lnTo>
                <a:lnTo>
                  <a:pt x="1716404" y="9525"/>
                </a:lnTo>
                <a:close/>
              </a:path>
              <a:path w="1716404" h="635635">
                <a:moveTo>
                  <a:pt x="9525" y="630859"/>
                </a:moveTo>
                <a:lnTo>
                  <a:pt x="4762" y="626097"/>
                </a:lnTo>
                <a:lnTo>
                  <a:pt x="9525" y="626097"/>
                </a:lnTo>
                <a:lnTo>
                  <a:pt x="9525" y="630859"/>
                </a:lnTo>
                <a:close/>
              </a:path>
              <a:path w="1716404" h="635635">
                <a:moveTo>
                  <a:pt x="1706879" y="630859"/>
                </a:moveTo>
                <a:lnTo>
                  <a:pt x="9525" y="630859"/>
                </a:lnTo>
                <a:lnTo>
                  <a:pt x="9525" y="626097"/>
                </a:lnTo>
                <a:lnTo>
                  <a:pt x="1706879" y="626097"/>
                </a:lnTo>
                <a:lnTo>
                  <a:pt x="1706879" y="630859"/>
                </a:lnTo>
                <a:close/>
              </a:path>
              <a:path w="1716404" h="635635">
                <a:moveTo>
                  <a:pt x="1716404" y="630859"/>
                </a:moveTo>
                <a:lnTo>
                  <a:pt x="1706879" y="630859"/>
                </a:lnTo>
                <a:lnTo>
                  <a:pt x="1711642" y="626097"/>
                </a:lnTo>
                <a:lnTo>
                  <a:pt x="1716404" y="626097"/>
                </a:lnTo>
                <a:lnTo>
                  <a:pt x="1716404" y="63085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15000" y="2819400"/>
            <a:ext cx="10915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latin typeface="Microsoft JhengHei UI"/>
                <a:cs typeface="Microsoft JhengHei UI"/>
              </a:rPr>
              <a:t>图滤</a:t>
            </a:r>
            <a:r>
              <a:rPr sz="2800" spc="-5" dirty="0">
                <a:latin typeface="Microsoft JhengHei UI"/>
                <a:cs typeface="Microsoft JhengHei UI"/>
              </a:rPr>
              <a:t>波</a:t>
            </a:r>
            <a:endParaRPr sz="28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8422" y="2832899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60" h="341630">
                <a:moveTo>
                  <a:pt x="664463" y="341376"/>
                </a:moveTo>
                <a:lnTo>
                  <a:pt x="664463" y="256032"/>
                </a:lnTo>
                <a:lnTo>
                  <a:pt x="0" y="256032"/>
                </a:lnTo>
                <a:lnTo>
                  <a:pt x="0" y="85344"/>
                </a:lnTo>
                <a:lnTo>
                  <a:pt x="664463" y="85344"/>
                </a:lnTo>
                <a:lnTo>
                  <a:pt x="664463" y="0"/>
                </a:lnTo>
                <a:lnTo>
                  <a:pt x="835151" y="170688"/>
                </a:lnTo>
                <a:lnTo>
                  <a:pt x="664463" y="34137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33545" y="2828708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37"/>
                </a:lnTo>
                <a:lnTo>
                  <a:pt x="664819" y="3162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44"/>
                </a:lnTo>
                <a:lnTo>
                  <a:pt x="672680" y="1358"/>
                </a:lnTo>
                <a:lnTo>
                  <a:pt x="676059" y="4737"/>
                </a:lnTo>
                <a:lnTo>
                  <a:pt x="674077" y="4737"/>
                </a:lnTo>
                <a:lnTo>
                  <a:pt x="665949" y="8102"/>
                </a:lnTo>
                <a:lnTo>
                  <a:pt x="674077" y="16230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30"/>
                </a:moveTo>
                <a:lnTo>
                  <a:pt x="665949" y="8102"/>
                </a:lnTo>
                <a:lnTo>
                  <a:pt x="674077" y="4737"/>
                </a:lnTo>
                <a:lnTo>
                  <a:pt x="674077" y="16230"/>
                </a:lnTo>
                <a:close/>
              </a:path>
              <a:path w="844550" h="350519">
                <a:moveTo>
                  <a:pt x="832897" y="175050"/>
                </a:moveTo>
                <a:lnTo>
                  <a:pt x="674077" y="16230"/>
                </a:lnTo>
                <a:lnTo>
                  <a:pt x="674077" y="4737"/>
                </a:lnTo>
                <a:lnTo>
                  <a:pt x="676059" y="4737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897" y="175050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83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63" y="92684"/>
                </a:lnTo>
                <a:lnTo>
                  <a:pt x="672109" y="93738"/>
                </a:lnTo>
                <a:lnTo>
                  <a:pt x="670788" y="94424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22"/>
                </a:moveTo>
                <a:lnTo>
                  <a:pt x="832897" y="175050"/>
                </a:lnTo>
                <a:lnTo>
                  <a:pt x="836269" y="171678"/>
                </a:lnTo>
                <a:lnTo>
                  <a:pt x="836269" y="178422"/>
                </a:lnTo>
                <a:close/>
              </a:path>
              <a:path w="844550" h="350519">
                <a:moveTo>
                  <a:pt x="843000" y="178422"/>
                </a:moveTo>
                <a:lnTo>
                  <a:pt x="836269" y="178422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15"/>
                </a:lnTo>
                <a:lnTo>
                  <a:pt x="843000" y="178422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897" y="175050"/>
                </a:lnTo>
                <a:lnTo>
                  <a:pt x="836269" y="178422"/>
                </a:lnTo>
                <a:lnTo>
                  <a:pt x="843000" y="178422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2934" y="2810039"/>
            <a:ext cx="835660" cy="341630"/>
          </a:xfrm>
          <a:custGeom>
            <a:avLst/>
            <a:gdLst/>
            <a:ahLst/>
            <a:cxnLst/>
            <a:rect l="l" t="t" r="r" b="b"/>
            <a:pathLst>
              <a:path w="835659" h="341630">
                <a:moveTo>
                  <a:pt x="664464" y="341375"/>
                </a:moveTo>
                <a:lnTo>
                  <a:pt x="664464" y="256031"/>
                </a:lnTo>
                <a:lnTo>
                  <a:pt x="0" y="256031"/>
                </a:lnTo>
                <a:lnTo>
                  <a:pt x="0" y="85343"/>
                </a:lnTo>
                <a:lnTo>
                  <a:pt x="664464" y="85343"/>
                </a:lnTo>
                <a:lnTo>
                  <a:pt x="664464" y="0"/>
                </a:lnTo>
                <a:lnTo>
                  <a:pt x="835151" y="170687"/>
                </a:lnTo>
                <a:lnTo>
                  <a:pt x="664464" y="34137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68730" y="2805696"/>
            <a:ext cx="844550" cy="350520"/>
          </a:xfrm>
          <a:custGeom>
            <a:avLst/>
            <a:gdLst/>
            <a:ahLst/>
            <a:cxnLst/>
            <a:rect l="l" t="t" r="r" b="b"/>
            <a:pathLst>
              <a:path w="844550" h="350519">
                <a:moveTo>
                  <a:pt x="664552" y="89890"/>
                </a:moveTo>
                <a:lnTo>
                  <a:pt x="664552" y="4724"/>
                </a:lnTo>
                <a:lnTo>
                  <a:pt x="664819" y="3149"/>
                </a:lnTo>
                <a:lnTo>
                  <a:pt x="665594" y="1765"/>
                </a:lnTo>
                <a:lnTo>
                  <a:pt x="666788" y="698"/>
                </a:lnTo>
                <a:lnTo>
                  <a:pt x="668261" y="88"/>
                </a:lnTo>
                <a:lnTo>
                  <a:pt x="669848" y="0"/>
                </a:lnTo>
                <a:lnTo>
                  <a:pt x="671385" y="431"/>
                </a:lnTo>
                <a:lnTo>
                  <a:pt x="672680" y="1358"/>
                </a:lnTo>
                <a:lnTo>
                  <a:pt x="676046" y="4724"/>
                </a:lnTo>
                <a:lnTo>
                  <a:pt x="674077" y="4724"/>
                </a:lnTo>
                <a:lnTo>
                  <a:pt x="665949" y="8089"/>
                </a:lnTo>
                <a:lnTo>
                  <a:pt x="674077" y="16217"/>
                </a:lnTo>
                <a:lnTo>
                  <a:pt x="674077" y="85128"/>
                </a:lnTo>
                <a:lnTo>
                  <a:pt x="669315" y="85128"/>
                </a:lnTo>
                <a:lnTo>
                  <a:pt x="664552" y="89890"/>
                </a:lnTo>
                <a:close/>
              </a:path>
              <a:path w="844550" h="350519">
                <a:moveTo>
                  <a:pt x="674077" y="16217"/>
                </a:moveTo>
                <a:lnTo>
                  <a:pt x="665949" y="8089"/>
                </a:lnTo>
                <a:lnTo>
                  <a:pt x="674077" y="4724"/>
                </a:lnTo>
                <a:lnTo>
                  <a:pt x="674077" y="16217"/>
                </a:lnTo>
                <a:close/>
              </a:path>
              <a:path w="844550" h="350519">
                <a:moveTo>
                  <a:pt x="832904" y="175044"/>
                </a:moveTo>
                <a:lnTo>
                  <a:pt x="674077" y="16217"/>
                </a:lnTo>
                <a:lnTo>
                  <a:pt x="674077" y="4724"/>
                </a:lnTo>
                <a:lnTo>
                  <a:pt x="676046" y="4724"/>
                </a:lnTo>
                <a:lnTo>
                  <a:pt x="843000" y="171678"/>
                </a:lnTo>
                <a:lnTo>
                  <a:pt x="836269" y="171678"/>
                </a:lnTo>
                <a:lnTo>
                  <a:pt x="832904" y="175044"/>
                </a:lnTo>
                <a:close/>
              </a:path>
              <a:path w="844550" h="350519">
                <a:moveTo>
                  <a:pt x="664552" y="264972"/>
                </a:moveTo>
                <a:lnTo>
                  <a:pt x="4762" y="264972"/>
                </a:lnTo>
                <a:lnTo>
                  <a:pt x="3289" y="264731"/>
                </a:lnTo>
                <a:lnTo>
                  <a:pt x="1955" y="264058"/>
                </a:lnTo>
                <a:lnTo>
                  <a:pt x="901" y="263004"/>
                </a:lnTo>
                <a:lnTo>
                  <a:pt x="228" y="261670"/>
                </a:lnTo>
                <a:lnTo>
                  <a:pt x="0" y="260210"/>
                </a:lnTo>
                <a:lnTo>
                  <a:pt x="0" y="89890"/>
                </a:lnTo>
                <a:lnTo>
                  <a:pt x="4762" y="85128"/>
                </a:lnTo>
                <a:lnTo>
                  <a:pt x="664552" y="85128"/>
                </a:lnTo>
                <a:lnTo>
                  <a:pt x="664552" y="89890"/>
                </a:lnTo>
                <a:lnTo>
                  <a:pt x="9525" y="89890"/>
                </a:lnTo>
                <a:lnTo>
                  <a:pt x="4762" y="94653"/>
                </a:lnTo>
                <a:lnTo>
                  <a:pt x="9525" y="94653"/>
                </a:lnTo>
                <a:lnTo>
                  <a:pt x="9525" y="255447"/>
                </a:lnTo>
                <a:lnTo>
                  <a:pt x="4762" y="255447"/>
                </a:lnTo>
                <a:lnTo>
                  <a:pt x="9525" y="260210"/>
                </a:lnTo>
                <a:lnTo>
                  <a:pt x="664552" y="260210"/>
                </a:lnTo>
                <a:lnTo>
                  <a:pt x="664552" y="264972"/>
                </a:lnTo>
                <a:close/>
              </a:path>
              <a:path w="844550" h="350519">
                <a:moveTo>
                  <a:pt x="669315" y="94653"/>
                </a:moveTo>
                <a:lnTo>
                  <a:pt x="9525" y="94653"/>
                </a:lnTo>
                <a:lnTo>
                  <a:pt x="9525" y="89890"/>
                </a:lnTo>
                <a:lnTo>
                  <a:pt x="664552" y="89890"/>
                </a:lnTo>
                <a:lnTo>
                  <a:pt x="669315" y="85128"/>
                </a:lnTo>
                <a:lnTo>
                  <a:pt x="674077" y="85128"/>
                </a:lnTo>
                <a:lnTo>
                  <a:pt x="674077" y="89890"/>
                </a:lnTo>
                <a:lnTo>
                  <a:pt x="673849" y="91363"/>
                </a:lnTo>
                <a:lnTo>
                  <a:pt x="673176" y="92684"/>
                </a:lnTo>
                <a:lnTo>
                  <a:pt x="672122" y="93738"/>
                </a:lnTo>
                <a:lnTo>
                  <a:pt x="670788" y="94411"/>
                </a:lnTo>
                <a:lnTo>
                  <a:pt x="669315" y="94653"/>
                </a:lnTo>
                <a:close/>
              </a:path>
              <a:path w="844550" h="350519">
                <a:moveTo>
                  <a:pt x="9525" y="94653"/>
                </a:moveTo>
                <a:lnTo>
                  <a:pt x="4762" y="94653"/>
                </a:lnTo>
                <a:lnTo>
                  <a:pt x="9525" y="89890"/>
                </a:lnTo>
                <a:lnTo>
                  <a:pt x="9525" y="94653"/>
                </a:lnTo>
                <a:close/>
              </a:path>
              <a:path w="844550" h="350519">
                <a:moveTo>
                  <a:pt x="836269" y="178409"/>
                </a:moveTo>
                <a:lnTo>
                  <a:pt x="832904" y="175044"/>
                </a:lnTo>
                <a:lnTo>
                  <a:pt x="836269" y="171678"/>
                </a:lnTo>
                <a:lnTo>
                  <a:pt x="836269" y="178409"/>
                </a:lnTo>
                <a:close/>
              </a:path>
              <a:path w="844550" h="350519">
                <a:moveTo>
                  <a:pt x="843000" y="178409"/>
                </a:moveTo>
                <a:lnTo>
                  <a:pt x="836269" y="178409"/>
                </a:lnTo>
                <a:lnTo>
                  <a:pt x="836269" y="171678"/>
                </a:lnTo>
                <a:lnTo>
                  <a:pt x="843000" y="171678"/>
                </a:lnTo>
                <a:lnTo>
                  <a:pt x="843876" y="172885"/>
                </a:lnTo>
                <a:lnTo>
                  <a:pt x="844334" y="174307"/>
                </a:lnTo>
                <a:lnTo>
                  <a:pt x="844334" y="175793"/>
                </a:lnTo>
                <a:lnTo>
                  <a:pt x="843876" y="177203"/>
                </a:lnTo>
                <a:lnTo>
                  <a:pt x="843000" y="178409"/>
                </a:lnTo>
                <a:close/>
              </a:path>
              <a:path w="844550" h="350519">
                <a:moveTo>
                  <a:pt x="676046" y="345363"/>
                </a:moveTo>
                <a:lnTo>
                  <a:pt x="674077" y="345363"/>
                </a:lnTo>
                <a:lnTo>
                  <a:pt x="674077" y="333870"/>
                </a:lnTo>
                <a:lnTo>
                  <a:pt x="832904" y="175044"/>
                </a:lnTo>
                <a:lnTo>
                  <a:pt x="836269" y="178409"/>
                </a:lnTo>
                <a:lnTo>
                  <a:pt x="843000" y="178409"/>
                </a:lnTo>
                <a:lnTo>
                  <a:pt x="676046" y="345363"/>
                </a:lnTo>
                <a:close/>
              </a:path>
              <a:path w="844550" h="350519">
                <a:moveTo>
                  <a:pt x="9525" y="260210"/>
                </a:moveTo>
                <a:lnTo>
                  <a:pt x="4762" y="255447"/>
                </a:lnTo>
                <a:lnTo>
                  <a:pt x="9525" y="255447"/>
                </a:lnTo>
                <a:lnTo>
                  <a:pt x="9525" y="260210"/>
                </a:lnTo>
                <a:close/>
              </a:path>
              <a:path w="844550" h="350519">
                <a:moveTo>
                  <a:pt x="674077" y="264972"/>
                </a:moveTo>
                <a:lnTo>
                  <a:pt x="669315" y="264972"/>
                </a:lnTo>
                <a:lnTo>
                  <a:pt x="664552" y="260210"/>
                </a:lnTo>
                <a:lnTo>
                  <a:pt x="9525" y="260210"/>
                </a:lnTo>
                <a:lnTo>
                  <a:pt x="9525" y="255447"/>
                </a:lnTo>
                <a:lnTo>
                  <a:pt x="669315" y="255447"/>
                </a:lnTo>
                <a:lnTo>
                  <a:pt x="674077" y="260210"/>
                </a:lnTo>
                <a:lnTo>
                  <a:pt x="674077" y="264972"/>
                </a:lnTo>
                <a:close/>
              </a:path>
              <a:path w="844550" h="350519">
                <a:moveTo>
                  <a:pt x="669848" y="350100"/>
                </a:moveTo>
                <a:lnTo>
                  <a:pt x="664552" y="345363"/>
                </a:lnTo>
                <a:lnTo>
                  <a:pt x="664552" y="260210"/>
                </a:lnTo>
                <a:lnTo>
                  <a:pt x="669315" y="264972"/>
                </a:lnTo>
                <a:lnTo>
                  <a:pt x="674077" y="264972"/>
                </a:lnTo>
                <a:lnTo>
                  <a:pt x="674077" y="333870"/>
                </a:lnTo>
                <a:lnTo>
                  <a:pt x="665949" y="341998"/>
                </a:lnTo>
                <a:lnTo>
                  <a:pt x="674077" y="345363"/>
                </a:lnTo>
                <a:lnTo>
                  <a:pt x="676046" y="345363"/>
                </a:lnTo>
                <a:lnTo>
                  <a:pt x="672680" y="348729"/>
                </a:lnTo>
                <a:lnTo>
                  <a:pt x="671385" y="349656"/>
                </a:lnTo>
                <a:lnTo>
                  <a:pt x="669848" y="350100"/>
                </a:lnTo>
                <a:close/>
              </a:path>
              <a:path w="844550" h="350519">
                <a:moveTo>
                  <a:pt x="674077" y="345363"/>
                </a:moveTo>
                <a:lnTo>
                  <a:pt x="665949" y="341998"/>
                </a:lnTo>
                <a:lnTo>
                  <a:pt x="674077" y="333870"/>
                </a:lnTo>
                <a:lnTo>
                  <a:pt x="674077" y="3453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93464" y="1282192"/>
            <a:ext cx="1257574" cy="3364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64686" y="4878108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1947" y="486477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78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47339" y="4878108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35285" y="486477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39135" y="487810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5913" y="486481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21786" y="4878108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08946" y="486477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64686" y="500460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51947" y="49912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47339" y="500460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7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7" y="0"/>
                </a:lnTo>
                <a:lnTo>
                  <a:pt x="117347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5285" y="499127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78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39135" y="500460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5913" y="499131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21786" y="5004601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08946" y="499129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64686" y="512499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51947" y="511288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39135" y="5124996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25913" y="511290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21786" y="512499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08946" y="511288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51911" y="5123473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38930" y="511110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64686" y="525453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52074" y="524193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48862" y="5254537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35412" y="524193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76"/>
                </a:moveTo>
                <a:lnTo>
                  <a:pt x="12700" y="142176"/>
                </a:lnTo>
                <a:lnTo>
                  <a:pt x="10210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189" y="129476"/>
                </a:lnTo>
                <a:lnTo>
                  <a:pt x="141947" y="131965"/>
                </a:lnTo>
                <a:lnTo>
                  <a:pt x="131965" y="141935"/>
                </a:lnTo>
                <a:lnTo>
                  <a:pt x="129489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76"/>
                </a:lnTo>
                <a:lnTo>
                  <a:pt x="1294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789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789" y="116776"/>
                </a:lnTo>
                <a:lnTo>
                  <a:pt x="116789" y="129476"/>
                </a:lnTo>
                <a:close/>
              </a:path>
              <a:path w="142239" h="142239">
                <a:moveTo>
                  <a:pt x="142189" y="129476"/>
                </a:moveTo>
                <a:lnTo>
                  <a:pt x="116789" y="129476"/>
                </a:lnTo>
                <a:lnTo>
                  <a:pt x="129489" y="116776"/>
                </a:lnTo>
                <a:lnTo>
                  <a:pt x="142189" y="116776"/>
                </a:lnTo>
                <a:lnTo>
                  <a:pt x="142189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39135" y="5254537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26040" y="524196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21786" y="525453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09073" y="524193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64686" y="538560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1947" y="53728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47339" y="538560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35285" y="53728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39135" y="5385601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25913" y="537291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521786" y="538560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508946" y="537288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64686" y="5512093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51947" y="549940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47339" y="5512093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7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7" y="0"/>
                </a:lnTo>
                <a:lnTo>
                  <a:pt x="117347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35285" y="549939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39135" y="5512093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25913" y="549943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21786" y="5512093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7"/>
                </a:moveTo>
                <a:lnTo>
                  <a:pt x="0" y="117347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508946" y="549939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64686" y="5634013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51947" y="562099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76"/>
                </a:moveTo>
                <a:lnTo>
                  <a:pt x="12700" y="142176"/>
                </a:lnTo>
                <a:lnTo>
                  <a:pt x="10223" y="141935"/>
                </a:lnTo>
                <a:lnTo>
                  <a:pt x="0" y="129476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76"/>
                </a:lnTo>
                <a:lnTo>
                  <a:pt x="12700" y="116776"/>
                </a:lnTo>
                <a:lnTo>
                  <a:pt x="25400" y="129476"/>
                </a:lnTo>
                <a:lnTo>
                  <a:pt x="142201" y="129476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76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76"/>
                </a:lnTo>
                <a:lnTo>
                  <a:pt x="1295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76"/>
                </a:moveTo>
                <a:lnTo>
                  <a:pt x="12700" y="116776"/>
                </a:lnTo>
                <a:lnTo>
                  <a:pt x="25400" y="116776"/>
                </a:lnTo>
                <a:lnTo>
                  <a:pt x="25400" y="129476"/>
                </a:lnTo>
                <a:close/>
              </a:path>
              <a:path w="142239" h="142239">
                <a:moveTo>
                  <a:pt x="116801" y="129476"/>
                </a:moveTo>
                <a:lnTo>
                  <a:pt x="25400" y="129476"/>
                </a:lnTo>
                <a:lnTo>
                  <a:pt x="25400" y="116776"/>
                </a:lnTo>
                <a:lnTo>
                  <a:pt x="116801" y="116776"/>
                </a:lnTo>
                <a:lnTo>
                  <a:pt x="116801" y="129476"/>
                </a:lnTo>
                <a:close/>
              </a:path>
              <a:path w="142239" h="142239">
                <a:moveTo>
                  <a:pt x="142201" y="129476"/>
                </a:moveTo>
                <a:lnTo>
                  <a:pt x="116801" y="129476"/>
                </a:lnTo>
                <a:lnTo>
                  <a:pt x="129501" y="116776"/>
                </a:lnTo>
                <a:lnTo>
                  <a:pt x="142201" y="116776"/>
                </a:lnTo>
                <a:lnTo>
                  <a:pt x="142201" y="12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39135" y="563401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25913" y="562101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21786" y="5634013"/>
            <a:ext cx="117475" cy="116205"/>
          </a:xfrm>
          <a:custGeom>
            <a:avLst/>
            <a:gdLst/>
            <a:ahLst/>
            <a:cxnLst/>
            <a:rect l="l" t="t" r="r" b="b"/>
            <a:pathLst>
              <a:path w="117475" h="116204">
                <a:moveTo>
                  <a:pt x="117348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7348" y="0"/>
                </a:lnTo>
                <a:lnTo>
                  <a:pt x="117348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508946" y="562098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51911" y="563248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38930" y="561921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60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64686" y="576202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52074" y="575005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48862" y="5762028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35412" y="575003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489" y="142189"/>
                </a:moveTo>
                <a:lnTo>
                  <a:pt x="12700" y="142189"/>
                </a:lnTo>
                <a:lnTo>
                  <a:pt x="10210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489" y="0"/>
                </a:lnTo>
                <a:lnTo>
                  <a:pt x="14218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189" y="129489"/>
                </a:lnTo>
                <a:lnTo>
                  <a:pt x="141947" y="131965"/>
                </a:lnTo>
                <a:lnTo>
                  <a:pt x="131965" y="141947"/>
                </a:lnTo>
                <a:lnTo>
                  <a:pt x="129489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78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789" y="12700"/>
                </a:lnTo>
                <a:lnTo>
                  <a:pt x="116789" y="25400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116789" y="12700"/>
                </a:lnTo>
                <a:lnTo>
                  <a:pt x="129489" y="25400"/>
                </a:lnTo>
                <a:lnTo>
                  <a:pt x="142189" y="25400"/>
                </a:lnTo>
                <a:lnTo>
                  <a:pt x="142189" y="116789"/>
                </a:lnTo>
                <a:lnTo>
                  <a:pt x="1294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25400"/>
                </a:moveTo>
                <a:lnTo>
                  <a:pt x="129489" y="25400"/>
                </a:lnTo>
                <a:lnTo>
                  <a:pt x="116789" y="12700"/>
                </a:lnTo>
                <a:lnTo>
                  <a:pt x="142189" y="12700"/>
                </a:lnTo>
                <a:lnTo>
                  <a:pt x="142189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789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789" y="116789"/>
                </a:lnTo>
                <a:lnTo>
                  <a:pt x="116789" y="129489"/>
                </a:lnTo>
                <a:close/>
              </a:path>
              <a:path w="142239" h="142239">
                <a:moveTo>
                  <a:pt x="142189" y="129489"/>
                </a:moveTo>
                <a:lnTo>
                  <a:pt x="116789" y="129489"/>
                </a:lnTo>
                <a:lnTo>
                  <a:pt x="129489" y="116789"/>
                </a:lnTo>
                <a:lnTo>
                  <a:pt x="142189" y="116789"/>
                </a:lnTo>
                <a:lnTo>
                  <a:pt x="142189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39135" y="5762028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5" h="117475">
                <a:moveTo>
                  <a:pt x="115824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5824" y="0"/>
                </a:lnTo>
                <a:lnTo>
                  <a:pt x="115824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26040" y="5750077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35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35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21786" y="576202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7348" y="117348"/>
                </a:moveTo>
                <a:lnTo>
                  <a:pt x="0" y="117348"/>
                </a:lnTo>
                <a:lnTo>
                  <a:pt x="0" y="0"/>
                </a:lnTo>
                <a:lnTo>
                  <a:pt x="117348" y="0"/>
                </a:lnTo>
                <a:lnTo>
                  <a:pt x="117348" y="11734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09073" y="575003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9501" y="142189"/>
                </a:moveTo>
                <a:lnTo>
                  <a:pt x="12700" y="142189"/>
                </a:lnTo>
                <a:lnTo>
                  <a:pt x="10223" y="141947"/>
                </a:lnTo>
                <a:lnTo>
                  <a:pt x="0" y="129489"/>
                </a:lnTo>
                <a:lnTo>
                  <a:pt x="0" y="12700"/>
                </a:lnTo>
                <a:lnTo>
                  <a:pt x="12700" y="0"/>
                </a:lnTo>
                <a:lnTo>
                  <a:pt x="129501" y="0"/>
                </a:lnTo>
                <a:lnTo>
                  <a:pt x="142201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116789"/>
                </a:lnTo>
                <a:lnTo>
                  <a:pt x="12700" y="116789"/>
                </a:lnTo>
                <a:lnTo>
                  <a:pt x="25400" y="129489"/>
                </a:lnTo>
                <a:lnTo>
                  <a:pt x="142201" y="129489"/>
                </a:lnTo>
                <a:lnTo>
                  <a:pt x="141947" y="131965"/>
                </a:lnTo>
                <a:lnTo>
                  <a:pt x="131978" y="141947"/>
                </a:lnTo>
                <a:lnTo>
                  <a:pt x="129501" y="142189"/>
                </a:lnTo>
                <a:close/>
              </a:path>
              <a:path w="142239" h="1422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42239" h="142239">
                <a:moveTo>
                  <a:pt x="116801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16801" y="12700"/>
                </a:lnTo>
                <a:lnTo>
                  <a:pt x="116801" y="25400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116801" y="12700"/>
                </a:lnTo>
                <a:lnTo>
                  <a:pt x="129501" y="25400"/>
                </a:lnTo>
                <a:lnTo>
                  <a:pt x="142201" y="25400"/>
                </a:lnTo>
                <a:lnTo>
                  <a:pt x="142201" y="116789"/>
                </a:lnTo>
                <a:lnTo>
                  <a:pt x="1295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25400"/>
                </a:moveTo>
                <a:lnTo>
                  <a:pt x="129501" y="25400"/>
                </a:lnTo>
                <a:lnTo>
                  <a:pt x="116801" y="12700"/>
                </a:lnTo>
                <a:lnTo>
                  <a:pt x="142201" y="12700"/>
                </a:lnTo>
                <a:lnTo>
                  <a:pt x="142201" y="25400"/>
                </a:lnTo>
                <a:close/>
              </a:path>
              <a:path w="142239" h="142239">
                <a:moveTo>
                  <a:pt x="25400" y="129489"/>
                </a:moveTo>
                <a:lnTo>
                  <a:pt x="12700" y="116789"/>
                </a:lnTo>
                <a:lnTo>
                  <a:pt x="25400" y="116789"/>
                </a:lnTo>
                <a:lnTo>
                  <a:pt x="25400" y="129489"/>
                </a:lnTo>
                <a:close/>
              </a:path>
              <a:path w="142239" h="142239">
                <a:moveTo>
                  <a:pt x="116801" y="129489"/>
                </a:moveTo>
                <a:lnTo>
                  <a:pt x="25400" y="129489"/>
                </a:lnTo>
                <a:lnTo>
                  <a:pt x="25400" y="116789"/>
                </a:lnTo>
                <a:lnTo>
                  <a:pt x="116801" y="116789"/>
                </a:lnTo>
                <a:lnTo>
                  <a:pt x="116801" y="129489"/>
                </a:lnTo>
                <a:close/>
              </a:path>
              <a:path w="142239" h="142239">
                <a:moveTo>
                  <a:pt x="142201" y="129489"/>
                </a:moveTo>
                <a:lnTo>
                  <a:pt x="116801" y="129489"/>
                </a:lnTo>
                <a:lnTo>
                  <a:pt x="129501" y="116789"/>
                </a:lnTo>
                <a:lnTo>
                  <a:pt x="142201" y="116789"/>
                </a:lnTo>
                <a:lnTo>
                  <a:pt x="142201" y="129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89543" y="4900091"/>
            <a:ext cx="937094" cy="1022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49626" y="6011545"/>
            <a:ext cx="251460" cy="221615"/>
          </a:xfrm>
          <a:custGeom>
            <a:avLst/>
            <a:gdLst/>
            <a:ahLst/>
            <a:cxnLst/>
            <a:rect l="l" t="t" r="r" b="b"/>
            <a:pathLst>
              <a:path w="251459" h="221614">
                <a:moveTo>
                  <a:pt x="0" y="221310"/>
                </a:moveTo>
                <a:lnTo>
                  <a:pt x="0" y="206070"/>
                </a:lnTo>
                <a:lnTo>
                  <a:pt x="6680" y="206070"/>
                </a:lnTo>
                <a:lnTo>
                  <a:pt x="19210" y="204300"/>
                </a:lnTo>
                <a:lnTo>
                  <a:pt x="47536" y="162563"/>
                </a:lnTo>
                <a:lnTo>
                  <a:pt x="73149" y="104210"/>
                </a:lnTo>
                <a:lnTo>
                  <a:pt x="112941" y="8610"/>
                </a:lnTo>
                <a:lnTo>
                  <a:pt x="114947" y="2654"/>
                </a:lnTo>
                <a:lnTo>
                  <a:pt x="116281" y="0"/>
                </a:lnTo>
                <a:lnTo>
                  <a:pt x="135001" y="0"/>
                </a:lnTo>
                <a:lnTo>
                  <a:pt x="138341" y="8610"/>
                </a:lnTo>
                <a:lnTo>
                  <a:pt x="158315" y="56984"/>
                </a:lnTo>
                <a:lnTo>
                  <a:pt x="110934" y="56984"/>
                </a:lnTo>
                <a:lnTo>
                  <a:pt x="74853" y="145110"/>
                </a:lnTo>
                <a:lnTo>
                  <a:pt x="194703" y="145110"/>
                </a:lnTo>
                <a:lnTo>
                  <a:pt x="200996" y="160350"/>
                </a:lnTo>
                <a:lnTo>
                  <a:pt x="68173" y="160350"/>
                </a:lnTo>
                <a:lnTo>
                  <a:pt x="52133" y="198119"/>
                </a:lnTo>
                <a:lnTo>
                  <a:pt x="52133" y="198780"/>
                </a:lnTo>
                <a:lnTo>
                  <a:pt x="50787" y="202095"/>
                </a:lnTo>
                <a:lnTo>
                  <a:pt x="55183" y="204631"/>
                </a:lnTo>
                <a:lnTo>
                  <a:pt x="64904" y="207478"/>
                </a:lnTo>
                <a:lnTo>
                  <a:pt x="74752" y="212437"/>
                </a:lnTo>
                <a:lnTo>
                  <a:pt x="78827" y="220010"/>
                </a:lnTo>
                <a:lnTo>
                  <a:pt x="47387" y="220010"/>
                </a:lnTo>
                <a:lnTo>
                  <a:pt x="29042" y="220102"/>
                </a:lnTo>
                <a:lnTo>
                  <a:pt x="19465" y="220402"/>
                </a:lnTo>
                <a:lnTo>
                  <a:pt x="0" y="221310"/>
                </a:lnTo>
                <a:close/>
              </a:path>
              <a:path w="251459" h="221614">
                <a:moveTo>
                  <a:pt x="194703" y="145110"/>
                </a:moveTo>
                <a:lnTo>
                  <a:pt x="147688" y="145110"/>
                </a:lnTo>
                <a:lnTo>
                  <a:pt x="110934" y="56984"/>
                </a:lnTo>
                <a:lnTo>
                  <a:pt x="158315" y="56984"/>
                </a:lnTo>
                <a:lnTo>
                  <a:pt x="194703" y="145110"/>
                </a:lnTo>
                <a:close/>
              </a:path>
              <a:path w="251459" h="221614">
                <a:moveTo>
                  <a:pt x="219875" y="206070"/>
                </a:moveTo>
                <a:lnTo>
                  <a:pt x="173088" y="206070"/>
                </a:lnTo>
                <a:lnTo>
                  <a:pt x="153708" y="160350"/>
                </a:lnTo>
                <a:lnTo>
                  <a:pt x="200996" y="160350"/>
                </a:lnTo>
                <a:lnTo>
                  <a:pt x="219875" y="206070"/>
                </a:lnTo>
                <a:close/>
              </a:path>
              <a:path w="251459" h="221614">
                <a:moveTo>
                  <a:pt x="142341" y="221310"/>
                </a:moveTo>
                <a:lnTo>
                  <a:pt x="142341" y="206070"/>
                </a:lnTo>
                <a:lnTo>
                  <a:pt x="251282" y="206070"/>
                </a:lnTo>
                <a:lnTo>
                  <a:pt x="251282" y="220010"/>
                </a:lnTo>
                <a:lnTo>
                  <a:pt x="186138" y="220010"/>
                </a:lnTo>
                <a:lnTo>
                  <a:pt x="170245" y="220154"/>
                </a:lnTo>
                <a:lnTo>
                  <a:pt x="154602" y="220546"/>
                </a:lnTo>
                <a:lnTo>
                  <a:pt x="142341" y="221310"/>
                </a:lnTo>
                <a:close/>
              </a:path>
              <a:path w="251459" h="221614">
                <a:moveTo>
                  <a:pt x="79527" y="221310"/>
                </a:moveTo>
                <a:lnTo>
                  <a:pt x="69566" y="220546"/>
                </a:lnTo>
                <a:lnTo>
                  <a:pt x="58477" y="220154"/>
                </a:lnTo>
                <a:lnTo>
                  <a:pt x="47387" y="220010"/>
                </a:lnTo>
                <a:lnTo>
                  <a:pt x="78827" y="220010"/>
                </a:lnTo>
                <a:lnTo>
                  <a:pt x="79527" y="221310"/>
                </a:lnTo>
                <a:close/>
              </a:path>
              <a:path w="251459" h="221614">
                <a:moveTo>
                  <a:pt x="251282" y="221310"/>
                </a:moveTo>
                <a:lnTo>
                  <a:pt x="240127" y="220546"/>
                </a:lnTo>
                <a:lnTo>
                  <a:pt x="225715" y="220154"/>
                </a:lnTo>
                <a:lnTo>
                  <a:pt x="211053" y="220010"/>
                </a:lnTo>
                <a:lnTo>
                  <a:pt x="251282" y="220010"/>
                </a:lnTo>
                <a:lnTo>
                  <a:pt x="251282" y="2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71624" y="4823891"/>
            <a:ext cx="937094" cy="1022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31060" y="5935345"/>
            <a:ext cx="250825" cy="221615"/>
          </a:xfrm>
          <a:custGeom>
            <a:avLst/>
            <a:gdLst/>
            <a:ahLst/>
            <a:cxnLst/>
            <a:rect l="l" t="t" r="r" b="b"/>
            <a:pathLst>
              <a:path w="250825" h="221614">
                <a:moveTo>
                  <a:pt x="0" y="221310"/>
                </a:moveTo>
                <a:lnTo>
                  <a:pt x="0" y="206070"/>
                </a:lnTo>
                <a:lnTo>
                  <a:pt x="6667" y="206070"/>
                </a:lnTo>
                <a:lnTo>
                  <a:pt x="19164" y="204300"/>
                </a:lnTo>
                <a:lnTo>
                  <a:pt x="47420" y="162563"/>
                </a:lnTo>
                <a:lnTo>
                  <a:pt x="72970" y="104210"/>
                </a:lnTo>
                <a:lnTo>
                  <a:pt x="112661" y="8610"/>
                </a:lnTo>
                <a:lnTo>
                  <a:pt x="114655" y="2654"/>
                </a:lnTo>
                <a:lnTo>
                  <a:pt x="115989" y="0"/>
                </a:lnTo>
                <a:lnTo>
                  <a:pt x="134658" y="0"/>
                </a:lnTo>
                <a:lnTo>
                  <a:pt x="137985" y="8610"/>
                </a:lnTo>
                <a:lnTo>
                  <a:pt x="157910" y="56984"/>
                </a:lnTo>
                <a:lnTo>
                  <a:pt x="110655" y="56984"/>
                </a:lnTo>
                <a:lnTo>
                  <a:pt x="74663" y="145110"/>
                </a:lnTo>
                <a:lnTo>
                  <a:pt x="194207" y="145110"/>
                </a:lnTo>
                <a:lnTo>
                  <a:pt x="200484" y="160350"/>
                </a:lnTo>
                <a:lnTo>
                  <a:pt x="67995" y="160350"/>
                </a:lnTo>
                <a:lnTo>
                  <a:pt x="51993" y="198119"/>
                </a:lnTo>
                <a:lnTo>
                  <a:pt x="51993" y="198780"/>
                </a:lnTo>
                <a:lnTo>
                  <a:pt x="50660" y="202095"/>
                </a:lnTo>
                <a:lnTo>
                  <a:pt x="55046" y="204631"/>
                </a:lnTo>
                <a:lnTo>
                  <a:pt x="64744" y="207478"/>
                </a:lnTo>
                <a:lnTo>
                  <a:pt x="74566" y="212437"/>
                </a:lnTo>
                <a:lnTo>
                  <a:pt x="78627" y="220010"/>
                </a:lnTo>
                <a:lnTo>
                  <a:pt x="47270" y="220010"/>
                </a:lnTo>
                <a:lnTo>
                  <a:pt x="28969" y="220102"/>
                </a:lnTo>
                <a:lnTo>
                  <a:pt x="19416" y="220402"/>
                </a:lnTo>
                <a:lnTo>
                  <a:pt x="0" y="221310"/>
                </a:lnTo>
                <a:close/>
              </a:path>
              <a:path w="250825" h="221614">
                <a:moveTo>
                  <a:pt x="194207" y="145110"/>
                </a:moveTo>
                <a:lnTo>
                  <a:pt x="147319" y="145110"/>
                </a:lnTo>
                <a:lnTo>
                  <a:pt x="110655" y="56984"/>
                </a:lnTo>
                <a:lnTo>
                  <a:pt x="157910" y="56984"/>
                </a:lnTo>
                <a:lnTo>
                  <a:pt x="194207" y="145110"/>
                </a:lnTo>
                <a:close/>
              </a:path>
              <a:path w="250825" h="221614">
                <a:moveTo>
                  <a:pt x="219316" y="206070"/>
                </a:moveTo>
                <a:lnTo>
                  <a:pt x="172656" y="206070"/>
                </a:lnTo>
                <a:lnTo>
                  <a:pt x="153314" y="160350"/>
                </a:lnTo>
                <a:lnTo>
                  <a:pt x="200484" y="160350"/>
                </a:lnTo>
                <a:lnTo>
                  <a:pt x="219316" y="206070"/>
                </a:lnTo>
                <a:close/>
              </a:path>
              <a:path w="250825" h="221614">
                <a:moveTo>
                  <a:pt x="141985" y="221310"/>
                </a:moveTo>
                <a:lnTo>
                  <a:pt x="141985" y="206070"/>
                </a:lnTo>
                <a:lnTo>
                  <a:pt x="250647" y="206070"/>
                </a:lnTo>
                <a:lnTo>
                  <a:pt x="250647" y="220010"/>
                </a:lnTo>
                <a:lnTo>
                  <a:pt x="185670" y="220010"/>
                </a:lnTo>
                <a:lnTo>
                  <a:pt x="169814" y="220154"/>
                </a:lnTo>
                <a:lnTo>
                  <a:pt x="154212" y="220546"/>
                </a:lnTo>
                <a:lnTo>
                  <a:pt x="141985" y="221310"/>
                </a:lnTo>
                <a:close/>
              </a:path>
              <a:path w="250825" h="221614">
                <a:moveTo>
                  <a:pt x="79324" y="221310"/>
                </a:moveTo>
                <a:lnTo>
                  <a:pt x="69392" y="220546"/>
                </a:lnTo>
                <a:lnTo>
                  <a:pt x="58331" y="220154"/>
                </a:lnTo>
                <a:lnTo>
                  <a:pt x="47270" y="220010"/>
                </a:lnTo>
                <a:lnTo>
                  <a:pt x="78627" y="220010"/>
                </a:lnTo>
                <a:lnTo>
                  <a:pt x="79324" y="221310"/>
                </a:lnTo>
                <a:close/>
              </a:path>
              <a:path w="250825" h="221614">
                <a:moveTo>
                  <a:pt x="250647" y="221310"/>
                </a:moveTo>
                <a:lnTo>
                  <a:pt x="239519" y="220546"/>
                </a:lnTo>
                <a:lnTo>
                  <a:pt x="225145" y="220154"/>
                </a:lnTo>
                <a:lnTo>
                  <a:pt x="210524" y="220010"/>
                </a:lnTo>
                <a:lnTo>
                  <a:pt x="250647" y="220010"/>
                </a:lnTo>
                <a:lnTo>
                  <a:pt x="250647" y="221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607613" y="4788980"/>
            <a:ext cx="623582" cy="1369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29063" y="5983947"/>
            <a:ext cx="219075" cy="236220"/>
          </a:xfrm>
          <a:custGeom>
            <a:avLst/>
            <a:gdLst/>
            <a:ahLst/>
            <a:cxnLst/>
            <a:rect l="l" t="t" r="r" b="b"/>
            <a:pathLst>
              <a:path w="219075" h="236220">
                <a:moveTo>
                  <a:pt x="218605" y="83045"/>
                </a:moveTo>
                <a:lnTo>
                  <a:pt x="202780" y="83045"/>
                </a:lnTo>
                <a:lnTo>
                  <a:pt x="197355" y="55249"/>
                </a:lnTo>
                <a:lnTo>
                  <a:pt x="186875" y="33870"/>
                </a:lnTo>
                <a:lnTo>
                  <a:pt x="167092" y="20141"/>
                </a:lnTo>
                <a:lnTo>
                  <a:pt x="133756" y="15290"/>
                </a:lnTo>
                <a:lnTo>
                  <a:pt x="0" y="15290"/>
                </a:lnTo>
                <a:lnTo>
                  <a:pt x="0" y="0"/>
                </a:lnTo>
                <a:lnTo>
                  <a:pt x="207822" y="0"/>
                </a:lnTo>
                <a:lnTo>
                  <a:pt x="218605" y="83045"/>
                </a:lnTo>
                <a:close/>
              </a:path>
              <a:path w="219075" h="236220">
                <a:moveTo>
                  <a:pt x="86296" y="219278"/>
                </a:moveTo>
                <a:lnTo>
                  <a:pt x="37401" y="219278"/>
                </a:lnTo>
                <a:lnTo>
                  <a:pt x="37401" y="15290"/>
                </a:lnTo>
                <a:lnTo>
                  <a:pt x="86296" y="15290"/>
                </a:lnTo>
                <a:lnTo>
                  <a:pt x="86296" y="109270"/>
                </a:lnTo>
                <a:lnTo>
                  <a:pt x="155321" y="109270"/>
                </a:lnTo>
                <a:lnTo>
                  <a:pt x="155321" y="125298"/>
                </a:lnTo>
                <a:lnTo>
                  <a:pt x="86296" y="125298"/>
                </a:lnTo>
                <a:lnTo>
                  <a:pt x="86296" y="219278"/>
                </a:lnTo>
                <a:close/>
              </a:path>
              <a:path w="219075" h="236220">
                <a:moveTo>
                  <a:pt x="155321" y="109270"/>
                </a:moveTo>
                <a:lnTo>
                  <a:pt x="102831" y="109270"/>
                </a:lnTo>
                <a:lnTo>
                  <a:pt x="122819" y="106481"/>
                </a:lnTo>
                <a:lnTo>
                  <a:pt x="133843" y="98432"/>
                </a:lnTo>
                <a:lnTo>
                  <a:pt x="138531" y="85605"/>
                </a:lnTo>
                <a:lnTo>
                  <a:pt x="139509" y="68478"/>
                </a:lnTo>
                <a:lnTo>
                  <a:pt x="155321" y="68478"/>
                </a:lnTo>
                <a:lnTo>
                  <a:pt x="155321" y="109270"/>
                </a:lnTo>
                <a:close/>
              </a:path>
              <a:path w="219075" h="236220">
                <a:moveTo>
                  <a:pt x="155321" y="166090"/>
                </a:moveTo>
                <a:lnTo>
                  <a:pt x="139509" y="166090"/>
                </a:lnTo>
                <a:lnTo>
                  <a:pt x="138430" y="148958"/>
                </a:lnTo>
                <a:lnTo>
                  <a:pt x="133577" y="136131"/>
                </a:lnTo>
                <a:lnTo>
                  <a:pt x="122519" y="128085"/>
                </a:lnTo>
                <a:lnTo>
                  <a:pt x="102831" y="125298"/>
                </a:lnTo>
                <a:lnTo>
                  <a:pt x="155321" y="125298"/>
                </a:lnTo>
                <a:lnTo>
                  <a:pt x="155321" y="166090"/>
                </a:lnTo>
                <a:close/>
              </a:path>
              <a:path w="219075" h="236220">
                <a:moveTo>
                  <a:pt x="0" y="236029"/>
                </a:moveTo>
                <a:lnTo>
                  <a:pt x="0" y="219278"/>
                </a:lnTo>
                <a:lnTo>
                  <a:pt x="132321" y="219278"/>
                </a:lnTo>
                <a:lnTo>
                  <a:pt x="132321" y="234591"/>
                </a:lnTo>
                <a:lnTo>
                  <a:pt x="48234" y="234591"/>
                </a:lnTo>
                <a:lnTo>
                  <a:pt x="30470" y="234751"/>
                </a:lnTo>
                <a:lnTo>
                  <a:pt x="13111" y="235185"/>
                </a:lnTo>
                <a:lnTo>
                  <a:pt x="0" y="236029"/>
                </a:lnTo>
                <a:close/>
              </a:path>
              <a:path w="219075" h="236220">
                <a:moveTo>
                  <a:pt x="132321" y="236029"/>
                </a:moveTo>
                <a:lnTo>
                  <a:pt x="117472" y="235185"/>
                </a:lnTo>
                <a:lnTo>
                  <a:pt x="98245" y="234751"/>
                </a:lnTo>
                <a:lnTo>
                  <a:pt x="78616" y="234591"/>
                </a:lnTo>
                <a:lnTo>
                  <a:pt x="132321" y="234591"/>
                </a:lnTo>
                <a:lnTo>
                  <a:pt x="132321" y="236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2584" y="5147525"/>
            <a:ext cx="1805939" cy="462280"/>
          </a:xfrm>
          <a:custGeom>
            <a:avLst/>
            <a:gdLst/>
            <a:ahLst/>
            <a:cxnLst/>
            <a:rect l="l" t="t" r="r" b="b"/>
            <a:pathLst>
              <a:path w="1805939" h="462279">
                <a:moveTo>
                  <a:pt x="1728216" y="461772"/>
                </a:moveTo>
                <a:lnTo>
                  <a:pt x="77723" y="461772"/>
                </a:lnTo>
                <a:lnTo>
                  <a:pt x="47413" y="455292"/>
                </a:lnTo>
                <a:lnTo>
                  <a:pt x="22755" y="438578"/>
                </a:lnTo>
                <a:lnTo>
                  <a:pt x="6150" y="414030"/>
                </a:lnTo>
                <a:lnTo>
                  <a:pt x="0" y="384048"/>
                </a:lnTo>
                <a:lnTo>
                  <a:pt x="0" y="76200"/>
                </a:lnTo>
                <a:lnTo>
                  <a:pt x="6150" y="46320"/>
                </a:lnTo>
                <a:lnTo>
                  <a:pt x="22755" y="21964"/>
                </a:lnTo>
                <a:lnTo>
                  <a:pt x="47413" y="5676"/>
                </a:lnTo>
                <a:lnTo>
                  <a:pt x="77723" y="0"/>
                </a:lnTo>
                <a:lnTo>
                  <a:pt x="1728216" y="0"/>
                </a:lnTo>
                <a:lnTo>
                  <a:pt x="1758191" y="5676"/>
                </a:lnTo>
                <a:lnTo>
                  <a:pt x="1782737" y="21964"/>
                </a:lnTo>
                <a:lnTo>
                  <a:pt x="1799453" y="46320"/>
                </a:lnTo>
                <a:lnTo>
                  <a:pt x="1805940" y="76200"/>
                </a:lnTo>
                <a:lnTo>
                  <a:pt x="1805940" y="384048"/>
                </a:lnTo>
                <a:lnTo>
                  <a:pt x="1799453" y="414030"/>
                </a:lnTo>
                <a:lnTo>
                  <a:pt x="1782737" y="438578"/>
                </a:lnTo>
                <a:lnTo>
                  <a:pt x="1758191" y="455292"/>
                </a:lnTo>
                <a:lnTo>
                  <a:pt x="1728216" y="46177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7155" y="3580854"/>
            <a:ext cx="1804670" cy="462280"/>
          </a:xfrm>
          <a:custGeom>
            <a:avLst/>
            <a:gdLst/>
            <a:ahLst/>
            <a:cxnLst/>
            <a:rect l="l" t="t" r="r" b="b"/>
            <a:pathLst>
              <a:path w="1804670" h="462279">
                <a:moveTo>
                  <a:pt x="1728215" y="461772"/>
                </a:moveTo>
                <a:lnTo>
                  <a:pt x="76200" y="461772"/>
                </a:lnTo>
                <a:lnTo>
                  <a:pt x="46355" y="455456"/>
                </a:lnTo>
                <a:lnTo>
                  <a:pt x="22012" y="438797"/>
                </a:lnTo>
                <a:lnTo>
                  <a:pt x="5712" y="414194"/>
                </a:lnTo>
                <a:lnTo>
                  <a:pt x="0" y="384048"/>
                </a:lnTo>
                <a:lnTo>
                  <a:pt x="0" y="76200"/>
                </a:lnTo>
                <a:lnTo>
                  <a:pt x="5712" y="46484"/>
                </a:lnTo>
                <a:lnTo>
                  <a:pt x="22012" y="22183"/>
                </a:lnTo>
                <a:lnTo>
                  <a:pt x="46355" y="5841"/>
                </a:lnTo>
                <a:lnTo>
                  <a:pt x="76200" y="0"/>
                </a:lnTo>
                <a:lnTo>
                  <a:pt x="1728215" y="0"/>
                </a:lnTo>
                <a:lnTo>
                  <a:pt x="1757754" y="5841"/>
                </a:lnTo>
                <a:lnTo>
                  <a:pt x="1781998" y="22183"/>
                </a:lnTo>
                <a:lnTo>
                  <a:pt x="1798401" y="46484"/>
                </a:lnTo>
                <a:lnTo>
                  <a:pt x="1804415" y="76200"/>
                </a:lnTo>
                <a:lnTo>
                  <a:pt x="1804415" y="384048"/>
                </a:lnTo>
                <a:lnTo>
                  <a:pt x="1798401" y="414194"/>
                </a:lnTo>
                <a:lnTo>
                  <a:pt x="1781998" y="438797"/>
                </a:lnTo>
                <a:lnTo>
                  <a:pt x="1757754" y="455456"/>
                </a:lnTo>
                <a:lnTo>
                  <a:pt x="1728215" y="46177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6991" y="115781"/>
            <a:ext cx="64808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处理多通道图信号的GCN-Filter</a:t>
            </a:r>
          </a:p>
        </p:txBody>
      </p:sp>
      <p:sp>
        <p:nvSpPr>
          <p:cNvPr id="6" name="object 6"/>
          <p:cNvSpPr/>
          <p:nvPr/>
        </p:nvSpPr>
        <p:spPr>
          <a:xfrm>
            <a:off x="1245768" y="1447800"/>
            <a:ext cx="2092439" cy="1335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84671" y="1689570"/>
            <a:ext cx="3937000" cy="447040"/>
          </a:xfrm>
          <a:custGeom>
            <a:avLst/>
            <a:gdLst/>
            <a:ahLst/>
            <a:cxnLst/>
            <a:rect l="l" t="t" r="r" b="b"/>
            <a:pathLst>
              <a:path w="3937000" h="447039">
                <a:moveTo>
                  <a:pt x="3861816" y="446532"/>
                </a:moveTo>
                <a:lnTo>
                  <a:pt x="74675" y="446532"/>
                </a:lnTo>
                <a:lnTo>
                  <a:pt x="45539" y="440484"/>
                </a:lnTo>
                <a:lnTo>
                  <a:pt x="21797" y="424438"/>
                </a:lnTo>
                <a:lnTo>
                  <a:pt x="5826" y="400770"/>
                </a:lnTo>
                <a:lnTo>
                  <a:pt x="0" y="371856"/>
                </a:lnTo>
                <a:lnTo>
                  <a:pt x="0" y="73152"/>
                </a:lnTo>
                <a:lnTo>
                  <a:pt x="5826" y="44612"/>
                </a:lnTo>
                <a:lnTo>
                  <a:pt x="21797" y="21231"/>
                </a:lnTo>
                <a:lnTo>
                  <a:pt x="45539" y="5522"/>
                </a:lnTo>
                <a:lnTo>
                  <a:pt x="74675" y="0"/>
                </a:lnTo>
                <a:lnTo>
                  <a:pt x="3861816" y="0"/>
                </a:lnTo>
                <a:lnTo>
                  <a:pt x="3890638" y="5522"/>
                </a:lnTo>
                <a:lnTo>
                  <a:pt x="3914274" y="21231"/>
                </a:lnTo>
                <a:lnTo>
                  <a:pt x="3930351" y="44612"/>
                </a:lnTo>
                <a:lnTo>
                  <a:pt x="3936491" y="73152"/>
                </a:lnTo>
                <a:lnTo>
                  <a:pt x="3936491" y="371856"/>
                </a:lnTo>
                <a:lnTo>
                  <a:pt x="3930351" y="400770"/>
                </a:lnTo>
                <a:lnTo>
                  <a:pt x="3914274" y="424438"/>
                </a:lnTo>
                <a:lnTo>
                  <a:pt x="3890638" y="440484"/>
                </a:lnTo>
                <a:lnTo>
                  <a:pt x="3861816" y="44653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10565" y="1758455"/>
            <a:ext cx="38111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0" dirty="0" err="1">
                <a:latin typeface="Microsoft JhengHei UI"/>
                <a:cs typeface="Microsoft JhengHei UI"/>
              </a:rPr>
              <a:t>每个输</a:t>
            </a:r>
            <a:r>
              <a:rPr lang="en-US" spc="30" dirty="0" err="1">
                <a:latin typeface="Microsoft JhengHei UI"/>
                <a:cs typeface="Microsoft JhengHei UI"/>
              </a:rPr>
              <a:t>出</a:t>
            </a:r>
            <a:r>
              <a:rPr spc="30" dirty="0" err="1">
                <a:latin typeface="Microsoft JhengHei UI"/>
                <a:cs typeface="Microsoft JhengHei UI"/>
              </a:rPr>
              <a:t>通道都与所有输入通道相关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73098" y="2242059"/>
            <a:ext cx="1022668" cy="457200"/>
          </a:xfrm>
          <a:custGeom>
            <a:avLst/>
            <a:gdLst/>
            <a:ahLst/>
            <a:cxnLst/>
            <a:rect l="l" t="t" r="r" b="b"/>
            <a:pathLst>
              <a:path w="707389" h="457200">
                <a:moveTo>
                  <a:pt x="629412" y="457200"/>
                </a:moveTo>
                <a:lnTo>
                  <a:pt x="76200" y="457200"/>
                </a:lnTo>
                <a:lnTo>
                  <a:pt x="46587" y="451540"/>
                </a:lnTo>
                <a:lnTo>
                  <a:pt x="22374" y="435311"/>
                </a:lnTo>
                <a:lnTo>
                  <a:pt x="6023" y="410976"/>
                </a:lnTo>
                <a:lnTo>
                  <a:pt x="0" y="381000"/>
                </a:lnTo>
                <a:lnTo>
                  <a:pt x="0" y="76200"/>
                </a:lnTo>
                <a:lnTo>
                  <a:pt x="6023" y="46516"/>
                </a:lnTo>
                <a:lnTo>
                  <a:pt x="22374" y="22278"/>
                </a:lnTo>
                <a:lnTo>
                  <a:pt x="46587" y="5951"/>
                </a:lnTo>
                <a:lnTo>
                  <a:pt x="76200" y="0"/>
                </a:lnTo>
                <a:lnTo>
                  <a:pt x="629412" y="0"/>
                </a:lnTo>
                <a:lnTo>
                  <a:pt x="659513" y="5951"/>
                </a:lnTo>
                <a:lnTo>
                  <a:pt x="684052" y="22278"/>
                </a:lnTo>
                <a:lnTo>
                  <a:pt x="700701" y="46516"/>
                </a:lnTo>
                <a:lnTo>
                  <a:pt x="707136" y="76200"/>
                </a:lnTo>
                <a:lnTo>
                  <a:pt x="707136" y="381000"/>
                </a:lnTo>
                <a:lnTo>
                  <a:pt x="700701" y="410976"/>
                </a:lnTo>
                <a:lnTo>
                  <a:pt x="684052" y="435311"/>
                </a:lnTo>
                <a:lnTo>
                  <a:pt x="659513" y="451540"/>
                </a:lnTo>
                <a:lnTo>
                  <a:pt x="629412" y="457200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90281" y="3587318"/>
            <a:ext cx="148209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GCN-Filter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62600" y="4236978"/>
            <a:ext cx="2667000" cy="666115"/>
          </a:xfrm>
          <a:custGeom>
            <a:avLst/>
            <a:gdLst/>
            <a:ahLst/>
            <a:cxnLst/>
            <a:rect l="l" t="t" r="r" b="b"/>
            <a:pathLst>
              <a:path w="1920239" h="666114">
                <a:moveTo>
                  <a:pt x="1810511" y="665988"/>
                </a:moveTo>
                <a:lnTo>
                  <a:pt x="111252" y="665988"/>
                </a:lnTo>
                <a:lnTo>
                  <a:pt x="67810" y="657295"/>
                </a:lnTo>
                <a:lnTo>
                  <a:pt x="32418" y="633488"/>
                </a:lnTo>
                <a:lnTo>
                  <a:pt x="8630" y="598118"/>
                </a:lnTo>
                <a:lnTo>
                  <a:pt x="0" y="554735"/>
                </a:lnTo>
                <a:lnTo>
                  <a:pt x="0" y="111251"/>
                </a:lnTo>
                <a:lnTo>
                  <a:pt x="8630" y="67788"/>
                </a:lnTo>
                <a:lnTo>
                  <a:pt x="32418" y="32389"/>
                </a:lnTo>
                <a:lnTo>
                  <a:pt x="67810" y="8608"/>
                </a:lnTo>
                <a:lnTo>
                  <a:pt x="111252" y="0"/>
                </a:lnTo>
                <a:lnTo>
                  <a:pt x="1810511" y="0"/>
                </a:lnTo>
                <a:lnTo>
                  <a:pt x="1853387" y="8608"/>
                </a:lnTo>
                <a:lnTo>
                  <a:pt x="1888431" y="32389"/>
                </a:lnTo>
                <a:lnTo>
                  <a:pt x="1911947" y="67788"/>
                </a:lnTo>
                <a:lnTo>
                  <a:pt x="1920240" y="111251"/>
                </a:lnTo>
                <a:lnTo>
                  <a:pt x="1920240" y="554735"/>
                </a:lnTo>
                <a:lnTo>
                  <a:pt x="1911947" y="598118"/>
                </a:lnTo>
                <a:lnTo>
                  <a:pt x="1888431" y="633488"/>
                </a:lnTo>
                <a:lnTo>
                  <a:pt x="1853387" y="657295"/>
                </a:lnTo>
                <a:lnTo>
                  <a:pt x="1810511" y="66598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40704" y="2925535"/>
            <a:ext cx="1289685" cy="1344295"/>
          </a:xfrm>
          <a:custGeom>
            <a:avLst/>
            <a:gdLst/>
            <a:ahLst/>
            <a:cxnLst/>
            <a:rect l="l" t="t" r="r" b="b"/>
            <a:pathLst>
              <a:path w="1289685" h="1344295">
                <a:moveTo>
                  <a:pt x="294292" y="1164335"/>
                </a:moveTo>
                <a:lnTo>
                  <a:pt x="62483" y="1164335"/>
                </a:lnTo>
                <a:lnTo>
                  <a:pt x="1104900" y="64007"/>
                </a:lnTo>
                <a:lnTo>
                  <a:pt x="1043939" y="6095"/>
                </a:lnTo>
                <a:lnTo>
                  <a:pt x="1283207" y="0"/>
                </a:lnTo>
                <a:lnTo>
                  <a:pt x="1287789" y="179831"/>
                </a:lnTo>
                <a:lnTo>
                  <a:pt x="1228343" y="179831"/>
                </a:lnTo>
                <a:lnTo>
                  <a:pt x="294292" y="1164335"/>
                </a:lnTo>
                <a:close/>
              </a:path>
              <a:path w="1289685" h="1344295">
                <a:moveTo>
                  <a:pt x="1289303" y="239267"/>
                </a:moveTo>
                <a:lnTo>
                  <a:pt x="1228343" y="179831"/>
                </a:lnTo>
                <a:lnTo>
                  <a:pt x="1287789" y="179831"/>
                </a:lnTo>
                <a:lnTo>
                  <a:pt x="1289303" y="239267"/>
                </a:lnTo>
                <a:close/>
              </a:path>
              <a:path w="1289685" h="1344295">
                <a:moveTo>
                  <a:pt x="7619" y="1344167"/>
                </a:moveTo>
                <a:lnTo>
                  <a:pt x="0" y="1106423"/>
                </a:lnTo>
                <a:lnTo>
                  <a:pt x="62483" y="1164335"/>
                </a:lnTo>
                <a:lnTo>
                  <a:pt x="294292" y="1164335"/>
                </a:lnTo>
                <a:lnTo>
                  <a:pt x="184403" y="1280159"/>
                </a:lnTo>
                <a:lnTo>
                  <a:pt x="245363" y="1338071"/>
                </a:lnTo>
                <a:lnTo>
                  <a:pt x="7619" y="134416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23377" y="5180545"/>
            <a:ext cx="1244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矩阵形式</a:t>
            </a:r>
            <a:endParaRPr sz="2400">
              <a:latin typeface="Microsoft JhengHei UI"/>
              <a:cs typeface="Microsoft JhengHei UI"/>
            </a:endParaRPr>
          </a:p>
        </p:txBody>
      </p:sp>
      <p:pic>
        <p:nvPicPr>
          <p:cNvPr id="2" name="图片 1" descr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 title="IguanaTex Bitmap Display">
            <a:extLst>
              <a:ext uri="{FF2B5EF4-FFF2-40B4-BE49-F238E27FC236}">
                <a16:creationId xmlns:a16="http://schemas.microsoft.com/office/drawing/2014/main" id="{0CE5E746-7B77-5E9D-BC64-6FFB0B1FCB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4" y="2990379"/>
            <a:ext cx="4505845" cy="353213"/>
          </a:xfrm>
          <a:prstGeom prst="rect">
            <a:avLst/>
          </a:prstGeom>
        </p:spPr>
      </p:pic>
      <p:pic>
        <p:nvPicPr>
          <p:cNvPr id="37" name="图片 36" descr="\documentclass{article}&#10;\usepackage{amsmath}&#10;\pagestyle{empty}&#10;\begin{document}&#10;&#10;$\mathbf{F}_{:,i}^\prime = \sum_{j = 1}^{d_1} \hat{g}_{i,j}(\mathbf{L}) \mathbf{F}_{:, j}~~i = 1, \cdots, d_2$&#10;&#10;&#10;&#10;\end{document}" title="IguanaTex Bitmap Display">
            <a:extLst>
              <a:ext uri="{FF2B5EF4-FFF2-40B4-BE49-F238E27FC236}">
                <a16:creationId xmlns:a16="http://schemas.microsoft.com/office/drawing/2014/main" id="{83882DD4-BBD6-00E1-9145-45750EA3A1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76" y="2255628"/>
            <a:ext cx="5332462" cy="477503"/>
          </a:xfrm>
          <a:prstGeom prst="rect">
            <a:avLst/>
          </a:prstGeom>
        </p:spPr>
      </p:pic>
      <p:pic>
        <p:nvPicPr>
          <p:cNvPr id="41" name="图片 40" descr="\documentclass{article}&#10;\usepackage{amsmath}&#10;\pagestyle{empty}&#10;\begin{document}&#10;$\mathbf{F}_{:,i}^\prime = \sum_{j = 1}^{d_1} \theta_{j,i} (\mathbf{\tilde{D}^{-\frac12} \tilde{A} \tilde{D}^{-\frac12}} ) \mathbf{F}_{:, j}~~i = 1, \cdots, d_2$&#10;&#10;&#10;\end{document}" title="IguanaTex Bitmap Display">
            <a:extLst>
              <a:ext uri="{FF2B5EF4-FFF2-40B4-BE49-F238E27FC236}">
                <a16:creationId xmlns:a16="http://schemas.microsoft.com/office/drawing/2014/main" id="{C1E4CE63-8287-3A2E-9C72-1E2939F69E8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280" y="4336522"/>
            <a:ext cx="7294004" cy="510772"/>
          </a:xfrm>
          <a:prstGeom prst="rect">
            <a:avLst/>
          </a:prstGeom>
        </p:spPr>
      </p:pic>
      <p:pic>
        <p:nvPicPr>
          <p:cNvPr id="50" name="图片 49" descr="\documentclass{article}&#10;\usepackage{amsmath}&#10;\usepackage{amsfonts}&#10;\usepackage{indentfirst}&#10;\usepackage{geometry}&#10;\pagestyle{empty}&#10;\begin{document}&#10;$\mathbf{F}^\prime = \mathbf{(\tilde{D}^{-\frac12} \tilde{A} \tilde{D}^{-\frac12}) F \Theta},~\text{with}~ \mathbf{\Theta} \in \mathbb{R}^{d_1 \times d_2}~\text{and}~\mathbf{\Theta}[j, i] = \theta_{j,i}$&#10;&#10;\end{document}" title="IguanaTex Bitmap Display">
            <a:extLst>
              <a:ext uri="{FF2B5EF4-FFF2-40B4-BE49-F238E27FC236}">
                <a16:creationId xmlns:a16="http://schemas.microsoft.com/office/drawing/2014/main" id="{A77E8566-AA13-9AA0-8BEC-8C8016E9D4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71" y="6057558"/>
            <a:ext cx="8933968" cy="43862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两大类图滤波操作</a:t>
            </a:r>
            <a:endParaRPr lang="en-C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093E250-2150-02B2-D2E0-11E4B7F18913}"/>
              </a:ext>
            </a:extLst>
          </p:cNvPr>
          <p:cNvSpPr/>
          <p:nvPr/>
        </p:nvSpPr>
        <p:spPr>
          <a:xfrm>
            <a:off x="3228975" y="2908378"/>
            <a:ext cx="1952625" cy="1092835"/>
          </a:xfrm>
          <a:custGeom>
            <a:avLst/>
            <a:gdLst/>
            <a:ahLst/>
            <a:cxnLst/>
            <a:rect l="l" t="t" r="r" b="b"/>
            <a:pathLst>
              <a:path w="1952625" h="1092835">
                <a:moveTo>
                  <a:pt x="1769364" y="1092708"/>
                </a:moveTo>
                <a:lnTo>
                  <a:pt x="182879" y="1092708"/>
                </a:lnTo>
                <a:lnTo>
                  <a:pt x="134365" y="1086268"/>
                </a:lnTo>
                <a:lnTo>
                  <a:pt x="90776" y="1067971"/>
                </a:lnTo>
                <a:lnTo>
                  <a:pt x="53830" y="1039572"/>
                </a:lnTo>
                <a:lnTo>
                  <a:pt x="25241" y="1002831"/>
                </a:lnTo>
                <a:lnTo>
                  <a:pt x="6726" y="959505"/>
                </a:lnTo>
                <a:lnTo>
                  <a:pt x="0" y="911351"/>
                </a:lnTo>
                <a:lnTo>
                  <a:pt x="0" y="182880"/>
                </a:lnTo>
                <a:lnTo>
                  <a:pt x="6726" y="134164"/>
                </a:lnTo>
                <a:lnTo>
                  <a:pt x="25241" y="90455"/>
                </a:lnTo>
                <a:lnTo>
                  <a:pt x="53830" y="53468"/>
                </a:lnTo>
                <a:lnTo>
                  <a:pt x="90776" y="24920"/>
                </a:lnTo>
                <a:lnTo>
                  <a:pt x="134365" y="6525"/>
                </a:lnTo>
                <a:lnTo>
                  <a:pt x="182879" y="0"/>
                </a:lnTo>
                <a:lnTo>
                  <a:pt x="1769364" y="0"/>
                </a:lnTo>
                <a:lnTo>
                  <a:pt x="1817985" y="6525"/>
                </a:lnTo>
                <a:lnTo>
                  <a:pt x="1861639" y="24920"/>
                </a:lnTo>
                <a:lnTo>
                  <a:pt x="1898608" y="53468"/>
                </a:lnTo>
                <a:lnTo>
                  <a:pt x="1927177" y="90455"/>
                </a:lnTo>
                <a:lnTo>
                  <a:pt x="1945627" y="134164"/>
                </a:lnTo>
                <a:lnTo>
                  <a:pt x="1952244" y="182880"/>
                </a:lnTo>
                <a:lnTo>
                  <a:pt x="1952244" y="911351"/>
                </a:lnTo>
                <a:lnTo>
                  <a:pt x="1945627" y="959505"/>
                </a:lnTo>
                <a:lnTo>
                  <a:pt x="1927177" y="1002831"/>
                </a:lnTo>
                <a:lnTo>
                  <a:pt x="1898608" y="1039572"/>
                </a:lnTo>
                <a:lnTo>
                  <a:pt x="1861639" y="1067971"/>
                </a:lnTo>
                <a:lnTo>
                  <a:pt x="1817985" y="1086268"/>
                </a:lnTo>
                <a:lnTo>
                  <a:pt x="1769364" y="1092708"/>
                </a:lnTo>
                <a:close/>
              </a:path>
            </a:pathLst>
          </a:cu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F3B367-49B8-1E26-876F-AFF1D5C085F1}"/>
              </a:ext>
            </a:extLst>
          </p:cNvPr>
          <p:cNvSpPr txBox="1"/>
          <p:nvPr/>
        </p:nvSpPr>
        <p:spPr>
          <a:xfrm>
            <a:off x="7402334" y="3067801"/>
            <a:ext cx="154940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400" dirty="0">
                <a:latin typeface="Microsoft JhengHei UI"/>
                <a:cs typeface="Microsoft JhengHei UI"/>
              </a:rPr>
              <a:t>基于空间的图滤波操作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5CDFE35-4F34-70E9-F131-9279AB9B38A6}"/>
              </a:ext>
            </a:extLst>
          </p:cNvPr>
          <p:cNvSpPr/>
          <p:nvPr/>
        </p:nvSpPr>
        <p:spPr>
          <a:xfrm>
            <a:off x="7189787" y="2902065"/>
            <a:ext cx="1952625" cy="1092835"/>
          </a:xfrm>
          <a:custGeom>
            <a:avLst/>
            <a:gdLst/>
            <a:ahLst/>
            <a:cxnLst/>
            <a:rect l="l" t="t" r="r" b="b"/>
            <a:pathLst>
              <a:path w="1952625" h="1092835">
                <a:moveTo>
                  <a:pt x="1769363" y="1092708"/>
                </a:moveTo>
                <a:lnTo>
                  <a:pt x="182879" y="1092708"/>
                </a:lnTo>
                <a:lnTo>
                  <a:pt x="134317" y="1086268"/>
                </a:lnTo>
                <a:lnTo>
                  <a:pt x="90700" y="1067971"/>
                </a:lnTo>
                <a:lnTo>
                  <a:pt x="53744" y="1039572"/>
                </a:lnTo>
                <a:lnTo>
                  <a:pt x="25165" y="1002831"/>
                </a:lnTo>
                <a:lnTo>
                  <a:pt x="6678" y="959505"/>
                </a:lnTo>
                <a:lnTo>
                  <a:pt x="0" y="911351"/>
                </a:lnTo>
                <a:lnTo>
                  <a:pt x="0" y="182880"/>
                </a:lnTo>
                <a:lnTo>
                  <a:pt x="6678" y="134164"/>
                </a:lnTo>
                <a:lnTo>
                  <a:pt x="25165" y="90455"/>
                </a:lnTo>
                <a:lnTo>
                  <a:pt x="53744" y="53468"/>
                </a:lnTo>
                <a:lnTo>
                  <a:pt x="90700" y="24920"/>
                </a:lnTo>
                <a:lnTo>
                  <a:pt x="134317" y="6525"/>
                </a:lnTo>
                <a:lnTo>
                  <a:pt x="182879" y="0"/>
                </a:lnTo>
                <a:lnTo>
                  <a:pt x="1769363" y="0"/>
                </a:lnTo>
                <a:lnTo>
                  <a:pt x="1817942" y="6525"/>
                </a:lnTo>
                <a:lnTo>
                  <a:pt x="1861568" y="24920"/>
                </a:lnTo>
                <a:lnTo>
                  <a:pt x="1898527" y="53468"/>
                </a:lnTo>
                <a:lnTo>
                  <a:pt x="1927103" y="90455"/>
                </a:lnTo>
                <a:lnTo>
                  <a:pt x="1945580" y="134164"/>
                </a:lnTo>
                <a:lnTo>
                  <a:pt x="1952244" y="182880"/>
                </a:lnTo>
                <a:lnTo>
                  <a:pt x="1952244" y="911351"/>
                </a:lnTo>
                <a:lnTo>
                  <a:pt x="1945580" y="959505"/>
                </a:lnTo>
                <a:lnTo>
                  <a:pt x="1927103" y="1002831"/>
                </a:lnTo>
                <a:lnTo>
                  <a:pt x="1898527" y="1039572"/>
                </a:lnTo>
                <a:lnTo>
                  <a:pt x="1861568" y="1067971"/>
                </a:lnTo>
                <a:lnTo>
                  <a:pt x="1817942" y="1086268"/>
                </a:lnTo>
                <a:lnTo>
                  <a:pt x="1769363" y="109270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2F189CB-1B5B-FF50-43B4-65D3861F3A13}"/>
              </a:ext>
            </a:extLst>
          </p:cNvPr>
          <p:cNvSpPr txBox="1"/>
          <p:nvPr/>
        </p:nvSpPr>
        <p:spPr>
          <a:xfrm>
            <a:off x="3324225" y="3067801"/>
            <a:ext cx="154940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2400"/>
            <a:r>
              <a:rPr sz="2400" dirty="0">
                <a:latin typeface="Microsoft JhengHei UI"/>
                <a:cs typeface="Microsoft JhengHei UI"/>
              </a:rPr>
              <a:t>基于谱的图滤波操作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23EA43E-25DA-E399-19E6-9C9E2B752812}"/>
              </a:ext>
            </a:extLst>
          </p:cNvPr>
          <p:cNvSpPr txBox="1"/>
          <p:nvPr/>
        </p:nvSpPr>
        <p:spPr>
          <a:xfrm>
            <a:off x="7086600" y="4191000"/>
            <a:ext cx="2159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在空间域上设计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460D569-A3C2-BFC9-6FB8-3BCAAD399F57}"/>
              </a:ext>
            </a:extLst>
          </p:cNvPr>
          <p:cNvSpPr txBox="1"/>
          <p:nvPr/>
        </p:nvSpPr>
        <p:spPr>
          <a:xfrm>
            <a:off x="3155950" y="4191000"/>
            <a:ext cx="1854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在谱域上设计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EAE5CE7F-50A2-5CD7-E829-C901876690CF}"/>
              </a:ext>
            </a:extLst>
          </p:cNvPr>
          <p:cNvSpPr/>
          <p:nvPr/>
        </p:nvSpPr>
        <p:spPr>
          <a:xfrm>
            <a:off x="5824727" y="3296083"/>
            <a:ext cx="524510" cy="304800"/>
          </a:xfrm>
          <a:custGeom>
            <a:avLst/>
            <a:gdLst/>
            <a:ahLst/>
            <a:cxnLst/>
            <a:rect l="l" t="t" r="r" b="b"/>
            <a:pathLst>
              <a:path w="524510" h="304800">
                <a:moveTo>
                  <a:pt x="371855" y="304800"/>
                </a:moveTo>
                <a:lnTo>
                  <a:pt x="371855" y="228600"/>
                </a:lnTo>
                <a:lnTo>
                  <a:pt x="0" y="228600"/>
                </a:lnTo>
                <a:lnTo>
                  <a:pt x="0" y="76200"/>
                </a:lnTo>
                <a:lnTo>
                  <a:pt x="371855" y="76200"/>
                </a:lnTo>
                <a:lnTo>
                  <a:pt x="371855" y="0"/>
                </a:lnTo>
                <a:lnTo>
                  <a:pt x="524255" y="152400"/>
                </a:lnTo>
                <a:lnTo>
                  <a:pt x="371855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3882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7A17-DDD0-130E-7A4A-5F418C9A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Methods for Graph CNN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2EBF-0DEB-B205-090B-F04A70685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analogy</a:t>
            </a:r>
          </a:p>
          <a:p>
            <a:pPr lvl="1"/>
            <a:r>
              <a:rPr lang="en-US" dirty="0"/>
              <a:t>What can we learn from the architecture of standard convolutional neural network?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BA237-6A75-BF53-2D4A-EB223856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3" y="2819400"/>
            <a:ext cx="6936855" cy="3132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9F83F2-009B-5466-6962-4145F1619936}"/>
              </a:ext>
            </a:extLst>
          </p:cNvPr>
          <p:cNvSpPr txBox="1"/>
          <p:nvPr/>
        </p:nvSpPr>
        <p:spPr>
          <a:xfrm>
            <a:off x="15240" y="6488668"/>
            <a:ext cx="1013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M. </a:t>
            </a:r>
            <a:r>
              <a:rPr lang="en-US" dirty="0" err="1"/>
              <a:t>Niepert</a:t>
            </a:r>
            <a:r>
              <a:rPr lang="en-US" dirty="0"/>
              <a:t>, M. Ahmed, K. </a:t>
            </a:r>
            <a:r>
              <a:rPr lang="en-US" dirty="0" err="1"/>
              <a:t>Kutzkov</a:t>
            </a:r>
            <a:r>
              <a:rPr lang="en-US" dirty="0"/>
              <a:t>. Learning Convolutional Neural Networks for Graphs. ICML, 2016.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406244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7A17-DDD0-130E-7A4A-5F418C9A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Methods for Graph CNN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2EBF-0DEB-B205-090B-F04A70685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analogy</a:t>
            </a:r>
          </a:p>
          <a:p>
            <a:pPr lvl="1"/>
            <a:r>
              <a:rPr lang="en-US" dirty="0"/>
              <a:t>What can we learn from the architecture of standard convolutional neural network?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BA237-6A75-BF53-2D4A-EB223856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3" y="2819400"/>
            <a:ext cx="6936855" cy="31327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DC4709-C2B5-4DD1-5D10-2696879EB50A}"/>
              </a:ext>
            </a:extLst>
          </p:cNvPr>
          <p:cNvSpPr/>
          <p:nvPr/>
        </p:nvSpPr>
        <p:spPr>
          <a:xfrm>
            <a:off x="8458200" y="2438400"/>
            <a:ext cx="3129367" cy="8382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1. Determine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Neighborhood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54398-AFE6-3FBC-3171-A0D342D1FAEF}"/>
              </a:ext>
            </a:extLst>
          </p:cNvPr>
          <p:cNvSpPr txBox="1"/>
          <p:nvPr/>
        </p:nvSpPr>
        <p:spPr>
          <a:xfrm>
            <a:off x="15240" y="6488668"/>
            <a:ext cx="1013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M. </a:t>
            </a:r>
            <a:r>
              <a:rPr lang="en-US" dirty="0" err="1"/>
              <a:t>Niepert</a:t>
            </a:r>
            <a:r>
              <a:rPr lang="en-US" dirty="0"/>
              <a:t>, M. Ahmed, K. </a:t>
            </a:r>
            <a:r>
              <a:rPr lang="en-US" dirty="0" err="1"/>
              <a:t>Kutzkov</a:t>
            </a:r>
            <a:r>
              <a:rPr lang="en-US" dirty="0"/>
              <a:t>. Learning Convolutional Neural Networks for Graphs. ICML, 2016.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265797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7A17-DDD0-130E-7A4A-5F418C9A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Methods for Graph CNN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2EBF-0DEB-B205-090B-F04A70685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analogy</a:t>
            </a:r>
          </a:p>
          <a:p>
            <a:pPr lvl="1"/>
            <a:r>
              <a:rPr lang="en-US" dirty="0"/>
              <a:t>What can we learn from the architecture of standard convolutional neural network?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BA237-6A75-BF53-2D4A-EB223856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3" y="2819400"/>
            <a:ext cx="6936855" cy="31327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DC4709-C2B5-4DD1-5D10-2696879EB50A}"/>
              </a:ext>
            </a:extLst>
          </p:cNvPr>
          <p:cNvSpPr/>
          <p:nvPr/>
        </p:nvSpPr>
        <p:spPr>
          <a:xfrm>
            <a:off x="8458200" y="2438400"/>
            <a:ext cx="3129367" cy="8382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1. Determine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Neighborhood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8921A3-AE3A-9D1B-B6B1-F914E2866352}"/>
              </a:ext>
            </a:extLst>
          </p:cNvPr>
          <p:cNvSpPr/>
          <p:nvPr/>
        </p:nvSpPr>
        <p:spPr>
          <a:xfrm>
            <a:off x="8458198" y="4114800"/>
            <a:ext cx="3129367" cy="8382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Impose an order in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neighborhood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AFE75CF-9ACB-D204-05BC-BBB9C93F40C5}"/>
              </a:ext>
            </a:extLst>
          </p:cNvPr>
          <p:cNvSpPr/>
          <p:nvPr/>
        </p:nvSpPr>
        <p:spPr>
          <a:xfrm>
            <a:off x="9794281" y="3374391"/>
            <a:ext cx="457200" cy="685800"/>
          </a:xfrm>
          <a:prstGeom prst="downArrow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258DB-7126-31A5-9D35-0228D652767A}"/>
              </a:ext>
            </a:extLst>
          </p:cNvPr>
          <p:cNvSpPr txBox="1"/>
          <p:nvPr/>
        </p:nvSpPr>
        <p:spPr>
          <a:xfrm>
            <a:off x="15240" y="6488668"/>
            <a:ext cx="1013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M. </a:t>
            </a:r>
            <a:r>
              <a:rPr lang="en-US" dirty="0" err="1"/>
              <a:t>Niepert</a:t>
            </a:r>
            <a:r>
              <a:rPr lang="en-US" dirty="0"/>
              <a:t>, M. Ahmed, K. </a:t>
            </a:r>
            <a:r>
              <a:rPr lang="en-US" dirty="0" err="1"/>
              <a:t>Kutzkov</a:t>
            </a:r>
            <a:r>
              <a:rPr lang="en-US" dirty="0"/>
              <a:t>. Learning Convolutional Neural Networks for Graphs. ICML, 2016.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701745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7A17-DDD0-130E-7A4A-5F418C9A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Methods for Graph CNN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2EBF-0DEB-B205-090B-F04A70685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analogy</a:t>
            </a:r>
          </a:p>
          <a:p>
            <a:pPr lvl="1"/>
            <a:r>
              <a:rPr lang="en-US" dirty="0"/>
              <a:t>What can we learn from the architecture of standard convolutional neural network?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BA237-6A75-BF53-2D4A-EB223856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3" y="2819400"/>
            <a:ext cx="6936855" cy="31327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DC4709-C2B5-4DD1-5D10-2696879EB50A}"/>
              </a:ext>
            </a:extLst>
          </p:cNvPr>
          <p:cNvSpPr/>
          <p:nvPr/>
        </p:nvSpPr>
        <p:spPr>
          <a:xfrm>
            <a:off x="8458200" y="2438400"/>
            <a:ext cx="3129367" cy="8382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1. Determine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Neighborhood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8921A3-AE3A-9D1B-B6B1-F914E2866352}"/>
              </a:ext>
            </a:extLst>
          </p:cNvPr>
          <p:cNvSpPr/>
          <p:nvPr/>
        </p:nvSpPr>
        <p:spPr>
          <a:xfrm>
            <a:off x="8458198" y="4114800"/>
            <a:ext cx="3129367" cy="8382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Impose an order in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neighborhood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23F55F-41CD-9EB6-1B72-882B6414D977}"/>
              </a:ext>
            </a:extLst>
          </p:cNvPr>
          <p:cNvSpPr/>
          <p:nvPr/>
        </p:nvSpPr>
        <p:spPr>
          <a:xfrm>
            <a:off x="8458198" y="5757863"/>
            <a:ext cx="3129367" cy="8382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Parameter sharing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AFE75CF-9ACB-D204-05BC-BBB9C93F40C5}"/>
              </a:ext>
            </a:extLst>
          </p:cNvPr>
          <p:cNvSpPr/>
          <p:nvPr/>
        </p:nvSpPr>
        <p:spPr>
          <a:xfrm>
            <a:off x="9794281" y="3374391"/>
            <a:ext cx="457200" cy="685800"/>
          </a:xfrm>
          <a:prstGeom prst="downArrow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8BF54A2-423B-58D9-CD1E-90EF6CF9E48B}"/>
              </a:ext>
            </a:extLst>
          </p:cNvPr>
          <p:cNvSpPr/>
          <p:nvPr/>
        </p:nvSpPr>
        <p:spPr>
          <a:xfrm>
            <a:off x="9794281" y="5048696"/>
            <a:ext cx="457200" cy="685800"/>
          </a:xfrm>
          <a:prstGeom prst="downArrow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2D12D-A598-5275-6846-81867B1EF17F}"/>
              </a:ext>
            </a:extLst>
          </p:cNvPr>
          <p:cNvSpPr txBox="1"/>
          <p:nvPr/>
        </p:nvSpPr>
        <p:spPr>
          <a:xfrm>
            <a:off x="15240" y="6488668"/>
            <a:ext cx="1013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M. </a:t>
            </a:r>
            <a:r>
              <a:rPr lang="en-US" dirty="0" err="1"/>
              <a:t>Niepert</a:t>
            </a:r>
            <a:r>
              <a:rPr lang="en-US" dirty="0"/>
              <a:t>, M. Ahmed, K. </a:t>
            </a:r>
            <a:r>
              <a:rPr lang="en-US" dirty="0" err="1"/>
              <a:t>Kutzkov</a:t>
            </a:r>
            <a:r>
              <a:rPr lang="en-US" dirty="0"/>
              <a:t>. Learning Convolutional Neural Networks for Graphs. ICML, 2016.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719720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7A17-DDD0-130E-7A4A-5F418C9A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Methods for Graph CNN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2EBF-0DEB-B205-090B-F04A70685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1716223"/>
          </a:xfrm>
        </p:spPr>
        <p:txBody>
          <a:bodyPr>
            <a:normAutofit/>
          </a:bodyPr>
          <a:lstStyle/>
          <a:p>
            <a:r>
              <a:rPr lang="en-US" dirty="0"/>
              <a:t>By analogy</a:t>
            </a:r>
          </a:p>
          <a:p>
            <a:pPr lvl="1"/>
            <a:r>
              <a:rPr lang="en-US" dirty="0"/>
              <a:t>For each node, select the fixed number of nodes as its neighboring nodes, according to certain proximity metric</a:t>
            </a:r>
          </a:p>
          <a:p>
            <a:pPr lvl="1"/>
            <a:r>
              <a:rPr lang="en-US" dirty="0"/>
              <a:t>Impose an order according to the proximity metric</a:t>
            </a:r>
          </a:p>
          <a:p>
            <a:pPr lvl="1"/>
            <a:r>
              <a:rPr lang="en-US" dirty="0"/>
              <a:t>Parameter sharing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BB04C-6A93-8941-307A-DC9BE2CC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51" y="3048000"/>
            <a:ext cx="9808698" cy="1716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8B61BD-FE94-6415-7DD0-CA686A72CDD6}"/>
              </a:ext>
            </a:extLst>
          </p:cNvPr>
          <p:cNvSpPr/>
          <p:nvPr/>
        </p:nvSpPr>
        <p:spPr>
          <a:xfrm>
            <a:off x="598339" y="5627132"/>
            <a:ext cx="3129367" cy="8382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1. Determine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Neighborhood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43B523-3DF4-34D9-A70A-86FBF338A848}"/>
              </a:ext>
            </a:extLst>
          </p:cNvPr>
          <p:cNvSpPr/>
          <p:nvPr/>
        </p:nvSpPr>
        <p:spPr>
          <a:xfrm>
            <a:off x="4636939" y="5627132"/>
            <a:ext cx="3129367" cy="8382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Impose an order in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neighborhood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E9522-EAF5-7D69-EA62-B6680B5283CC}"/>
              </a:ext>
            </a:extLst>
          </p:cNvPr>
          <p:cNvSpPr/>
          <p:nvPr/>
        </p:nvSpPr>
        <p:spPr>
          <a:xfrm>
            <a:off x="8470392" y="5636800"/>
            <a:ext cx="3129367" cy="8382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Parameter sharing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B56D0-B489-737D-C568-FC680E08E38D}"/>
              </a:ext>
            </a:extLst>
          </p:cNvPr>
          <p:cNvSpPr txBox="1"/>
          <p:nvPr/>
        </p:nvSpPr>
        <p:spPr>
          <a:xfrm>
            <a:off x="15240" y="6488668"/>
            <a:ext cx="1013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M. </a:t>
            </a:r>
            <a:r>
              <a:rPr lang="en-US" dirty="0" err="1"/>
              <a:t>Niepert</a:t>
            </a:r>
            <a:r>
              <a:rPr lang="en-US" dirty="0"/>
              <a:t>, M. Ahmed, K. </a:t>
            </a:r>
            <a:r>
              <a:rPr lang="en-US" dirty="0" err="1"/>
              <a:t>Kutzkov</a:t>
            </a:r>
            <a:r>
              <a:rPr lang="en-US" dirty="0"/>
              <a:t>. Learning Convolutional Neural Networks for Graphs. ICML, 2016.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971934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7849" y="1371600"/>
            <a:ext cx="3200400" cy="546100"/>
          </a:xfrm>
          <a:custGeom>
            <a:avLst/>
            <a:gdLst/>
            <a:ahLst/>
            <a:cxnLst/>
            <a:rect l="l" t="t" r="r" b="b"/>
            <a:pathLst>
              <a:path w="2385060" h="546100">
                <a:moveTo>
                  <a:pt x="2293620" y="545592"/>
                </a:moveTo>
                <a:lnTo>
                  <a:pt x="89915" y="545592"/>
                </a:lnTo>
                <a:lnTo>
                  <a:pt x="54876" y="538089"/>
                </a:lnTo>
                <a:lnTo>
                  <a:pt x="26208" y="518440"/>
                </a:lnTo>
                <a:lnTo>
                  <a:pt x="6914" y="489508"/>
                </a:lnTo>
                <a:lnTo>
                  <a:pt x="0" y="454152"/>
                </a:lnTo>
                <a:lnTo>
                  <a:pt x="0" y="91440"/>
                </a:lnTo>
                <a:lnTo>
                  <a:pt x="6914" y="55805"/>
                </a:lnTo>
                <a:lnTo>
                  <a:pt x="26208" y="26779"/>
                </a:lnTo>
                <a:lnTo>
                  <a:pt x="54876" y="7224"/>
                </a:lnTo>
                <a:lnTo>
                  <a:pt x="89915" y="0"/>
                </a:lnTo>
                <a:lnTo>
                  <a:pt x="2293620" y="0"/>
                </a:lnTo>
                <a:lnTo>
                  <a:pt x="2329061" y="7224"/>
                </a:lnTo>
                <a:lnTo>
                  <a:pt x="2358023" y="26779"/>
                </a:lnTo>
                <a:lnTo>
                  <a:pt x="2377643" y="55805"/>
                </a:lnTo>
                <a:lnTo>
                  <a:pt x="2385060" y="91440"/>
                </a:lnTo>
                <a:lnTo>
                  <a:pt x="2385060" y="454152"/>
                </a:lnTo>
                <a:lnTo>
                  <a:pt x="2377643" y="489508"/>
                </a:lnTo>
                <a:lnTo>
                  <a:pt x="2358023" y="518440"/>
                </a:lnTo>
                <a:lnTo>
                  <a:pt x="2329061" y="538089"/>
                </a:lnTo>
                <a:lnTo>
                  <a:pt x="2293620" y="54559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从空间域理解GCN-Filter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20388" y="1454296"/>
            <a:ext cx="3841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356995" algn="l"/>
              </a:tabLst>
            </a:pPr>
            <a:r>
              <a:rPr sz="2400" dirty="0" err="1">
                <a:latin typeface="Microsoft JhengHei UI"/>
                <a:cs typeface="Microsoft JhengHei UI"/>
              </a:rPr>
              <a:t>令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5738" y="2133055"/>
            <a:ext cx="88206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15" dirty="0" err="1">
                <a:latin typeface="Microsoft JhengHei UI"/>
                <a:cs typeface="Microsoft JhengHei UI"/>
              </a:rPr>
              <a:t>那么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05739" y="2678668"/>
            <a:ext cx="21005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082290" algn="l"/>
              </a:tabLst>
            </a:pPr>
            <a:r>
              <a:rPr sz="2400" dirty="0" err="1">
                <a:latin typeface="Microsoft JhengHei UI"/>
                <a:cs typeface="Microsoft JhengHei UI"/>
              </a:rPr>
              <a:t>对于节点</a:t>
            </a:r>
            <a:r>
              <a:rPr lang="zh-CN" altLang="en-US" sz="2400" dirty="0">
                <a:latin typeface="Microsoft JhengHei UI"/>
                <a:cs typeface="Microsoft JhengHei UI"/>
              </a:rPr>
              <a:t>        ，</a:t>
            </a:r>
            <a:endParaRPr sz="2400" dirty="0">
              <a:latin typeface="Cambria Math"/>
              <a:cs typeface="Cambria Math"/>
            </a:endParaRPr>
          </a:p>
        </p:txBody>
      </p:sp>
      <p:pic>
        <p:nvPicPr>
          <p:cNvPr id="68" name="图片 67" descr="\documentclass{article}&#10;\usepackage{amsmath}&#10;\pagestyle{empty}&#10;\begin{document}&#10;$\mathbf{\hat{A} = \tilde{D}^{-\frac12} \tilde{A} \tilde{D}^{-\frac12}}$&#10;&#10;&#10;\end{document}" title="IguanaTex Bitmap Display">
            <a:extLst>
              <a:ext uri="{FF2B5EF4-FFF2-40B4-BE49-F238E27FC236}">
                <a16:creationId xmlns:a16="http://schemas.microsoft.com/office/drawing/2014/main" id="{E89444BD-6E0D-6997-298A-85AF0F2A7B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39" y="1494482"/>
            <a:ext cx="2393551" cy="319674"/>
          </a:xfrm>
          <a:prstGeom prst="rect">
            <a:avLst/>
          </a:prstGeom>
        </p:spPr>
      </p:pic>
      <p:pic>
        <p:nvPicPr>
          <p:cNvPr id="70" name="图片 69" descr="\documentclass{article}&#10;\usepackage{amsmath}&#10;\pagestyle{empty}&#10;\begin{document}&#10;$\mathbf{F}^\prime = \mathbf{\hat{A} F \Theta}$&#10;&#10;&#10;&#10;\end{document}" title="IguanaTex Bitmap Display">
            <a:extLst>
              <a:ext uri="{FF2B5EF4-FFF2-40B4-BE49-F238E27FC236}">
                <a16:creationId xmlns:a16="http://schemas.microsoft.com/office/drawing/2014/main" id="{3C10B635-FFB4-374A-CB56-78EDD60703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9" y="2069882"/>
            <a:ext cx="1720508" cy="344102"/>
          </a:xfrm>
          <a:prstGeom prst="rect">
            <a:avLst/>
          </a:prstGeom>
        </p:spPr>
      </p:pic>
      <p:pic>
        <p:nvPicPr>
          <p:cNvPr id="72" name="图片 71" descr="\documentclass{article}&#10;\usepackage{amsmath}&#10;\pagestyle{empty}&#10;\begin{document}&#10;$v_i$&#10;&#10;&#10;&#10;\end{document}" title="IguanaTex Bitmap Display">
            <a:extLst>
              <a:ext uri="{FF2B5EF4-FFF2-40B4-BE49-F238E27FC236}">
                <a16:creationId xmlns:a16="http://schemas.microsoft.com/office/drawing/2014/main" id="{6DDD79FB-E9D0-D713-6DC2-1A60E08AEF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61" y="2675406"/>
            <a:ext cx="414268" cy="350535"/>
          </a:xfrm>
          <a:prstGeom prst="rect">
            <a:avLst/>
          </a:prstGeom>
        </p:spPr>
      </p:pic>
      <p:pic>
        <p:nvPicPr>
          <p:cNvPr id="76" name="图片 75" descr="\documentclass{article}&#10;\usepackage{amsmath}&#10;\pagestyle{empty}&#10;\begin{document}&#10;$\mathbf{F}^\prime_i = \sum_j \mathbf{\hat{A}}[i,j] \mathbf{F}_j \mathbf{\Theta}$&#10;&#10;&#10;&#10;\end{document}" title="IguanaTex Bitmap Display">
            <a:extLst>
              <a:ext uri="{FF2B5EF4-FFF2-40B4-BE49-F238E27FC236}">
                <a16:creationId xmlns:a16="http://schemas.microsoft.com/office/drawing/2014/main" id="{6617C7D7-0167-54CE-D7B4-65FD816EA2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18" y="2661876"/>
            <a:ext cx="2918911" cy="465156"/>
          </a:xfrm>
          <a:prstGeom prst="rect">
            <a:avLst/>
          </a:prstGeom>
        </p:spPr>
      </p:pic>
      <p:sp>
        <p:nvSpPr>
          <p:cNvPr id="2" name="object 7">
            <a:extLst>
              <a:ext uri="{FF2B5EF4-FFF2-40B4-BE49-F238E27FC236}">
                <a16:creationId xmlns:a16="http://schemas.microsoft.com/office/drawing/2014/main" id="{BEFC3AFD-E10D-7FE7-DDA8-BE059AEF79BC}"/>
              </a:ext>
            </a:extLst>
          </p:cNvPr>
          <p:cNvSpPr/>
          <p:nvPr/>
        </p:nvSpPr>
        <p:spPr>
          <a:xfrm>
            <a:off x="8740279" y="2502387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A24AB2C5-9D15-E7EA-F01C-017A4CE44434}"/>
              </a:ext>
            </a:extLst>
          </p:cNvPr>
          <p:cNvSpPr/>
          <p:nvPr/>
        </p:nvSpPr>
        <p:spPr>
          <a:xfrm>
            <a:off x="9395046" y="3047077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4">
            <a:extLst>
              <a:ext uri="{FF2B5EF4-FFF2-40B4-BE49-F238E27FC236}">
                <a16:creationId xmlns:a16="http://schemas.microsoft.com/office/drawing/2014/main" id="{8D36F573-E084-B5B4-F6F4-1245A69B6571}"/>
              </a:ext>
            </a:extLst>
          </p:cNvPr>
          <p:cNvSpPr/>
          <p:nvPr/>
        </p:nvSpPr>
        <p:spPr>
          <a:xfrm>
            <a:off x="9521398" y="3756022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5">
            <a:extLst>
              <a:ext uri="{FF2B5EF4-FFF2-40B4-BE49-F238E27FC236}">
                <a16:creationId xmlns:a16="http://schemas.microsoft.com/office/drawing/2014/main" id="{7D506572-8B1C-F722-4F01-C8D046171029}"/>
              </a:ext>
            </a:extLst>
          </p:cNvPr>
          <p:cNvSpPr/>
          <p:nvPr/>
        </p:nvSpPr>
        <p:spPr>
          <a:xfrm>
            <a:off x="9902981" y="3608627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C7BE24A-83E0-4729-AFE8-7FF2276DF08D}"/>
              </a:ext>
            </a:extLst>
          </p:cNvPr>
          <p:cNvSpPr/>
          <p:nvPr/>
        </p:nvSpPr>
        <p:spPr>
          <a:xfrm>
            <a:off x="9531380" y="3369181"/>
            <a:ext cx="400176" cy="4001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ACE4E75-2211-4C8D-6CCB-0DA833762FAF}"/>
              </a:ext>
            </a:extLst>
          </p:cNvPr>
          <p:cNvSpPr/>
          <p:nvPr/>
        </p:nvSpPr>
        <p:spPr>
          <a:xfrm>
            <a:off x="9319874" y="4120767"/>
            <a:ext cx="400177" cy="400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9CF113E6-15E0-1ED7-2428-097B978E1B54}"/>
              </a:ext>
            </a:extLst>
          </p:cNvPr>
          <p:cNvSpPr/>
          <p:nvPr/>
        </p:nvSpPr>
        <p:spPr>
          <a:xfrm>
            <a:off x="10437309" y="3781982"/>
            <a:ext cx="400176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E0C6A39-F797-25C2-DD4E-BAB94F6B13E3}"/>
              </a:ext>
            </a:extLst>
          </p:cNvPr>
          <p:cNvSpPr/>
          <p:nvPr/>
        </p:nvSpPr>
        <p:spPr>
          <a:xfrm>
            <a:off x="9782421" y="3608627"/>
            <a:ext cx="804024" cy="3280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F74072E-F920-813D-80BF-3FF49102B2F1}"/>
              </a:ext>
            </a:extLst>
          </p:cNvPr>
          <p:cNvSpPr/>
          <p:nvPr/>
        </p:nvSpPr>
        <p:spPr>
          <a:xfrm>
            <a:off x="9459473" y="3658373"/>
            <a:ext cx="332486" cy="5673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B920D47C-AA23-7AFF-5839-5A68406D5617}"/>
              </a:ext>
            </a:extLst>
          </p:cNvPr>
          <p:cNvSpPr/>
          <p:nvPr/>
        </p:nvSpPr>
        <p:spPr>
          <a:xfrm>
            <a:off x="10444713" y="2831108"/>
            <a:ext cx="400176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6B0317CC-D40C-311C-947D-34FC445A2011}"/>
              </a:ext>
            </a:extLst>
          </p:cNvPr>
          <p:cNvSpPr/>
          <p:nvPr/>
        </p:nvSpPr>
        <p:spPr>
          <a:xfrm>
            <a:off x="9057149" y="2714687"/>
            <a:ext cx="400177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15">
            <a:extLst>
              <a:ext uri="{FF2B5EF4-FFF2-40B4-BE49-F238E27FC236}">
                <a16:creationId xmlns:a16="http://schemas.microsoft.com/office/drawing/2014/main" id="{9E92DB9E-BBF4-985E-F32F-868CA789DA1C}"/>
              </a:ext>
            </a:extLst>
          </p:cNvPr>
          <p:cNvSpPr/>
          <p:nvPr/>
        </p:nvSpPr>
        <p:spPr>
          <a:xfrm>
            <a:off x="9312877" y="2959809"/>
            <a:ext cx="386969" cy="5584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16">
            <a:extLst>
              <a:ext uri="{FF2B5EF4-FFF2-40B4-BE49-F238E27FC236}">
                <a16:creationId xmlns:a16="http://schemas.microsoft.com/office/drawing/2014/main" id="{BD6E0625-E8C4-1667-4C18-65AB2D9D308B}"/>
              </a:ext>
            </a:extLst>
          </p:cNvPr>
          <p:cNvSpPr/>
          <p:nvPr/>
        </p:nvSpPr>
        <p:spPr>
          <a:xfrm>
            <a:off x="8542761" y="4137506"/>
            <a:ext cx="881710" cy="2418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D64FA6CD-154B-EC73-5540-865555DC716B}"/>
              </a:ext>
            </a:extLst>
          </p:cNvPr>
          <p:cNvSpPr/>
          <p:nvPr/>
        </p:nvSpPr>
        <p:spPr>
          <a:xfrm>
            <a:off x="10583258" y="3123881"/>
            <a:ext cx="219176" cy="80237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154EBB-B96E-01D6-5273-0D6807891137}"/>
              </a:ext>
            </a:extLst>
          </p:cNvPr>
          <p:cNvSpPr/>
          <p:nvPr/>
        </p:nvSpPr>
        <p:spPr>
          <a:xfrm>
            <a:off x="8247181" y="4001933"/>
            <a:ext cx="400177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9">
            <a:extLst>
              <a:ext uri="{FF2B5EF4-FFF2-40B4-BE49-F238E27FC236}">
                <a16:creationId xmlns:a16="http://schemas.microsoft.com/office/drawing/2014/main" id="{1FF1734E-4F91-5475-2F0D-C35713CBE88F}"/>
              </a:ext>
            </a:extLst>
          </p:cNvPr>
          <p:cNvSpPr/>
          <p:nvPr/>
        </p:nvSpPr>
        <p:spPr>
          <a:xfrm>
            <a:off x="10222298" y="4069002"/>
            <a:ext cx="474319" cy="6014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0">
            <a:extLst>
              <a:ext uri="{FF2B5EF4-FFF2-40B4-BE49-F238E27FC236}">
                <a16:creationId xmlns:a16="http://schemas.microsoft.com/office/drawing/2014/main" id="{98359537-F00E-3393-0F0D-DB969265642A}"/>
              </a:ext>
            </a:extLst>
          </p:cNvPr>
          <p:cNvSpPr/>
          <p:nvPr/>
        </p:nvSpPr>
        <p:spPr>
          <a:xfrm>
            <a:off x="9977937" y="4520436"/>
            <a:ext cx="400176" cy="4001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1">
            <a:extLst>
              <a:ext uri="{FF2B5EF4-FFF2-40B4-BE49-F238E27FC236}">
                <a16:creationId xmlns:a16="http://schemas.microsoft.com/office/drawing/2014/main" id="{7AC38C72-EA72-5A5F-F5CB-0E14521EBAB5}"/>
              </a:ext>
            </a:extLst>
          </p:cNvPr>
          <p:cNvSpPr/>
          <p:nvPr/>
        </p:nvSpPr>
        <p:spPr>
          <a:xfrm>
            <a:off x="10727542" y="3919688"/>
            <a:ext cx="694918" cy="524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2">
            <a:extLst>
              <a:ext uri="{FF2B5EF4-FFF2-40B4-BE49-F238E27FC236}">
                <a16:creationId xmlns:a16="http://schemas.microsoft.com/office/drawing/2014/main" id="{E55BD3AA-F570-CD1C-A259-4B75FFD3F240}"/>
              </a:ext>
            </a:extLst>
          </p:cNvPr>
          <p:cNvSpPr/>
          <p:nvPr/>
        </p:nvSpPr>
        <p:spPr>
          <a:xfrm>
            <a:off x="11269642" y="4291620"/>
            <a:ext cx="400176" cy="4001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D8C8709-E8DD-FD8E-438B-896BF3B8DBF3}"/>
                  </a:ext>
                </a:extLst>
              </p:cNvPr>
              <p:cNvSpPr txBox="1"/>
              <p:nvPr/>
            </p:nvSpPr>
            <p:spPr>
              <a:xfrm>
                <a:off x="9620885" y="3386167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D8C8709-E8DD-FD8E-438B-896BF3B8D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885" y="3386167"/>
                <a:ext cx="277705" cy="276999"/>
              </a:xfrm>
              <a:prstGeom prst="rect">
                <a:avLst/>
              </a:prstGeom>
              <a:blipFill>
                <a:blip r:embed="rId30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1C7AC2-9CDA-A983-FD9D-40DD3CCDFF7A}"/>
                  </a:ext>
                </a:extLst>
              </p:cNvPr>
              <p:cNvSpPr txBox="1"/>
              <p:nvPr/>
            </p:nvSpPr>
            <p:spPr>
              <a:xfrm>
                <a:off x="10864784" y="282130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1C7AC2-9CDA-A983-FD9D-40DD3CCD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784" y="282130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3AEFC6-B703-7BF1-801C-14CC1CC942A3}"/>
                  </a:ext>
                </a:extLst>
              </p:cNvPr>
              <p:cNvSpPr txBox="1"/>
              <p:nvPr/>
            </p:nvSpPr>
            <p:spPr>
              <a:xfrm>
                <a:off x="9118384" y="2734295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3AEFC6-B703-7BF1-801C-14CC1CC9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384" y="2734295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9C415-1E62-8B3E-E639-C230B8F871D0}"/>
                  </a:ext>
                </a:extLst>
              </p:cNvPr>
              <p:cNvSpPr txBox="1"/>
              <p:nvPr/>
            </p:nvSpPr>
            <p:spPr>
              <a:xfrm>
                <a:off x="8331681" y="4018596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9C415-1E62-8B3E-E639-C230B8F8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681" y="4018596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88BE4D-3D90-CFE6-C1CB-48E662456AF6}"/>
                  </a:ext>
                </a:extLst>
              </p:cNvPr>
              <p:cNvSpPr txBox="1"/>
              <p:nvPr/>
            </p:nvSpPr>
            <p:spPr>
              <a:xfrm>
                <a:off x="10519064" y="2839039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88BE4D-3D90-CFE6-C1CB-48E66245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064" y="2839039"/>
                <a:ext cx="273152" cy="276999"/>
              </a:xfrm>
              <a:prstGeom prst="rect">
                <a:avLst/>
              </a:prstGeom>
              <a:blipFill>
                <a:blip r:embed="rId34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AE7CCB-EDA5-125F-224F-8669A8A53E40}"/>
                  </a:ext>
                </a:extLst>
              </p:cNvPr>
              <p:cNvSpPr txBox="1"/>
              <p:nvPr/>
            </p:nvSpPr>
            <p:spPr>
              <a:xfrm>
                <a:off x="10525777" y="3797425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AE7CCB-EDA5-125F-224F-8669A8A53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777" y="3797425"/>
                <a:ext cx="283026" cy="276999"/>
              </a:xfrm>
              <a:prstGeom prst="rect">
                <a:avLst/>
              </a:prstGeom>
              <a:blipFill>
                <a:blip r:embed="rId35"/>
                <a:stretch>
                  <a:fillRect l="-8333" r="-4167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846045-F760-C2F1-6861-65F92C6B6516}"/>
                  </a:ext>
                </a:extLst>
              </p:cNvPr>
              <p:cNvSpPr txBox="1"/>
              <p:nvPr/>
            </p:nvSpPr>
            <p:spPr>
              <a:xfrm>
                <a:off x="10059731" y="4538685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846045-F760-C2F1-6861-65F92C6B6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731" y="4538685"/>
                <a:ext cx="283026" cy="276999"/>
              </a:xfrm>
              <a:prstGeom prst="rect">
                <a:avLst/>
              </a:prstGeom>
              <a:blipFill>
                <a:blip r:embed="rId3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0CF64D-7363-2279-2B25-F69A2A8D97C7}"/>
                  </a:ext>
                </a:extLst>
              </p:cNvPr>
              <p:cNvSpPr txBox="1"/>
              <p:nvPr/>
            </p:nvSpPr>
            <p:spPr>
              <a:xfrm>
                <a:off x="11346520" y="4312097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0CF64D-7363-2279-2B25-F69A2A8D9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520" y="4312097"/>
                <a:ext cx="283026" cy="276999"/>
              </a:xfrm>
              <a:prstGeom prst="rect">
                <a:avLst/>
              </a:prstGeom>
              <a:blipFill>
                <a:blip r:embed="rId3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6120FB-62C4-1179-12F7-828E32D9D2E3}"/>
                  </a:ext>
                </a:extLst>
              </p:cNvPr>
              <p:cNvSpPr txBox="1"/>
              <p:nvPr/>
            </p:nvSpPr>
            <p:spPr>
              <a:xfrm>
                <a:off x="9407619" y="4140266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6120FB-62C4-1179-12F7-828E32D9D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619" y="4140266"/>
                <a:ext cx="283026" cy="276999"/>
              </a:xfrm>
              <a:prstGeom prst="rect">
                <a:avLst/>
              </a:prstGeom>
              <a:blipFill>
                <a:blip r:embed="rId38"/>
                <a:stretch>
                  <a:fillRect l="-8333" r="-4167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C9E329-BE51-9AEB-0D28-056D6A01F4F9}"/>
                  </a:ext>
                </a:extLst>
              </p:cNvPr>
              <p:cNvSpPr txBox="1"/>
              <p:nvPr/>
            </p:nvSpPr>
            <p:spPr>
              <a:xfrm>
                <a:off x="9377523" y="2522625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C9E329-BE51-9AEB-0D28-056D6A01F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523" y="2522625"/>
                <a:ext cx="307713" cy="276999"/>
              </a:xfrm>
              <a:prstGeom prst="rect">
                <a:avLst/>
              </a:prstGeom>
              <a:blipFill>
                <a:blip r:embed="rId39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6EBE67-7FCB-D078-13CC-92BDA320718A}"/>
                  </a:ext>
                </a:extLst>
              </p:cNvPr>
              <p:cNvSpPr txBox="1"/>
              <p:nvPr/>
            </p:nvSpPr>
            <p:spPr>
              <a:xfrm>
                <a:off x="8526758" y="3741597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6EBE67-7FCB-D078-13CC-92BDA3207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758" y="3741597"/>
                <a:ext cx="307713" cy="276999"/>
              </a:xfrm>
              <a:prstGeom prst="rect">
                <a:avLst/>
              </a:prstGeom>
              <a:blipFill>
                <a:blip r:embed="rId40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A11489-64D3-2B6C-C82A-74B96D020CDD}"/>
                  </a:ext>
                </a:extLst>
              </p:cNvPr>
              <p:cNvSpPr txBox="1"/>
              <p:nvPr/>
            </p:nvSpPr>
            <p:spPr>
              <a:xfrm>
                <a:off x="9741316" y="3068937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A11489-64D3-2B6C-C82A-74B96D020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316" y="3068937"/>
                <a:ext cx="302390" cy="276999"/>
              </a:xfrm>
              <a:prstGeom prst="rect">
                <a:avLst/>
              </a:prstGeom>
              <a:blipFill>
                <a:blip r:embed="rId41"/>
                <a:stretch>
                  <a:fillRect l="-2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ECAAF46-271B-FB52-2542-29BF795963B2}"/>
                  </a:ext>
                </a:extLst>
              </p:cNvPr>
              <p:cNvSpPr txBox="1"/>
              <p:nvPr/>
            </p:nvSpPr>
            <p:spPr>
              <a:xfrm>
                <a:off x="9813271" y="4176164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ECAAF46-271B-FB52-2542-29BF79596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271" y="4176164"/>
                <a:ext cx="307713" cy="276999"/>
              </a:xfrm>
              <a:prstGeom prst="rect">
                <a:avLst/>
              </a:prstGeom>
              <a:blipFill>
                <a:blip r:embed="rId42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A11E80-9D7B-494A-C951-85827D131B24}"/>
                  </a:ext>
                </a:extLst>
              </p:cNvPr>
              <p:cNvSpPr txBox="1"/>
              <p:nvPr/>
            </p:nvSpPr>
            <p:spPr>
              <a:xfrm>
                <a:off x="10290259" y="4772162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A11E80-9D7B-494A-C951-85827D131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259" y="4772162"/>
                <a:ext cx="307713" cy="276999"/>
              </a:xfrm>
              <a:prstGeom prst="rect">
                <a:avLst/>
              </a:prstGeom>
              <a:blipFill>
                <a:blip r:embed="rId43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FB7FB81-CFF5-F6FD-023C-3DE8F8B59D6F}"/>
                  </a:ext>
                </a:extLst>
              </p:cNvPr>
              <p:cNvSpPr txBox="1"/>
              <p:nvPr/>
            </p:nvSpPr>
            <p:spPr>
              <a:xfrm>
                <a:off x="11610492" y="413750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FB7FB81-CFF5-F6FD-023C-3DE8F8B59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0492" y="4137506"/>
                <a:ext cx="307713" cy="276999"/>
              </a:xfrm>
              <a:prstGeom prst="rect">
                <a:avLst/>
              </a:prstGeom>
              <a:blipFill>
                <a:blip r:embed="rId4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1618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7849" y="1371600"/>
            <a:ext cx="3200400" cy="546100"/>
          </a:xfrm>
          <a:custGeom>
            <a:avLst/>
            <a:gdLst/>
            <a:ahLst/>
            <a:cxnLst/>
            <a:rect l="l" t="t" r="r" b="b"/>
            <a:pathLst>
              <a:path w="2385060" h="546100">
                <a:moveTo>
                  <a:pt x="2293620" y="545592"/>
                </a:moveTo>
                <a:lnTo>
                  <a:pt x="89915" y="545592"/>
                </a:lnTo>
                <a:lnTo>
                  <a:pt x="54876" y="538089"/>
                </a:lnTo>
                <a:lnTo>
                  <a:pt x="26208" y="518440"/>
                </a:lnTo>
                <a:lnTo>
                  <a:pt x="6914" y="489508"/>
                </a:lnTo>
                <a:lnTo>
                  <a:pt x="0" y="454152"/>
                </a:lnTo>
                <a:lnTo>
                  <a:pt x="0" y="91440"/>
                </a:lnTo>
                <a:lnTo>
                  <a:pt x="6914" y="55805"/>
                </a:lnTo>
                <a:lnTo>
                  <a:pt x="26208" y="26779"/>
                </a:lnTo>
                <a:lnTo>
                  <a:pt x="54876" y="7224"/>
                </a:lnTo>
                <a:lnTo>
                  <a:pt x="89915" y="0"/>
                </a:lnTo>
                <a:lnTo>
                  <a:pt x="2293620" y="0"/>
                </a:lnTo>
                <a:lnTo>
                  <a:pt x="2329061" y="7224"/>
                </a:lnTo>
                <a:lnTo>
                  <a:pt x="2358023" y="26779"/>
                </a:lnTo>
                <a:lnTo>
                  <a:pt x="2377643" y="55805"/>
                </a:lnTo>
                <a:lnTo>
                  <a:pt x="2385060" y="91440"/>
                </a:lnTo>
                <a:lnTo>
                  <a:pt x="2385060" y="454152"/>
                </a:lnTo>
                <a:lnTo>
                  <a:pt x="2377643" y="489508"/>
                </a:lnTo>
                <a:lnTo>
                  <a:pt x="2358023" y="518440"/>
                </a:lnTo>
                <a:lnTo>
                  <a:pt x="2329061" y="538089"/>
                </a:lnTo>
                <a:lnTo>
                  <a:pt x="2293620" y="54559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885" y="3265805"/>
            <a:ext cx="1903730" cy="544195"/>
          </a:xfrm>
          <a:custGeom>
            <a:avLst/>
            <a:gdLst/>
            <a:ahLst/>
            <a:cxnLst/>
            <a:rect l="l" t="t" r="r" b="b"/>
            <a:pathLst>
              <a:path w="1903730" h="544195">
                <a:moveTo>
                  <a:pt x="1812035" y="544067"/>
                </a:moveTo>
                <a:lnTo>
                  <a:pt x="89915" y="544067"/>
                </a:lnTo>
                <a:lnTo>
                  <a:pt x="54862" y="537274"/>
                </a:lnTo>
                <a:lnTo>
                  <a:pt x="26188" y="518021"/>
                </a:lnTo>
                <a:lnTo>
                  <a:pt x="6900" y="489312"/>
                </a:lnTo>
                <a:lnTo>
                  <a:pt x="0" y="454151"/>
                </a:lnTo>
                <a:lnTo>
                  <a:pt x="0" y="89915"/>
                </a:lnTo>
                <a:lnTo>
                  <a:pt x="6900" y="54990"/>
                </a:lnTo>
                <a:lnTo>
                  <a:pt x="26188" y="26360"/>
                </a:lnTo>
                <a:lnTo>
                  <a:pt x="54862" y="7028"/>
                </a:lnTo>
                <a:lnTo>
                  <a:pt x="89915" y="0"/>
                </a:lnTo>
                <a:lnTo>
                  <a:pt x="1812035" y="0"/>
                </a:lnTo>
                <a:lnTo>
                  <a:pt x="1847549" y="7028"/>
                </a:lnTo>
                <a:lnTo>
                  <a:pt x="1876534" y="26360"/>
                </a:lnTo>
                <a:lnTo>
                  <a:pt x="1896130" y="54990"/>
                </a:lnTo>
                <a:lnTo>
                  <a:pt x="1903476" y="89915"/>
                </a:lnTo>
                <a:lnTo>
                  <a:pt x="1903476" y="454151"/>
                </a:lnTo>
                <a:lnTo>
                  <a:pt x="1896130" y="489312"/>
                </a:lnTo>
                <a:lnTo>
                  <a:pt x="1876534" y="518021"/>
                </a:lnTo>
                <a:lnTo>
                  <a:pt x="1847549" y="537274"/>
                </a:lnTo>
                <a:lnTo>
                  <a:pt x="1812035" y="544067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从空间域理解GCN-Filter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20388" y="1454296"/>
            <a:ext cx="3841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356995" algn="l"/>
              </a:tabLst>
            </a:pPr>
            <a:r>
              <a:rPr sz="2400" dirty="0" err="1">
                <a:latin typeface="Microsoft JhengHei UI"/>
                <a:cs typeface="Microsoft JhengHei UI"/>
              </a:rPr>
              <a:t>令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5738" y="2133055"/>
            <a:ext cx="88206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15" dirty="0" err="1">
                <a:latin typeface="Microsoft JhengHei UI"/>
                <a:cs typeface="Microsoft JhengHei UI"/>
              </a:rPr>
              <a:t>那么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05739" y="2678668"/>
            <a:ext cx="21005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082290" algn="l"/>
              </a:tabLst>
            </a:pPr>
            <a:r>
              <a:rPr sz="2400" dirty="0" err="1">
                <a:latin typeface="Microsoft JhengHei UI"/>
                <a:cs typeface="Microsoft JhengHei UI"/>
              </a:rPr>
              <a:t>对于节点</a:t>
            </a:r>
            <a:r>
              <a:rPr lang="zh-CN" altLang="en-US" sz="2400" dirty="0">
                <a:latin typeface="Microsoft JhengHei UI"/>
                <a:cs typeface="Microsoft JhengHei UI"/>
              </a:rPr>
              <a:t>        ，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21551" y="3384453"/>
            <a:ext cx="15828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 err="1">
                <a:latin typeface="Microsoft JhengHei UI"/>
                <a:cs typeface="Microsoft JhengHei UI"/>
              </a:rPr>
              <a:t>可以观察到</a:t>
            </a:r>
            <a:endParaRPr sz="2400" dirty="0">
              <a:latin typeface="Microsoft JhengHei UI"/>
              <a:cs typeface="Microsoft JhengHei UI"/>
            </a:endParaRPr>
          </a:p>
        </p:txBody>
      </p:sp>
      <p:pic>
        <p:nvPicPr>
          <p:cNvPr id="68" name="图片 67" descr="\documentclass{article}&#10;\usepackage{amsmath}&#10;\pagestyle{empty}&#10;\begin{document}&#10;$\mathbf{\hat{A} = \tilde{D}^{-\frac12} \tilde{A} \tilde{D}^{-\frac12}}$&#10;&#10;&#10;\end{document}" title="IguanaTex Bitmap Display">
            <a:extLst>
              <a:ext uri="{FF2B5EF4-FFF2-40B4-BE49-F238E27FC236}">
                <a16:creationId xmlns:a16="http://schemas.microsoft.com/office/drawing/2014/main" id="{E89444BD-6E0D-6997-298A-85AF0F2A7B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39" y="1494482"/>
            <a:ext cx="2393551" cy="319674"/>
          </a:xfrm>
          <a:prstGeom prst="rect">
            <a:avLst/>
          </a:prstGeom>
        </p:spPr>
      </p:pic>
      <p:pic>
        <p:nvPicPr>
          <p:cNvPr id="70" name="图片 69" descr="\documentclass{article}&#10;\usepackage{amsmath}&#10;\pagestyle{empty}&#10;\begin{document}&#10;$\mathbf{F}^\prime = \mathbf{\hat{A} F \Theta}$&#10;&#10;&#10;&#10;\end{document}" title="IguanaTex Bitmap Display">
            <a:extLst>
              <a:ext uri="{FF2B5EF4-FFF2-40B4-BE49-F238E27FC236}">
                <a16:creationId xmlns:a16="http://schemas.microsoft.com/office/drawing/2014/main" id="{3C10B635-FFB4-374A-CB56-78EDD60703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9" y="2069882"/>
            <a:ext cx="1720508" cy="344102"/>
          </a:xfrm>
          <a:prstGeom prst="rect">
            <a:avLst/>
          </a:prstGeom>
        </p:spPr>
      </p:pic>
      <p:pic>
        <p:nvPicPr>
          <p:cNvPr id="72" name="图片 71" descr="\documentclass{article}&#10;\usepackage{amsmath}&#10;\pagestyle{empty}&#10;\begin{document}&#10;$v_i$&#10;&#10;&#10;&#10;\end{document}" title="IguanaTex Bitmap Display">
            <a:extLst>
              <a:ext uri="{FF2B5EF4-FFF2-40B4-BE49-F238E27FC236}">
                <a16:creationId xmlns:a16="http://schemas.microsoft.com/office/drawing/2014/main" id="{6DDD79FB-E9D0-D713-6DC2-1A60E08AEF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61" y="2675406"/>
            <a:ext cx="414268" cy="350535"/>
          </a:xfrm>
          <a:prstGeom prst="rect">
            <a:avLst/>
          </a:prstGeom>
        </p:spPr>
      </p:pic>
      <p:pic>
        <p:nvPicPr>
          <p:cNvPr id="76" name="图片 75" descr="\documentclass{article}&#10;\usepackage{amsmath}&#10;\pagestyle{empty}&#10;\begin{document}&#10;$\mathbf{F}^\prime_i = \sum_j \mathbf{\hat{A}}[i,j] \mathbf{F}_j \mathbf{\Theta}$&#10;&#10;&#10;&#10;\end{document}" title="IguanaTex Bitmap Display">
            <a:extLst>
              <a:ext uri="{FF2B5EF4-FFF2-40B4-BE49-F238E27FC236}">
                <a16:creationId xmlns:a16="http://schemas.microsoft.com/office/drawing/2014/main" id="{6617C7D7-0167-54CE-D7B4-65FD816EA2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18" y="2661876"/>
            <a:ext cx="2918911" cy="465156"/>
          </a:xfrm>
          <a:prstGeom prst="rect">
            <a:avLst/>
          </a:prstGeom>
        </p:spPr>
      </p:pic>
      <p:pic>
        <p:nvPicPr>
          <p:cNvPr id="78" name="图片 77" descr="\documentclass{article}&#10;\usepackage{amsmath}&#10;\pagestyle{empty}&#10;\begin{document}&#10;$\mathbf{\hat{A}}[i,j]  = 0~\text{for}~v_j \notin \mathcal{N}(v_i) \cup \{v_i\}$&#10;&#10;&#10;\end{document}" title="IguanaTex Bitmap Display">
            <a:extLst>
              <a:ext uri="{FF2B5EF4-FFF2-40B4-BE49-F238E27FC236}">
                <a16:creationId xmlns:a16="http://schemas.microsoft.com/office/drawing/2014/main" id="{EF2243D4-B2B7-0D16-45A1-58E12B3877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17" y="3983681"/>
            <a:ext cx="5203610" cy="460336"/>
          </a:xfrm>
          <a:prstGeom prst="rect">
            <a:avLst/>
          </a:prstGeom>
        </p:spPr>
      </p:pic>
      <p:sp>
        <p:nvSpPr>
          <p:cNvPr id="2" name="object 7">
            <a:extLst>
              <a:ext uri="{FF2B5EF4-FFF2-40B4-BE49-F238E27FC236}">
                <a16:creationId xmlns:a16="http://schemas.microsoft.com/office/drawing/2014/main" id="{BEFC3AFD-E10D-7FE7-DDA8-BE059AEF79BC}"/>
              </a:ext>
            </a:extLst>
          </p:cNvPr>
          <p:cNvSpPr/>
          <p:nvPr/>
        </p:nvSpPr>
        <p:spPr>
          <a:xfrm>
            <a:off x="8740279" y="2502387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A24AB2C5-9D15-E7EA-F01C-017A4CE44434}"/>
              </a:ext>
            </a:extLst>
          </p:cNvPr>
          <p:cNvSpPr/>
          <p:nvPr/>
        </p:nvSpPr>
        <p:spPr>
          <a:xfrm>
            <a:off x="9395046" y="3047077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4">
            <a:extLst>
              <a:ext uri="{FF2B5EF4-FFF2-40B4-BE49-F238E27FC236}">
                <a16:creationId xmlns:a16="http://schemas.microsoft.com/office/drawing/2014/main" id="{8D36F573-E084-B5B4-F6F4-1245A69B6571}"/>
              </a:ext>
            </a:extLst>
          </p:cNvPr>
          <p:cNvSpPr/>
          <p:nvPr/>
        </p:nvSpPr>
        <p:spPr>
          <a:xfrm>
            <a:off x="9521398" y="3756022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5">
            <a:extLst>
              <a:ext uri="{FF2B5EF4-FFF2-40B4-BE49-F238E27FC236}">
                <a16:creationId xmlns:a16="http://schemas.microsoft.com/office/drawing/2014/main" id="{7D506572-8B1C-F722-4F01-C8D046171029}"/>
              </a:ext>
            </a:extLst>
          </p:cNvPr>
          <p:cNvSpPr/>
          <p:nvPr/>
        </p:nvSpPr>
        <p:spPr>
          <a:xfrm>
            <a:off x="9902981" y="3608627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C7BE24A-83E0-4729-AFE8-7FF2276DF08D}"/>
              </a:ext>
            </a:extLst>
          </p:cNvPr>
          <p:cNvSpPr/>
          <p:nvPr/>
        </p:nvSpPr>
        <p:spPr>
          <a:xfrm>
            <a:off x="9531380" y="3369181"/>
            <a:ext cx="400176" cy="400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ACE4E75-2211-4C8D-6CCB-0DA833762FAF}"/>
              </a:ext>
            </a:extLst>
          </p:cNvPr>
          <p:cNvSpPr/>
          <p:nvPr/>
        </p:nvSpPr>
        <p:spPr>
          <a:xfrm>
            <a:off x="9319874" y="4120767"/>
            <a:ext cx="400177" cy="400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9CF113E6-15E0-1ED7-2428-097B978E1B54}"/>
              </a:ext>
            </a:extLst>
          </p:cNvPr>
          <p:cNvSpPr/>
          <p:nvPr/>
        </p:nvSpPr>
        <p:spPr>
          <a:xfrm>
            <a:off x="10437309" y="3781982"/>
            <a:ext cx="400176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E0C6A39-F797-25C2-DD4E-BAB94F6B13E3}"/>
              </a:ext>
            </a:extLst>
          </p:cNvPr>
          <p:cNvSpPr/>
          <p:nvPr/>
        </p:nvSpPr>
        <p:spPr>
          <a:xfrm>
            <a:off x="9782421" y="3608627"/>
            <a:ext cx="804024" cy="3280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F74072E-F920-813D-80BF-3FF49102B2F1}"/>
              </a:ext>
            </a:extLst>
          </p:cNvPr>
          <p:cNvSpPr/>
          <p:nvPr/>
        </p:nvSpPr>
        <p:spPr>
          <a:xfrm>
            <a:off x="9459473" y="3658373"/>
            <a:ext cx="332486" cy="56739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B920D47C-AA23-7AFF-5839-5A68406D5617}"/>
              </a:ext>
            </a:extLst>
          </p:cNvPr>
          <p:cNvSpPr/>
          <p:nvPr/>
        </p:nvSpPr>
        <p:spPr>
          <a:xfrm>
            <a:off x="10444713" y="2831108"/>
            <a:ext cx="400176" cy="400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6B0317CC-D40C-311C-947D-34FC445A2011}"/>
              </a:ext>
            </a:extLst>
          </p:cNvPr>
          <p:cNvSpPr/>
          <p:nvPr/>
        </p:nvSpPr>
        <p:spPr>
          <a:xfrm>
            <a:off x="9057149" y="2714687"/>
            <a:ext cx="400177" cy="400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15">
            <a:extLst>
              <a:ext uri="{FF2B5EF4-FFF2-40B4-BE49-F238E27FC236}">
                <a16:creationId xmlns:a16="http://schemas.microsoft.com/office/drawing/2014/main" id="{9E92DB9E-BBF4-985E-F32F-868CA789DA1C}"/>
              </a:ext>
            </a:extLst>
          </p:cNvPr>
          <p:cNvSpPr/>
          <p:nvPr/>
        </p:nvSpPr>
        <p:spPr>
          <a:xfrm>
            <a:off x="9312877" y="2959809"/>
            <a:ext cx="386969" cy="5584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16">
            <a:extLst>
              <a:ext uri="{FF2B5EF4-FFF2-40B4-BE49-F238E27FC236}">
                <a16:creationId xmlns:a16="http://schemas.microsoft.com/office/drawing/2014/main" id="{BD6E0625-E8C4-1667-4C18-65AB2D9D308B}"/>
              </a:ext>
            </a:extLst>
          </p:cNvPr>
          <p:cNvSpPr/>
          <p:nvPr/>
        </p:nvSpPr>
        <p:spPr>
          <a:xfrm>
            <a:off x="8542761" y="4137506"/>
            <a:ext cx="881710" cy="2418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D64FA6CD-154B-EC73-5540-865555DC716B}"/>
              </a:ext>
            </a:extLst>
          </p:cNvPr>
          <p:cNvSpPr/>
          <p:nvPr/>
        </p:nvSpPr>
        <p:spPr>
          <a:xfrm>
            <a:off x="10583258" y="3123881"/>
            <a:ext cx="219176" cy="8023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154EBB-B96E-01D6-5273-0D6807891137}"/>
              </a:ext>
            </a:extLst>
          </p:cNvPr>
          <p:cNvSpPr/>
          <p:nvPr/>
        </p:nvSpPr>
        <p:spPr>
          <a:xfrm>
            <a:off x="8247181" y="4001933"/>
            <a:ext cx="400177" cy="4001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9">
            <a:extLst>
              <a:ext uri="{FF2B5EF4-FFF2-40B4-BE49-F238E27FC236}">
                <a16:creationId xmlns:a16="http://schemas.microsoft.com/office/drawing/2014/main" id="{1FF1734E-4F91-5475-2F0D-C35713CBE88F}"/>
              </a:ext>
            </a:extLst>
          </p:cNvPr>
          <p:cNvSpPr/>
          <p:nvPr/>
        </p:nvSpPr>
        <p:spPr>
          <a:xfrm>
            <a:off x="10222298" y="4069002"/>
            <a:ext cx="474319" cy="6014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0">
            <a:extLst>
              <a:ext uri="{FF2B5EF4-FFF2-40B4-BE49-F238E27FC236}">
                <a16:creationId xmlns:a16="http://schemas.microsoft.com/office/drawing/2014/main" id="{98359537-F00E-3393-0F0D-DB969265642A}"/>
              </a:ext>
            </a:extLst>
          </p:cNvPr>
          <p:cNvSpPr/>
          <p:nvPr/>
        </p:nvSpPr>
        <p:spPr>
          <a:xfrm>
            <a:off x="9977937" y="4520436"/>
            <a:ext cx="400176" cy="4001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1">
            <a:extLst>
              <a:ext uri="{FF2B5EF4-FFF2-40B4-BE49-F238E27FC236}">
                <a16:creationId xmlns:a16="http://schemas.microsoft.com/office/drawing/2014/main" id="{7AC38C72-EA72-5A5F-F5CB-0E14521EBAB5}"/>
              </a:ext>
            </a:extLst>
          </p:cNvPr>
          <p:cNvSpPr/>
          <p:nvPr/>
        </p:nvSpPr>
        <p:spPr>
          <a:xfrm>
            <a:off x="10727542" y="3919688"/>
            <a:ext cx="694918" cy="5249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2">
            <a:extLst>
              <a:ext uri="{FF2B5EF4-FFF2-40B4-BE49-F238E27FC236}">
                <a16:creationId xmlns:a16="http://schemas.microsoft.com/office/drawing/2014/main" id="{E55BD3AA-F570-CD1C-A259-4B75FFD3F240}"/>
              </a:ext>
            </a:extLst>
          </p:cNvPr>
          <p:cNvSpPr/>
          <p:nvPr/>
        </p:nvSpPr>
        <p:spPr>
          <a:xfrm>
            <a:off x="11269642" y="4291620"/>
            <a:ext cx="400176" cy="4001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D8C8709-E8DD-FD8E-438B-896BF3B8DBF3}"/>
                  </a:ext>
                </a:extLst>
              </p:cNvPr>
              <p:cNvSpPr txBox="1"/>
              <p:nvPr/>
            </p:nvSpPr>
            <p:spPr>
              <a:xfrm>
                <a:off x="9620885" y="3386167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D8C8709-E8DD-FD8E-438B-896BF3B8D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885" y="3386167"/>
                <a:ext cx="277705" cy="276999"/>
              </a:xfrm>
              <a:prstGeom prst="rect">
                <a:avLst/>
              </a:prstGeom>
              <a:blipFill>
                <a:blip r:embed="rId30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1C7AC2-9CDA-A983-FD9D-40DD3CCDFF7A}"/>
                  </a:ext>
                </a:extLst>
              </p:cNvPr>
              <p:cNvSpPr txBox="1"/>
              <p:nvPr/>
            </p:nvSpPr>
            <p:spPr>
              <a:xfrm>
                <a:off x="10864784" y="282130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1C7AC2-9CDA-A983-FD9D-40DD3CCD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784" y="282130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3AEFC6-B703-7BF1-801C-14CC1CC942A3}"/>
                  </a:ext>
                </a:extLst>
              </p:cNvPr>
              <p:cNvSpPr txBox="1"/>
              <p:nvPr/>
            </p:nvSpPr>
            <p:spPr>
              <a:xfrm>
                <a:off x="9118384" y="2734295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3AEFC6-B703-7BF1-801C-14CC1CC9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384" y="2734295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9C415-1E62-8B3E-E639-C230B8F871D0}"/>
                  </a:ext>
                </a:extLst>
              </p:cNvPr>
              <p:cNvSpPr txBox="1"/>
              <p:nvPr/>
            </p:nvSpPr>
            <p:spPr>
              <a:xfrm>
                <a:off x="8331681" y="4018596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9C415-1E62-8B3E-E639-C230B8F8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681" y="4018596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88BE4D-3D90-CFE6-C1CB-48E662456AF6}"/>
                  </a:ext>
                </a:extLst>
              </p:cNvPr>
              <p:cNvSpPr txBox="1"/>
              <p:nvPr/>
            </p:nvSpPr>
            <p:spPr>
              <a:xfrm>
                <a:off x="10519064" y="2839039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88BE4D-3D90-CFE6-C1CB-48E66245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064" y="2839039"/>
                <a:ext cx="273152" cy="276999"/>
              </a:xfrm>
              <a:prstGeom prst="rect">
                <a:avLst/>
              </a:prstGeom>
              <a:blipFill>
                <a:blip r:embed="rId34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AE7CCB-EDA5-125F-224F-8669A8A53E40}"/>
                  </a:ext>
                </a:extLst>
              </p:cNvPr>
              <p:cNvSpPr txBox="1"/>
              <p:nvPr/>
            </p:nvSpPr>
            <p:spPr>
              <a:xfrm>
                <a:off x="10525777" y="3797425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AE7CCB-EDA5-125F-224F-8669A8A53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777" y="3797425"/>
                <a:ext cx="283026" cy="276999"/>
              </a:xfrm>
              <a:prstGeom prst="rect">
                <a:avLst/>
              </a:prstGeom>
              <a:blipFill>
                <a:blip r:embed="rId35"/>
                <a:stretch>
                  <a:fillRect l="-8333" r="-4167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846045-F760-C2F1-6861-65F92C6B6516}"/>
                  </a:ext>
                </a:extLst>
              </p:cNvPr>
              <p:cNvSpPr txBox="1"/>
              <p:nvPr/>
            </p:nvSpPr>
            <p:spPr>
              <a:xfrm>
                <a:off x="10059731" y="4538685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846045-F760-C2F1-6861-65F92C6B6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731" y="4538685"/>
                <a:ext cx="283026" cy="276999"/>
              </a:xfrm>
              <a:prstGeom prst="rect">
                <a:avLst/>
              </a:prstGeom>
              <a:blipFill>
                <a:blip r:embed="rId3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0CF64D-7363-2279-2B25-F69A2A8D97C7}"/>
                  </a:ext>
                </a:extLst>
              </p:cNvPr>
              <p:cNvSpPr txBox="1"/>
              <p:nvPr/>
            </p:nvSpPr>
            <p:spPr>
              <a:xfrm>
                <a:off x="11346520" y="4312097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0CF64D-7363-2279-2B25-F69A2A8D9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520" y="4312097"/>
                <a:ext cx="283026" cy="276999"/>
              </a:xfrm>
              <a:prstGeom prst="rect">
                <a:avLst/>
              </a:prstGeom>
              <a:blipFill>
                <a:blip r:embed="rId3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6120FB-62C4-1179-12F7-828E32D9D2E3}"/>
                  </a:ext>
                </a:extLst>
              </p:cNvPr>
              <p:cNvSpPr txBox="1"/>
              <p:nvPr/>
            </p:nvSpPr>
            <p:spPr>
              <a:xfrm>
                <a:off x="9407619" y="4140266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6120FB-62C4-1179-12F7-828E32D9D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619" y="4140266"/>
                <a:ext cx="283026" cy="276999"/>
              </a:xfrm>
              <a:prstGeom prst="rect">
                <a:avLst/>
              </a:prstGeom>
              <a:blipFill>
                <a:blip r:embed="rId38"/>
                <a:stretch>
                  <a:fillRect l="-8333" r="-4167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C9E329-BE51-9AEB-0D28-056D6A01F4F9}"/>
                  </a:ext>
                </a:extLst>
              </p:cNvPr>
              <p:cNvSpPr txBox="1"/>
              <p:nvPr/>
            </p:nvSpPr>
            <p:spPr>
              <a:xfrm>
                <a:off x="9377523" y="2522625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C9E329-BE51-9AEB-0D28-056D6A01F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523" y="2522625"/>
                <a:ext cx="307713" cy="276999"/>
              </a:xfrm>
              <a:prstGeom prst="rect">
                <a:avLst/>
              </a:prstGeom>
              <a:blipFill>
                <a:blip r:embed="rId39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6EBE67-7FCB-D078-13CC-92BDA320718A}"/>
                  </a:ext>
                </a:extLst>
              </p:cNvPr>
              <p:cNvSpPr txBox="1"/>
              <p:nvPr/>
            </p:nvSpPr>
            <p:spPr>
              <a:xfrm>
                <a:off x="8526758" y="3741597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6EBE67-7FCB-D078-13CC-92BDA3207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758" y="3741597"/>
                <a:ext cx="307713" cy="276999"/>
              </a:xfrm>
              <a:prstGeom prst="rect">
                <a:avLst/>
              </a:prstGeom>
              <a:blipFill>
                <a:blip r:embed="rId40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A11489-64D3-2B6C-C82A-74B96D020CDD}"/>
                  </a:ext>
                </a:extLst>
              </p:cNvPr>
              <p:cNvSpPr txBox="1"/>
              <p:nvPr/>
            </p:nvSpPr>
            <p:spPr>
              <a:xfrm>
                <a:off x="9741316" y="3068937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A11489-64D3-2B6C-C82A-74B96D020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316" y="3068937"/>
                <a:ext cx="302390" cy="276999"/>
              </a:xfrm>
              <a:prstGeom prst="rect">
                <a:avLst/>
              </a:prstGeom>
              <a:blipFill>
                <a:blip r:embed="rId41"/>
                <a:stretch>
                  <a:fillRect l="-2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ECAAF46-271B-FB52-2542-29BF795963B2}"/>
                  </a:ext>
                </a:extLst>
              </p:cNvPr>
              <p:cNvSpPr txBox="1"/>
              <p:nvPr/>
            </p:nvSpPr>
            <p:spPr>
              <a:xfrm>
                <a:off x="9813271" y="4176164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ECAAF46-271B-FB52-2542-29BF79596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271" y="4176164"/>
                <a:ext cx="307713" cy="276999"/>
              </a:xfrm>
              <a:prstGeom prst="rect">
                <a:avLst/>
              </a:prstGeom>
              <a:blipFill>
                <a:blip r:embed="rId42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A11E80-9D7B-494A-C951-85827D131B24}"/>
                  </a:ext>
                </a:extLst>
              </p:cNvPr>
              <p:cNvSpPr txBox="1"/>
              <p:nvPr/>
            </p:nvSpPr>
            <p:spPr>
              <a:xfrm>
                <a:off x="10290259" y="4772162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A11E80-9D7B-494A-C951-85827D131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259" y="4772162"/>
                <a:ext cx="307713" cy="276999"/>
              </a:xfrm>
              <a:prstGeom prst="rect">
                <a:avLst/>
              </a:prstGeom>
              <a:blipFill>
                <a:blip r:embed="rId43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FB7FB81-CFF5-F6FD-023C-3DE8F8B59D6F}"/>
                  </a:ext>
                </a:extLst>
              </p:cNvPr>
              <p:cNvSpPr txBox="1"/>
              <p:nvPr/>
            </p:nvSpPr>
            <p:spPr>
              <a:xfrm>
                <a:off x="11610492" y="413750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FB7FB81-CFF5-F6FD-023C-3DE8F8B59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0492" y="4137506"/>
                <a:ext cx="307713" cy="276999"/>
              </a:xfrm>
              <a:prstGeom prst="rect">
                <a:avLst/>
              </a:prstGeom>
              <a:blipFill>
                <a:blip r:embed="rId4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8148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7849" y="1371600"/>
            <a:ext cx="3200400" cy="546100"/>
          </a:xfrm>
          <a:custGeom>
            <a:avLst/>
            <a:gdLst/>
            <a:ahLst/>
            <a:cxnLst/>
            <a:rect l="l" t="t" r="r" b="b"/>
            <a:pathLst>
              <a:path w="2385060" h="546100">
                <a:moveTo>
                  <a:pt x="2293620" y="545592"/>
                </a:moveTo>
                <a:lnTo>
                  <a:pt x="89915" y="545592"/>
                </a:lnTo>
                <a:lnTo>
                  <a:pt x="54876" y="538089"/>
                </a:lnTo>
                <a:lnTo>
                  <a:pt x="26208" y="518440"/>
                </a:lnTo>
                <a:lnTo>
                  <a:pt x="6914" y="489508"/>
                </a:lnTo>
                <a:lnTo>
                  <a:pt x="0" y="454152"/>
                </a:lnTo>
                <a:lnTo>
                  <a:pt x="0" y="91440"/>
                </a:lnTo>
                <a:lnTo>
                  <a:pt x="6914" y="55805"/>
                </a:lnTo>
                <a:lnTo>
                  <a:pt x="26208" y="26779"/>
                </a:lnTo>
                <a:lnTo>
                  <a:pt x="54876" y="7224"/>
                </a:lnTo>
                <a:lnTo>
                  <a:pt x="89915" y="0"/>
                </a:lnTo>
                <a:lnTo>
                  <a:pt x="2293620" y="0"/>
                </a:lnTo>
                <a:lnTo>
                  <a:pt x="2329061" y="7224"/>
                </a:lnTo>
                <a:lnTo>
                  <a:pt x="2358023" y="26779"/>
                </a:lnTo>
                <a:lnTo>
                  <a:pt x="2377643" y="55805"/>
                </a:lnTo>
                <a:lnTo>
                  <a:pt x="2385060" y="91440"/>
                </a:lnTo>
                <a:lnTo>
                  <a:pt x="2385060" y="454152"/>
                </a:lnTo>
                <a:lnTo>
                  <a:pt x="2377643" y="489508"/>
                </a:lnTo>
                <a:lnTo>
                  <a:pt x="2358023" y="518440"/>
                </a:lnTo>
                <a:lnTo>
                  <a:pt x="2329061" y="538089"/>
                </a:lnTo>
                <a:lnTo>
                  <a:pt x="2293620" y="54559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885" y="3265805"/>
            <a:ext cx="1903730" cy="544195"/>
          </a:xfrm>
          <a:custGeom>
            <a:avLst/>
            <a:gdLst/>
            <a:ahLst/>
            <a:cxnLst/>
            <a:rect l="l" t="t" r="r" b="b"/>
            <a:pathLst>
              <a:path w="1903730" h="544195">
                <a:moveTo>
                  <a:pt x="1812035" y="544067"/>
                </a:moveTo>
                <a:lnTo>
                  <a:pt x="89915" y="544067"/>
                </a:lnTo>
                <a:lnTo>
                  <a:pt x="54862" y="537274"/>
                </a:lnTo>
                <a:lnTo>
                  <a:pt x="26188" y="518021"/>
                </a:lnTo>
                <a:lnTo>
                  <a:pt x="6900" y="489312"/>
                </a:lnTo>
                <a:lnTo>
                  <a:pt x="0" y="454151"/>
                </a:lnTo>
                <a:lnTo>
                  <a:pt x="0" y="89915"/>
                </a:lnTo>
                <a:lnTo>
                  <a:pt x="6900" y="54990"/>
                </a:lnTo>
                <a:lnTo>
                  <a:pt x="26188" y="26360"/>
                </a:lnTo>
                <a:lnTo>
                  <a:pt x="54862" y="7028"/>
                </a:lnTo>
                <a:lnTo>
                  <a:pt x="89915" y="0"/>
                </a:lnTo>
                <a:lnTo>
                  <a:pt x="1812035" y="0"/>
                </a:lnTo>
                <a:lnTo>
                  <a:pt x="1847549" y="7028"/>
                </a:lnTo>
                <a:lnTo>
                  <a:pt x="1876534" y="26360"/>
                </a:lnTo>
                <a:lnTo>
                  <a:pt x="1896130" y="54990"/>
                </a:lnTo>
                <a:lnTo>
                  <a:pt x="1903476" y="89915"/>
                </a:lnTo>
                <a:lnTo>
                  <a:pt x="1903476" y="454151"/>
                </a:lnTo>
                <a:lnTo>
                  <a:pt x="1896130" y="489312"/>
                </a:lnTo>
                <a:lnTo>
                  <a:pt x="1876534" y="518021"/>
                </a:lnTo>
                <a:lnTo>
                  <a:pt x="1847549" y="537274"/>
                </a:lnTo>
                <a:lnTo>
                  <a:pt x="1812035" y="544067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4789805"/>
            <a:ext cx="2124710" cy="544195"/>
          </a:xfrm>
          <a:custGeom>
            <a:avLst/>
            <a:gdLst/>
            <a:ahLst/>
            <a:cxnLst/>
            <a:rect l="l" t="t" r="r" b="b"/>
            <a:pathLst>
              <a:path w="2124710" h="544195">
                <a:moveTo>
                  <a:pt x="2034539" y="544068"/>
                </a:moveTo>
                <a:lnTo>
                  <a:pt x="91440" y="544068"/>
                </a:lnTo>
                <a:lnTo>
                  <a:pt x="56090" y="537073"/>
                </a:lnTo>
                <a:lnTo>
                  <a:pt x="27160" y="517750"/>
                </a:lnTo>
                <a:lnTo>
                  <a:pt x="7509" y="489107"/>
                </a:lnTo>
                <a:lnTo>
                  <a:pt x="0" y="454151"/>
                </a:lnTo>
                <a:lnTo>
                  <a:pt x="0" y="89915"/>
                </a:lnTo>
                <a:lnTo>
                  <a:pt x="7509" y="54790"/>
                </a:lnTo>
                <a:lnTo>
                  <a:pt x="27160" y="26093"/>
                </a:lnTo>
                <a:lnTo>
                  <a:pt x="56090" y="6828"/>
                </a:lnTo>
                <a:lnTo>
                  <a:pt x="91440" y="0"/>
                </a:lnTo>
                <a:lnTo>
                  <a:pt x="2034539" y="0"/>
                </a:lnTo>
                <a:lnTo>
                  <a:pt x="2069650" y="6828"/>
                </a:lnTo>
                <a:lnTo>
                  <a:pt x="2098343" y="26093"/>
                </a:lnTo>
                <a:lnTo>
                  <a:pt x="2117612" y="54790"/>
                </a:lnTo>
                <a:lnTo>
                  <a:pt x="2124456" y="89915"/>
                </a:lnTo>
                <a:lnTo>
                  <a:pt x="2124456" y="454151"/>
                </a:lnTo>
                <a:lnTo>
                  <a:pt x="2117612" y="489107"/>
                </a:lnTo>
                <a:lnTo>
                  <a:pt x="2098343" y="517750"/>
                </a:lnTo>
                <a:lnTo>
                  <a:pt x="2069650" y="537073"/>
                </a:lnTo>
                <a:lnTo>
                  <a:pt x="2034539" y="544068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877" y="179901"/>
            <a:ext cx="5109210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从空间域理解GCN-Filter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20388" y="1454296"/>
            <a:ext cx="3841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356995" algn="l"/>
              </a:tabLst>
            </a:pPr>
            <a:r>
              <a:rPr sz="2400" dirty="0" err="1">
                <a:latin typeface="Microsoft JhengHei UI"/>
                <a:cs typeface="Microsoft JhengHei UI"/>
              </a:rPr>
              <a:t>令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5738" y="2133055"/>
            <a:ext cx="88206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15" dirty="0" err="1">
                <a:latin typeface="Microsoft JhengHei UI"/>
                <a:cs typeface="Microsoft JhengHei UI"/>
              </a:rPr>
              <a:t>那么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05739" y="2678668"/>
            <a:ext cx="21005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082290" algn="l"/>
              </a:tabLst>
            </a:pPr>
            <a:r>
              <a:rPr sz="2400" dirty="0" err="1">
                <a:latin typeface="Microsoft JhengHei UI"/>
                <a:cs typeface="Microsoft JhengHei UI"/>
              </a:rPr>
              <a:t>对于节点</a:t>
            </a:r>
            <a:r>
              <a:rPr lang="zh-CN" altLang="en-US" sz="2400" dirty="0">
                <a:latin typeface="Microsoft JhengHei UI"/>
                <a:cs typeface="Microsoft JhengHei UI"/>
              </a:rPr>
              <a:t>        ，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21551" y="3384453"/>
            <a:ext cx="15828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 err="1">
                <a:latin typeface="Microsoft JhengHei UI"/>
                <a:cs typeface="Microsoft JhengHei UI"/>
              </a:rPr>
              <a:t>可以观察到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34378" y="4904243"/>
            <a:ext cx="1854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从空间域理解</a:t>
            </a:r>
          </a:p>
        </p:txBody>
      </p:sp>
      <p:pic>
        <p:nvPicPr>
          <p:cNvPr id="68" name="图片 67" descr="\documentclass{article}&#10;\usepackage{amsmath}&#10;\pagestyle{empty}&#10;\begin{document}&#10;$\mathbf{\hat{A} = \tilde{D}^{-\frac12} \tilde{A} \tilde{D}^{-\frac12}}$&#10;&#10;&#10;\end{document}" title="IguanaTex Bitmap Display">
            <a:extLst>
              <a:ext uri="{FF2B5EF4-FFF2-40B4-BE49-F238E27FC236}">
                <a16:creationId xmlns:a16="http://schemas.microsoft.com/office/drawing/2014/main" id="{E89444BD-6E0D-6997-298A-85AF0F2A7B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39" y="1494482"/>
            <a:ext cx="2393551" cy="319674"/>
          </a:xfrm>
          <a:prstGeom prst="rect">
            <a:avLst/>
          </a:prstGeom>
        </p:spPr>
      </p:pic>
      <p:pic>
        <p:nvPicPr>
          <p:cNvPr id="70" name="图片 69" descr="\documentclass{article}&#10;\usepackage{amsmath}&#10;\pagestyle{empty}&#10;\begin{document}&#10;$\mathbf{F}^\prime = \mathbf{\hat{A} F \Theta}$&#10;&#10;&#10;&#10;\end{document}" title="IguanaTex Bitmap Display">
            <a:extLst>
              <a:ext uri="{FF2B5EF4-FFF2-40B4-BE49-F238E27FC236}">
                <a16:creationId xmlns:a16="http://schemas.microsoft.com/office/drawing/2014/main" id="{3C10B635-FFB4-374A-CB56-78EDD60703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59" y="2069882"/>
            <a:ext cx="1720508" cy="344102"/>
          </a:xfrm>
          <a:prstGeom prst="rect">
            <a:avLst/>
          </a:prstGeom>
        </p:spPr>
      </p:pic>
      <p:pic>
        <p:nvPicPr>
          <p:cNvPr id="72" name="图片 71" descr="\documentclass{article}&#10;\usepackage{amsmath}&#10;\pagestyle{empty}&#10;\begin{document}&#10;$v_i$&#10;&#10;&#10;&#10;\end{document}" title="IguanaTex Bitmap Display">
            <a:extLst>
              <a:ext uri="{FF2B5EF4-FFF2-40B4-BE49-F238E27FC236}">
                <a16:creationId xmlns:a16="http://schemas.microsoft.com/office/drawing/2014/main" id="{6DDD79FB-E9D0-D713-6DC2-1A60E08AEF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61" y="2675406"/>
            <a:ext cx="414268" cy="350535"/>
          </a:xfrm>
          <a:prstGeom prst="rect">
            <a:avLst/>
          </a:prstGeom>
        </p:spPr>
      </p:pic>
      <p:pic>
        <p:nvPicPr>
          <p:cNvPr id="76" name="图片 75" descr="\documentclass{article}&#10;\usepackage{amsmath}&#10;\pagestyle{empty}&#10;\begin{document}&#10;$\mathbf{F}^\prime_i = \sum_j \mathbf{\hat{A}}[i,j] \mathbf{F}_j \mathbf{\Theta}$&#10;&#10;&#10;&#10;\end{document}" title="IguanaTex Bitmap Display">
            <a:extLst>
              <a:ext uri="{FF2B5EF4-FFF2-40B4-BE49-F238E27FC236}">
                <a16:creationId xmlns:a16="http://schemas.microsoft.com/office/drawing/2014/main" id="{6617C7D7-0167-54CE-D7B4-65FD816EA2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18" y="2661876"/>
            <a:ext cx="2918911" cy="465156"/>
          </a:xfrm>
          <a:prstGeom prst="rect">
            <a:avLst/>
          </a:prstGeom>
        </p:spPr>
      </p:pic>
      <p:pic>
        <p:nvPicPr>
          <p:cNvPr id="78" name="图片 77" descr="\documentclass{article}&#10;\usepackage{amsmath}&#10;\pagestyle{empty}&#10;\begin{document}&#10;$\mathbf{\hat{A}}[i,j]  = 0~\text{for}~v_j \notin \mathcal{N}(v_i) \cup \{v_i\}$&#10;&#10;&#10;\end{document}" title="IguanaTex Bitmap Display">
            <a:extLst>
              <a:ext uri="{FF2B5EF4-FFF2-40B4-BE49-F238E27FC236}">
                <a16:creationId xmlns:a16="http://schemas.microsoft.com/office/drawing/2014/main" id="{EF2243D4-B2B7-0D16-45A1-58E12B3877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17" y="3983681"/>
            <a:ext cx="5203610" cy="460336"/>
          </a:xfrm>
          <a:prstGeom prst="rect">
            <a:avLst/>
          </a:prstGeom>
        </p:spPr>
      </p:pic>
      <p:pic>
        <p:nvPicPr>
          <p:cNvPr id="80" name="图片 79" descr="\documentclass{article}&#10;\usepackage{amsmath}&#10;\pagestyle{empty}&#10;\begin{document}&#10;&#10;$\mathbf{F}^\prime_i = \sum_j \mathbf{\hat{A}}[i,j] \mathbf{F}_j \mathbf{\Theta} = \sum_{v_j \in \mathcal{N}(v_i) \cup \{v_i\}} \mathbf{\hat{A}}[i,j] \mathbf{F}_j \mathbf{\Theta}$&#10;&#10;&#10;&#10;\end{document}" title="IguanaTex Bitmap Display">
            <a:extLst>
              <a:ext uri="{FF2B5EF4-FFF2-40B4-BE49-F238E27FC236}">
                <a16:creationId xmlns:a16="http://schemas.microsoft.com/office/drawing/2014/main" id="{4BD2D8D9-403D-CD2E-9366-5ABE53A074B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76" y="5734062"/>
            <a:ext cx="7386022" cy="493092"/>
          </a:xfrm>
          <a:prstGeom prst="rect">
            <a:avLst/>
          </a:prstGeom>
        </p:spPr>
      </p:pic>
      <p:sp>
        <p:nvSpPr>
          <p:cNvPr id="2" name="object 7">
            <a:extLst>
              <a:ext uri="{FF2B5EF4-FFF2-40B4-BE49-F238E27FC236}">
                <a16:creationId xmlns:a16="http://schemas.microsoft.com/office/drawing/2014/main" id="{BEFC3AFD-E10D-7FE7-DDA8-BE059AEF79BC}"/>
              </a:ext>
            </a:extLst>
          </p:cNvPr>
          <p:cNvSpPr/>
          <p:nvPr/>
        </p:nvSpPr>
        <p:spPr>
          <a:xfrm>
            <a:off x="8740279" y="2502387"/>
            <a:ext cx="2630170" cy="2057400"/>
          </a:xfrm>
          <a:custGeom>
            <a:avLst/>
            <a:gdLst/>
            <a:ahLst/>
            <a:cxnLst/>
            <a:rect l="l" t="t" r="r" b="b"/>
            <a:pathLst>
              <a:path w="2630170" h="2057400">
                <a:moveTo>
                  <a:pt x="1055585" y="12699"/>
                </a:moveTo>
                <a:lnTo>
                  <a:pt x="641022" y="12699"/>
                </a:lnTo>
                <a:lnTo>
                  <a:pt x="649817" y="0"/>
                </a:lnTo>
                <a:lnTo>
                  <a:pt x="1027443" y="0"/>
                </a:lnTo>
                <a:lnTo>
                  <a:pt x="1055585" y="12699"/>
                </a:lnTo>
                <a:close/>
              </a:path>
              <a:path w="2630170" h="2057400">
                <a:moveTo>
                  <a:pt x="1323962" y="279399"/>
                </a:moveTo>
                <a:lnTo>
                  <a:pt x="131203" y="279399"/>
                </a:lnTo>
                <a:lnTo>
                  <a:pt x="143304" y="266699"/>
                </a:lnTo>
                <a:lnTo>
                  <a:pt x="166795" y="241299"/>
                </a:lnTo>
                <a:lnTo>
                  <a:pt x="178917" y="228599"/>
                </a:lnTo>
                <a:lnTo>
                  <a:pt x="184680" y="215899"/>
                </a:lnTo>
                <a:lnTo>
                  <a:pt x="196905" y="215899"/>
                </a:lnTo>
                <a:lnTo>
                  <a:pt x="202768" y="203199"/>
                </a:lnTo>
                <a:lnTo>
                  <a:pt x="219368" y="190499"/>
                </a:lnTo>
                <a:lnTo>
                  <a:pt x="268376" y="152399"/>
                </a:lnTo>
                <a:lnTo>
                  <a:pt x="290519" y="139699"/>
                </a:lnTo>
                <a:lnTo>
                  <a:pt x="300248" y="139699"/>
                </a:lnTo>
                <a:lnTo>
                  <a:pt x="308951" y="126999"/>
                </a:lnTo>
                <a:lnTo>
                  <a:pt x="328015" y="101599"/>
                </a:lnTo>
                <a:lnTo>
                  <a:pt x="350007" y="88899"/>
                </a:lnTo>
                <a:lnTo>
                  <a:pt x="375726" y="76199"/>
                </a:lnTo>
                <a:lnTo>
                  <a:pt x="402935" y="76199"/>
                </a:lnTo>
                <a:lnTo>
                  <a:pt x="429399" y="63499"/>
                </a:lnTo>
                <a:lnTo>
                  <a:pt x="412498" y="53219"/>
                </a:lnTo>
                <a:lnTo>
                  <a:pt x="416415" y="50799"/>
                </a:lnTo>
                <a:lnTo>
                  <a:pt x="524814" y="50799"/>
                </a:lnTo>
                <a:lnTo>
                  <a:pt x="632167" y="12699"/>
                </a:lnTo>
                <a:lnTo>
                  <a:pt x="1071905" y="12699"/>
                </a:lnTo>
                <a:lnTo>
                  <a:pt x="1086027" y="25399"/>
                </a:lnTo>
                <a:lnTo>
                  <a:pt x="1090917" y="25399"/>
                </a:lnTo>
                <a:lnTo>
                  <a:pt x="1102956" y="38099"/>
                </a:lnTo>
                <a:lnTo>
                  <a:pt x="1124910" y="38099"/>
                </a:lnTo>
                <a:lnTo>
                  <a:pt x="1134691" y="50799"/>
                </a:lnTo>
                <a:lnTo>
                  <a:pt x="1143685" y="63499"/>
                </a:lnTo>
                <a:lnTo>
                  <a:pt x="1151013" y="76199"/>
                </a:lnTo>
                <a:lnTo>
                  <a:pt x="1179171" y="114299"/>
                </a:lnTo>
                <a:lnTo>
                  <a:pt x="1193210" y="114299"/>
                </a:lnTo>
                <a:lnTo>
                  <a:pt x="1198714" y="139699"/>
                </a:lnTo>
                <a:lnTo>
                  <a:pt x="1213720" y="152399"/>
                </a:lnTo>
                <a:lnTo>
                  <a:pt x="1218008" y="152399"/>
                </a:lnTo>
                <a:lnTo>
                  <a:pt x="1228534" y="177799"/>
                </a:lnTo>
                <a:lnTo>
                  <a:pt x="1242841" y="190499"/>
                </a:lnTo>
                <a:lnTo>
                  <a:pt x="1248633" y="190499"/>
                </a:lnTo>
                <a:lnTo>
                  <a:pt x="1258354" y="215899"/>
                </a:lnTo>
                <a:lnTo>
                  <a:pt x="1278884" y="228599"/>
                </a:lnTo>
                <a:lnTo>
                  <a:pt x="1281883" y="228599"/>
                </a:lnTo>
                <a:lnTo>
                  <a:pt x="1291300" y="241299"/>
                </a:lnTo>
                <a:lnTo>
                  <a:pt x="1323962" y="279399"/>
                </a:lnTo>
                <a:close/>
              </a:path>
              <a:path w="2630170" h="2057400">
                <a:moveTo>
                  <a:pt x="395850" y="63499"/>
                </a:moveTo>
                <a:lnTo>
                  <a:pt x="388549" y="50799"/>
                </a:lnTo>
                <a:lnTo>
                  <a:pt x="387642" y="38099"/>
                </a:lnTo>
                <a:lnTo>
                  <a:pt x="412498" y="53219"/>
                </a:lnTo>
                <a:lnTo>
                  <a:pt x="395850" y="63499"/>
                </a:lnTo>
                <a:close/>
              </a:path>
              <a:path w="2630170" h="2057400">
                <a:moveTo>
                  <a:pt x="1352077" y="431799"/>
                </a:moveTo>
                <a:lnTo>
                  <a:pt x="8724" y="431799"/>
                </a:lnTo>
                <a:lnTo>
                  <a:pt x="3975" y="419099"/>
                </a:lnTo>
                <a:lnTo>
                  <a:pt x="0" y="419099"/>
                </a:lnTo>
                <a:lnTo>
                  <a:pt x="5202" y="406399"/>
                </a:lnTo>
                <a:lnTo>
                  <a:pt x="6259" y="393699"/>
                </a:lnTo>
                <a:lnTo>
                  <a:pt x="10153" y="393699"/>
                </a:lnTo>
                <a:lnTo>
                  <a:pt x="23863" y="380999"/>
                </a:lnTo>
                <a:lnTo>
                  <a:pt x="27348" y="380999"/>
                </a:lnTo>
                <a:lnTo>
                  <a:pt x="30273" y="368299"/>
                </a:lnTo>
                <a:lnTo>
                  <a:pt x="32975" y="368299"/>
                </a:lnTo>
                <a:lnTo>
                  <a:pt x="35788" y="355599"/>
                </a:lnTo>
                <a:lnTo>
                  <a:pt x="55524" y="342899"/>
                </a:lnTo>
                <a:lnTo>
                  <a:pt x="61645" y="342899"/>
                </a:lnTo>
                <a:lnTo>
                  <a:pt x="71455" y="330199"/>
                </a:lnTo>
                <a:lnTo>
                  <a:pt x="101384" y="292099"/>
                </a:lnTo>
                <a:lnTo>
                  <a:pt x="108688" y="292099"/>
                </a:lnTo>
                <a:lnTo>
                  <a:pt x="123920" y="279399"/>
                </a:lnTo>
                <a:lnTo>
                  <a:pt x="1336344" y="279399"/>
                </a:lnTo>
                <a:lnTo>
                  <a:pt x="1341843" y="292099"/>
                </a:lnTo>
                <a:lnTo>
                  <a:pt x="1359003" y="304799"/>
                </a:lnTo>
                <a:lnTo>
                  <a:pt x="1364037" y="304799"/>
                </a:lnTo>
                <a:lnTo>
                  <a:pt x="1395526" y="330199"/>
                </a:lnTo>
                <a:lnTo>
                  <a:pt x="1377632" y="330199"/>
                </a:lnTo>
                <a:lnTo>
                  <a:pt x="1369219" y="342899"/>
                </a:lnTo>
                <a:lnTo>
                  <a:pt x="1359738" y="380999"/>
                </a:lnTo>
                <a:lnTo>
                  <a:pt x="1356634" y="406399"/>
                </a:lnTo>
                <a:lnTo>
                  <a:pt x="1355217" y="406399"/>
                </a:lnTo>
                <a:lnTo>
                  <a:pt x="1353769" y="419099"/>
                </a:lnTo>
                <a:lnTo>
                  <a:pt x="1352077" y="431799"/>
                </a:lnTo>
                <a:close/>
              </a:path>
              <a:path w="2630170" h="2057400">
                <a:moveTo>
                  <a:pt x="107257" y="685799"/>
                </a:moveTo>
                <a:lnTo>
                  <a:pt x="101384" y="660399"/>
                </a:lnTo>
                <a:lnTo>
                  <a:pt x="96713" y="660399"/>
                </a:lnTo>
                <a:lnTo>
                  <a:pt x="85450" y="647699"/>
                </a:lnTo>
                <a:lnTo>
                  <a:pt x="71717" y="634999"/>
                </a:lnTo>
                <a:lnTo>
                  <a:pt x="59639" y="622299"/>
                </a:lnTo>
                <a:lnTo>
                  <a:pt x="53090" y="609599"/>
                </a:lnTo>
                <a:lnTo>
                  <a:pt x="48248" y="596899"/>
                </a:lnTo>
                <a:lnTo>
                  <a:pt x="44628" y="596899"/>
                </a:lnTo>
                <a:lnTo>
                  <a:pt x="41744" y="584199"/>
                </a:lnTo>
                <a:lnTo>
                  <a:pt x="37934" y="571499"/>
                </a:lnTo>
                <a:lnTo>
                  <a:pt x="35382" y="546099"/>
                </a:lnTo>
                <a:lnTo>
                  <a:pt x="33029" y="533399"/>
                </a:lnTo>
                <a:lnTo>
                  <a:pt x="29819" y="520699"/>
                </a:lnTo>
                <a:lnTo>
                  <a:pt x="28219" y="507999"/>
                </a:lnTo>
                <a:lnTo>
                  <a:pt x="25323" y="507999"/>
                </a:lnTo>
                <a:lnTo>
                  <a:pt x="23863" y="495299"/>
                </a:lnTo>
                <a:lnTo>
                  <a:pt x="21905" y="482599"/>
                </a:lnTo>
                <a:lnTo>
                  <a:pt x="20000" y="469899"/>
                </a:lnTo>
                <a:lnTo>
                  <a:pt x="17046" y="444499"/>
                </a:lnTo>
                <a:lnTo>
                  <a:pt x="11937" y="431799"/>
                </a:lnTo>
                <a:lnTo>
                  <a:pt x="1348263" y="431799"/>
                </a:lnTo>
                <a:lnTo>
                  <a:pt x="1344221" y="444499"/>
                </a:lnTo>
                <a:lnTo>
                  <a:pt x="1341843" y="457199"/>
                </a:lnTo>
                <a:lnTo>
                  <a:pt x="1339171" y="495299"/>
                </a:lnTo>
                <a:lnTo>
                  <a:pt x="1337813" y="533399"/>
                </a:lnTo>
                <a:lnTo>
                  <a:pt x="1336980" y="571499"/>
                </a:lnTo>
                <a:lnTo>
                  <a:pt x="1335887" y="609599"/>
                </a:lnTo>
                <a:lnTo>
                  <a:pt x="1340492" y="622299"/>
                </a:lnTo>
                <a:lnTo>
                  <a:pt x="1344422" y="634999"/>
                </a:lnTo>
                <a:lnTo>
                  <a:pt x="1347812" y="647699"/>
                </a:lnTo>
                <a:lnTo>
                  <a:pt x="1350162" y="647699"/>
                </a:lnTo>
                <a:lnTo>
                  <a:pt x="1351788" y="660399"/>
                </a:lnTo>
                <a:lnTo>
                  <a:pt x="1353769" y="673099"/>
                </a:lnTo>
                <a:lnTo>
                  <a:pt x="107288" y="673099"/>
                </a:lnTo>
                <a:lnTo>
                  <a:pt x="107257" y="685799"/>
                </a:lnTo>
                <a:close/>
              </a:path>
              <a:path w="2630170" h="2057400">
                <a:moveTo>
                  <a:pt x="1380680" y="711199"/>
                </a:moveTo>
                <a:lnTo>
                  <a:pt x="125517" y="711199"/>
                </a:lnTo>
                <a:lnTo>
                  <a:pt x="119278" y="698499"/>
                </a:lnTo>
                <a:lnTo>
                  <a:pt x="108840" y="673099"/>
                </a:lnTo>
                <a:lnTo>
                  <a:pt x="1356519" y="673099"/>
                </a:lnTo>
                <a:lnTo>
                  <a:pt x="1363091" y="685799"/>
                </a:lnTo>
                <a:lnTo>
                  <a:pt x="1370967" y="698499"/>
                </a:lnTo>
                <a:lnTo>
                  <a:pt x="1377632" y="698499"/>
                </a:lnTo>
                <a:lnTo>
                  <a:pt x="1380680" y="711199"/>
                </a:lnTo>
                <a:close/>
              </a:path>
              <a:path w="2630170" h="2057400">
                <a:moveTo>
                  <a:pt x="1508836" y="838199"/>
                </a:moveTo>
                <a:lnTo>
                  <a:pt x="247447" y="838199"/>
                </a:lnTo>
                <a:lnTo>
                  <a:pt x="229665" y="812799"/>
                </a:lnTo>
                <a:lnTo>
                  <a:pt x="220662" y="812799"/>
                </a:lnTo>
                <a:lnTo>
                  <a:pt x="214780" y="800099"/>
                </a:lnTo>
                <a:lnTo>
                  <a:pt x="202801" y="800099"/>
                </a:lnTo>
                <a:lnTo>
                  <a:pt x="196811" y="787399"/>
                </a:lnTo>
                <a:lnTo>
                  <a:pt x="178665" y="787399"/>
                </a:lnTo>
                <a:lnTo>
                  <a:pt x="169556" y="774699"/>
                </a:lnTo>
                <a:lnTo>
                  <a:pt x="161023" y="774699"/>
                </a:lnTo>
                <a:lnTo>
                  <a:pt x="154233" y="761999"/>
                </a:lnTo>
                <a:lnTo>
                  <a:pt x="149590" y="749299"/>
                </a:lnTo>
                <a:lnTo>
                  <a:pt x="146189" y="736599"/>
                </a:lnTo>
                <a:lnTo>
                  <a:pt x="143129" y="736599"/>
                </a:lnTo>
                <a:lnTo>
                  <a:pt x="127524" y="723899"/>
                </a:lnTo>
                <a:lnTo>
                  <a:pt x="124960" y="711199"/>
                </a:lnTo>
                <a:lnTo>
                  <a:pt x="1381607" y="711199"/>
                </a:lnTo>
                <a:lnTo>
                  <a:pt x="1383588" y="723899"/>
                </a:lnTo>
                <a:lnTo>
                  <a:pt x="1395161" y="736599"/>
                </a:lnTo>
                <a:lnTo>
                  <a:pt x="1400284" y="749299"/>
                </a:lnTo>
                <a:lnTo>
                  <a:pt x="1404514" y="749299"/>
                </a:lnTo>
                <a:lnTo>
                  <a:pt x="1413408" y="761999"/>
                </a:lnTo>
                <a:lnTo>
                  <a:pt x="1427930" y="774699"/>
                </a:lnTo>
                <a:lnTo>
                  <a:pt x="1446047" y="800099"/>
                </a:lnTo>
                <a:lnTo>
                  <a:pt x="1465736" y="812799"/>
                </a:lnTo>
                <a:lnTo>
                  <a:pt x="1484972" y="825499"/>
                </a:lnTo>
                <a:lnTo>
                  <a:pt x="1502730" y="825499"/>
                </a:lnTo>
                <a:lnTo>
                  <a:pt x="1508836" y="838199"/>
                </a:lnTo>
                <a:close/>
              </a:path>
              <a:path w="2630170" h="2057400">
                <a:moveTo>
                  <a:pt x="1541843" y="850899"/>
                </a:moveTo>
                <a:lnTo>
                  <a:pt x="262399" y="850899"/>
                </a:lnTo>
                <a:lnTo>
                  <a:pt x="256451" y="838199"/>
                </a:lnTo>
                <a:lnTo>
                  <a:pt x="1529994" y="838199"/>
                </a:lnTo>
                <a:lnTo>
                  <a:pt x="1541843" y="850899"/>
                </a:lnTo>
                <a:close/>
              </a:path>
              <a:path w="2630170" h="2057400">
                <a:moveTo>
                  <a:pt x="1822222" y="876299"/>
                </a:moveTo>
                <a:lnTo>
                  <a:pt x="298822" y="876299"/>
                </a:lnTo>
                <a:lnTo>
                  <a:pt x="280301" y="863599"/>
                </a:lnTo>
                <a:lnTo>
                  <a:pt x="274510" y="850899"/>
                </a:lnTo>
                <a:lnTo>
                  <a:pt x="1610220" y="850899"/>
                </a:lnTo>
                <a:lnTo>
                  <a:pt x="1616176" y="863599"/>
                </a:lnTo>
                <a:lnTo>
                  <a:pt x="1779905" y="863599"/>
                </a:lnTo>
                <a:lnTo>
                  <a:pt x="1822222" y="876299"/>
                </a:lnTo>
                <a:close/>
              </a:path>
              <a:path w="2630170" h="2057400">
                <a:moveTo>
                  <a:pt x="2123097" y="876299"/>
                </a:moveTo>
                <a:lnTo>
                  <a:pt x="1893798" y="876299"/>
                </a:lnTo>
                <a:lnTo>
                  <a:pt x="1930386" y="863599"/>
                </a:lnTo>
                <a:lnTo>
                  <a:pt x="2114206" y="863599"/>
                </a:lnTo>
                <a:lnTo>
                  <a:pt x="2123097" y="876299"/>
                </a:lnTo>
                <a:close/>
              </a:path>
              <a:path w="2630170" h="2057400">
                <a:moveTo>
                  <a:pt x="2182914" y="888999"/>
                </a:moveTo>
                <a:lnTo>
                  <a:pt x="308551" y="888999"/>
                </a:lnTo>
                <a:lnTo>
                  <a:pt x="303530" y="876299"/>
                </a:lnTo>
                <a:lnTo>
                  <a:pt x="2176767" y="876299"/>
                </a:lnTo>
                <a:lnTo>
                  <a:pt x="2182914" y="888999"/>
                </a:lnTo>
                <a:close/>
              </a:path>
              <a:path w="2630170" h="2057400">
                <a:moveTo>
                  <a:pt x="2282031" y="914399"/>
                </a:moveTo>
                <a:lnTo>
                  <a:pt x="337768" y="914399"/>
                </a:lnTo>
                <a:lnTo>
                  <a:pt x="328015" y="888999"/>
                </a:lnTo>
                <a:lnTo>
                  <a:pt x="2225763" y="888999"/>
                </a:lnTo>
                <a:lnTo>
                  <a:pt x="2242375" y="901699"/>
                </a:lnTo>
                <a:lnTo>
                  <a:pt x="2282031" y="914399"/>
                </a:lnTo>
                <a:close/>
              </a:path>
              <a:path w="2630170" h="2057400">
                <a:moveTo>
                  <a:pt x="2355684" y="952499"/>
                </a:moveTo>
                <a:lnTo>
                  <a:pt x="381506" y="952499"/>
                </a:lnTo>
                <a:lnTo>
                  <a:pt x="369891" y="939799"/>
                </a:lnTo>
                <a:lnTo>
                  <a:pt x="363791" y="927099"/>
                </a:lnTo>
                <a:lnTo>
                  <a:pt x="346273" y="914399"/>
                </a:lnTo>
                <a:lnTo>
                  <a:pt x="2295874" y="914399"/>
                </a:lnTo>
                <a:lnTo>
                  <a:pt x="2303840" y="927099"/>
                </a:lnTo>
                <a:lnTo>
                  <a:pt x="2325865" y="939799"/>
                </a:lnTo>
                <a:lnTo>
                  <a:pt x="2348360" y="939799"/>
                </a:lnTo>
                <a:lnTo>
                  <a:pt x="2355684" y="952499"/>
                </a:lnTo>
                <a:close/>
              </a:path>
              <a:path w="2630170" h="2057400">
                <a:moveTo>
                  <a:pt x="399443" y="963885"/>
                </a:moveTo>
                <a:lnTo>
                  <a:pt x="393090" y="952499"/>
                </a:lnTo>
                <a:lnTo>
                  <a:pt x="399580" y="952499"/>
                </a:lnTo>
                <a:lnTo>
                  <a:pt x="399443" y="963885"/>
                </a:lnTo>
                <a:close/>
              </a:path>
              <a:path w="2630170" h="2057400">
                <a:moveTo>
                  <a:pt x="2377930" y="965199"/>
                </a:moveTo>
                <a:lnTo>
                  <a:pt x="411060" y="965199"/>
                </a:lnTo>
                <a:lnTo>
                  <a:pt x="405536" y="952499"/>
                </a:lnTo>
                <a:lnTo>
                  <a:pt x="2363258" y="952499"/>
                </a:lnTo>
                <a:lnTo>
                  <a:pt x="2377930" y="965199"/>
                </a:lnTo>
                <a:close/>
              </a:path>
              <a:path w="2630170" h="2057400">
                <a:moveTo>
                  <a:pt x="2564276" y="1409700"/>
                </a:moveTo>
                <a:lnTo>
                  <a:pt x="392549" y="1409700"/>
                </a:lnTo>
                <a:lnTo>
                  <a:pt x="393611" y="1397000"/>
                </a:lnTo>
                <a:lnTo>
                  <a:pt x="394720" y="1346200"/>
                </a:lnTo>
                <a:lnTo>
                  <a:pt x="395619" y="1295400"/>
                </a:lnTo>
                <a:lnTo>
                  <a:pt x="396352" y="1244600"/>
                </a:lnTo>
                <a:lnTo>
                  <a:pt x="396959" y="1193800"/>
                </a:lnTo>
                <a:lnTo>
                  <a:pt x="397482" y="1155700"/>
                </a:lnTo>
                <a:lnTo>
                  <a:pt x="398447" y="1054099"/>
                </a:lnTo>
                <a:lnTo>
                  <a:pt x="398971" y="1003299"/>
                </a:lnTo>
                <a:lnTo>
                  <a:pt x="399443" y="963885"/>
                </a:lnTo>
                <a:lnTo>
                  <a:pt x="400177" y="965199"/>
                </a:lnTo>
                <a:lnTo>
                  <a:pt x="405536" y="965199"/>
                </a:lnTo>
                <a:lnTo>
                  <a:pt x="416448" y="977899"/>
                </a:lnTo>
                <a:lnTo>
                  <a:pt x="428159" y="990599"/>
                </a:lnTo>
                <a:lnTo>
                  <a:pt x="437506" y="1003299"/>
                </a:lnTo>
                <a:lnTo>
                  <a:pt x="2451100" y="1003299"/>
                </a:lnTo>
                <a:lnTo>
                  <a:pt x="2479386" y="1015999"/>
                </a:lnTo>
                <a:lnTo>
                  <a:pt x="2497037" y="1028699"/>
                </a:lnTo>
                <a:lnTo>
                  <a:pt x="2512595" y="1041399"/>
                </a:lnTo>
                <a:lnTo>
                  <a:pt x="2534602" y="1054099"/>
                </a:lnTo>
                <a:lnTo>
                  <a:pt x="2555277" y="1066799"/>
                </a:lnTo>
                <a:lnTo>
                  <a:pt x="2582303" y="1066799"/>
                </a:lnTo>
                <a:lnTo>
                  <a:pt x="2588480" y="1079499"/>
                </a:lnTo>
                <a:lnTo>
                  <a:pt x="2590823" y="1092200"/>
                </a:lnTo>
                <a:lnTo>
                  <a:pt x="2591888" y="1104900"/>
                </a:lnTo>
                <a:lnTo>
                  <a:pt x="2594229" y="1104900"/>
                </a:lnTo>
                <a:lnTo>
                  <a:pt x="2597150" y="1117600"/>
                </a:lnTo>
                <a:lnTo>
                  <a:pt x="2602191" y="1117600"/>
                </a:lnTo>
                <a:lnTo>
                  <a:pt x="2606166" y="1130300"/>
                </a:lnTo>
                <a:lnTo>
                  <a:pt x="2610462" y="1130300"/>
                </a:lnTo>
                <a:lnTo>
                  <a:pt x="2613386" y="1143000"/>
                </a:lnTo>
                <a:lnTo>
                  <a:pt x="2615682" y="1155700"/>
                </a:lnTo>
                <a:lnTo>
                  <a:pt x="2622923" y="1181100"/>
                </a:lnTo>
                <a:lnTo>
                  <a:pt x="2625636" y="1193800"/>
                </a:lnTo>
                <a:lnTo>
                  <a:pt x="2627557" y="1206500"/>
                </a:lnTo>
                <a:lnTo>
                  <a:pt x="2630017" y="1231900"/>
                </a:lnTo>
                <a:lnTo>
                  <a:pt x="2626145" y="1257300"/>
                </a:lnTo>
                <a:lnTo>
                  <a:pt x="2624374" y="1257300"/>
                </a:lnTo>
                <a:lnTo>
                  <a:pt x="2622443" y="1270000"/>
                </a:lnTo>
                <a:lnTo>
                  <a:pt x="2616568" y="1295400"/>
                </a:lnTo>
                <a:lnTo>
                  <a:pt x="2614117" y="1295400"/>
                </a:lnTo>
                <a:lnTo>
                  <a:pt x="2612123" y="1308100"/>
                </a:lnTo>
                <a:lnTo>
                  <a:pt x="2609300" y="1320800"/>
                </a:lnTo>
                <a:lnTo>
                  <a:pt x="2606584" y="1320800"/>
                </a:lnTo>
                <a:lnTo>
                  <a:pt x="2603656" y="1333500"/>
                </a:lnTo>
                <a:lnTo>
                  <a:pt x="2600198" y="1346200"/>
                </a:lnTo>
                <a:lnTo>
                  <a:pt x="2597289" y="1346200"/>
                </a:lnTo>
                <a:lnTo>
                  <a:pt x="2591473" y="1358900"/>
                </a:lnTo>
                <a:lnTo>
                  <a:pt x="2585453" y="1358900"/>
                </a:lnTo>
                <a:lnTo>
                  <a:pt x="2584297" y="1371600"/>
                </a:lnTo>
                <a:lnTo>
                  <a:pt x="2580043" y="1384300"/>
                </a:lnTo>
                <a:lnTo>
                  <a:pt x="2574353" y="1384300"/>
                </a:lnTo>
                <a:lnTo>
                  <a:pt x="2570378" y="1397000"/>
                </a:lnTo>
                <a:lnTo>
                  <a:pt x="2564276" y="1409700"/>
                </a:lnTo>
                <a:close/>
              </a:path>
              <a:path w="2630170" h="2057400">
                <a:moveTo>
                  <a:pt x="2406467" y="977899"/>
                </a:moveTo>
                <a:lnTo>
                  <a:pt x="435355" y="977899"/>
                </a:lnTo>
                <a:lnTo>
                  <a:pt x="431876" y="965199"/>
                </a:lnTo>
                <a:lnTo>
                  <a:pt x="2395868" y="965199"/>
                </a:lnTo>
                <a:lnTo>
                  <a:pt x="2406467" y="977899"/>
                </a:lnTo>
                <a:close/>
              </a:path>
              <a:path w="2630170" h="2057400">
                <a:moveTo>
                  <a:pt x="2433538" y="990599"/>
                </a:moveTo>
                <a:lnTo>
                  <a:pt x="439702" y="990599"/>
                </a:lnTo>
                <a:lnTo>
                  <a:pt x="438381" y="977899"/>
                </a:lnTo>
                <a:lnTo>
                  <a:pt x="2427249" y="977899"/>
                </a:lnTo>
                <a:lnTo>
                  <a:pt x="2433538" y="990599"/>
                </a:lnTo>
                <a:close/>
              </a:path>
              <a:path w="2630170" h="2057400">
                <a:moveTo>
                  <a:pt x="2451100" y="1003299"/>
                </a:moveTo>
                <a:lnTo>
                  <a:pt x="441324" y="1003299"/>
                </a:lnTo>
                <a:lnTo>
                  <a:pt x="440342" y="990599"/>
                </a:lnTo>
                <a:lnTo>
                  <a:pt x="2445246" y="990599"/>
                </a:lnTo>
                <a:lnTo>
                  <a:pt x="2451100" y="1003299"/>
                </a:lnTo>
                <a:close/>
              </a:path>
              <a:path w="2630170" h="2057400">
                <a:moveTo>
                  <a:pt x="2260492" y="1714500"/>
                </a:moveTo>
                <a:lnTo>
                  <a:pt x="411505" y="1714500"/>
                </a:lnTo>
                <a:lnTo>
                  <a:pt x="409519" y="1689100"/>
                </a:lnTo>
                <a:lnTo>
                  <a:pt x="408082" y="1676400"/>
                </a:lnTo>
                <a:lnTo>
                  <a:pt x="406865" y="1663700"/>
                </a:lnTo>
                <a:lnTo>
                  <a:pt x="405536" y="1638300"/>
                </a:lnTo>
                <a:lnTo>
                  <a:pt x="402006" y="1625600"/>
                </a:lnTo>
                <a:lnTo>
                  <a:pt x="398464" y="1600200"/>
                </a:lnTo>
                <a:lnTo>
                  <a:pt x="395476" y="1587500"/>
                </a:lnTo>
                <a:lnTo>
                  <a:pt x="393611" y="1562100"/>
                </a:lnTo>
                <a:lnTo>
                  <a:pt x="391392" y="1536700"/>
                </a:lnTo>
                <a:lnTo>
                  <a:pt x="389483" y="1498600"/>
                </a:lnTo>
                <a:lnTo>
                  <a:pt x="388146" y="1460500"/>
                </a:lnTo>
                <a:lnTo>
                  <a:pt x="387642" y="1435100"/>
                </a:lnTo>
                <a:lnTo>
                  <a:pt x="388531" y="1422400"/>
                </a:lnTo>
                <a:lnTo>
                  <a:pt x="390512" y="1409700"/>
                </a:lnTo>
                <a:lnTo>
                  <a:pt x="2558081" y="1409700"/>
                </a:lnTo>
                <a:lnTo>
                  <a:pt x="2552072" y="1422400"/>
                </a:lnTo>
                <a:lnTo>
                  <a:pt x="2546527" y="1435100"/>
                </a:lnTo>
                <a:lnTo>
                  <a:pt x="2543467" y="1435100"/>
                </a:lnTo>
                <a:lnTo>
                  <a:pt x="2542552" y="1447800"/>
                </a:lnTo>
                <a:lnTo>
                  <a:pt x="2540558" y="1447800"/>
                </a:lnTo>
                <a:lnTo>
                  <a:pt x="2532210" y="1473200"/>
                </a:lnTo>
                <a:lnTo>
                  <a:pt x="2522353" y="1473200"/>
                </a:lnTo>
                <a:lnTo>
                  <a:pt x="2511162" y="1485900"/>
                </a:lnTo>
                <a:lnTo>
                  <a:pt x="2498813" y="1498600"/>
                </a:lnTo>
                <a:lnTo>
                  <a:pt x="2494229" y="1511300"/>
                </a:lnTo>
                <a:lnTo>
                  <a:pt x="2490089" y="1511300"/>
                </a:lnTo>
                <a:lnTo>
                  <a:pt x="2484081" y="1524000"/>
                </a:lnTo>
                <a:lnTo>
                  <a:pt x="2484843" y="1536700"/>
                </a:lnTo>
                <a:lnTo>
                  <a:pt x="2476449" y="1549400"/>
                </a:lnTo>
                <a:lnTo>
                  <a:pt x="2457958" y="1549400"/>
                </a:lnTo>
                <a:lnTo>
                  <a:pt x="2455075" y="1562100"/>
                </a:lnTo>
                <a:lnTo>
                  <a:pt x="2451100" y="1562100"/>
                </a:lnTo>
                <a:lnTo>
                  <a:pt x="2445143" y="1574800"/>
                </a:lnTo>
                <a:lnTo>
                  <a:pt x="2438717" y="1574800"/>
                </a:lnTo>
                <a:lnTo>
                  <a:pt x="2426728" y="1587500"/>
                </a:lnTo>
                <a:lnTo>
                  <a:pt x="2422334" y="1587500"/>
                </a:lnTo>
                <a:lnTo>
                  <a:pt x="2415324" y="1600200"/>
                </a:lnTo>
                <a:lnTo>
                  <a:pt x="2396553" y="1600200"/>
                </a:lnTo>
                <a:lnTo>
                  <a:pt x="2385504" y="1625600"/>
                </a:lnTo>
                <a:lnTo>
                  <a:pt x="2369392" y="1638300"/>
                </a:lnTo>
                <a:lnTo>
                  <a:pt x="2362012" y="1638300"/>
                </a:lnTo>
                <a:lnTo>
                  <a:pt x="2352961" y="1651000"/>
                </a:lnTo>
                <a:lnTo>
                  <a:pt x="2331834" y="1663700"/>
                </a:lnTo>
                <a:lnTo>
                  <a:pt x="2307132" y="1676400"/>
                </a:lnTo>
                <a:lnTo>
                  <a:pt x="2302014" y="1689100"/>
                </a:lnTo>
                <a:lnTo>
                  <a:pt x="2278151" y="1701800"/>
                </a:lnTo>
                <a:lnTo>
                  <a:pt x="2269293" y="1701800"/>
                </a:lnTo>
                <a:lnTo>
                  <a:pt x="2260492" y="1714500"/>
                </a:lnTo>
                <a:close/>
              </a:path>
              <a:path w="2630170" h="2057400">
                <a:moveTo>
                  <a:pt x="2242375" y="1727200"/>
                </a:moveTo>
                <a:lnTo>
                  <a:pt x="416052" y="1727200"/>
                </a:lnTo>
                <a:lnTo>
                  <a:pt x="412330" y="1714500"/>
                </a:lnTo>
                <a:lnTo>
                  <a:pt x="2251576" y="1714500"/>
                </a:lnTo>
                <a:lnTo>
                  <a:pt x="2242375" y="1727200"/>
                </a:lnTo>
                <a:close/>
              </a:path>
              <a:path w="2630170" h="2057400">
                <a:moveTo>
                  <a:pt x="2093277" y="1803400"/>
                </a:moveTo>
                <a:lnTo>
                  <a:pt x="433357" y="1803400"/>
                </a:lnTo>
                <a:lnTo>
                  <a:pt x="429399" y="1790700"/>
                </a:lnTo>
                <a:lnTo>
                  <a:pt x="425469" y="1778000"/>
                </a:lnTo>
                <a:lnTo>
                  <a:pt x="422735" y="1765300"/>
                </a:lnTo>
                <a:lnTo>
                  <a:pt x="420348" y="1739900"/>
                </a:lnTo>
                <a:lnTo>
                  <a:pt x="417461" y="1727200"/>
                </a:lnTo>
                <a:lnTo>
                  <a:pt x="2224481" y="1727200"/>
                </a:lnTo>
                <a:lnTo>
                  <a:pt x="2214829" y="1739900"/>
                </a:lnTo>
                <a:lnTo>
                  <a:pt x="2205964" y="1739900"/>
                </a:lnTo>
                <a:lnTo>
                  <a:pt x="2197413" y="1752600"/>
                </a:lnTo>
                <a:lnTo>
                  <a:pt x="2182971" y="1752600"/>
                </a:lnTo>
                <a:lnTo>
                  <a:pt x="2176978" y="1765300"/>
                </a:lnTo>
                <a:lnTo>
                  <a:pt x="2164841" y="1765300"/>
                </a:lnTo>
                <a:lnTo>
                  <a:pt x="2093277" y="1803400"/>
                </a:lnTo>
                <a:close/>
              </a:path>
              <a:path w="2630170" h="2057400">
                <a:moveTo>
                  <a:pt x="1486467" y="1993900"/>
                </a:moveTo>
                <a:lnTo>
                  <a:pt x="541870" y="1993900"/>
                </a:lnTo>
                <a:lnTo>
                  <a:pt x="536740" y="1981200"/>
                </a:lnTo>
                <a:lnTo>
                  <a:pt x="494995" y="1955800"/>
                </a:lnTo>
                <a:lnTo>
                  <a:pt x="485860" y="1943100"/>
                </a:lnTo>
                <a:lnTo>
                  <a:pt x="475749" y="1930400"/>
                </a:lnTo>
                <a:lnTo>
                  <a:pt x="466318" y="1905000"/>
                </a:lnTo>
                <a:lnTo>
                  <a:pt x="459219" y="1892300"/>
                </a:lnTo>
                <a:lnTo>
                  <a:pt x="452444" y="1879600"/>
                </a:lnTo>
                <a:lnTo>
                  <a:pt x="448043" y="1866900"/>
                </a:lnTo>
                <a:lnTo>
                  <a:pt x="441324" y="1828800"/>
                </a:lnTo>
                <a:lnTo>
                  <a:pt x="438288" y="1816100"/>
                </a:lnTo>
                <a:lnTo>
                  <a:pt x="435976" y="1803400"/>
                </a:lnTo>
                <a:lnTo>
                  <a:pt x="2081114" y="1803400"/>
                </a:lnTo>
                <a:lnTo>
                  <a:pt x="2075300" y="1816100"/>
                </a:lnTo>
                <a:lnTo>
                  <a:pt x="2069426" y="1816100"/>
                </a:lnTo>
                <a:lnTo>
                  <a:pt x="2056671" y="1828800"/>
                </a:lnTo>
                <a:lnTo>
                  <a:pt x="2045514" y="1828800"/>
                </a:lnTo>
                <a:lnTo>
                  <a:pt x="2033638" y="1841500"/>
                </a:lnTo>
                <a:lnTo>
                  <a:pt x="1997306" y="1854200"/>
                </a:lnTo>
                <a:lnTo>
                  <a:pt x="1980960" y="1866900"/>
                </a:lnTo>
                <a:lnTo>
                  <a:pt x="1965606" y="1879600"/>
                </a:lnTo>
                <a:lnTo>
                  <a:pt x="1948930" y="1892300"/>
                </a:lnTo>
                <a:lnTo>
                  <a:pt x="1863168" y="1892300"/>
                </a:lnTo>
                <a:lnTo>
                  <a:pt x="1852347" y="1905000"/>
                </a:lnTo>
                <a:lnTo>
                  <a:pt x="1841223" y="1905000"/>
                </a:lnTo>
                <a:lnTo>
                  <a:pt x="1830870" y="1917700"/>
                </a:lnTo>
                <a:lnTo>
                  <a:pt x="1787373" y="1917700"/>
                </a:lnTo>
                <a:lnTo>
                  <a:pt x="1771243" y="1930400"/>
                </a:lnTo>
                <a:lnTo>
                  <a:pt x="1748831" y="1930400"/>
                </a:lnTo>
                <a:lnTo>
                  <a:pt x="1741424" y="1943100"/>
                </a:lnTo>
                <a:lnTo>
                  <a:pt x="1701132" y="1943100"/>
                </a:lnTo>
                <a:lnTo>
                  <a:pt x="1693710" y="1955800"/>
                </a:lnTo>
                <a:lnTo>
                  <a:pt x="1645996" y="1955800"/>
                </a:lnTo>
                <a:lnTo>
                  <a:pt x="1634088" y="1968500"/>
                </a:lnTo>
                <a:lnTo>
                  <a:pt x="1569558" y="1968500"/>
                </a:lnTo>
                <a:lnTo>
                  <a:pt x="1567884" y="1981200"/>
                </a:lnTo>
                <a:lnTo>
                  <a:pt x="1505770" y="1981200"/>
                </a:lnTo>
                <a:lnTo>
                  <a:pt x="1486467" y="1993900"/>
                </a:lnTo>
                <a:close/>
              </a:path>
              <a:path w="2630170" h="2057400">
                <a:moveTo>
                  <a:pt x="1890509" y="1930400"/>
                </a:moveTo>
                <a:lnTo>
                  <a:pt x="1866431" y="1930400"/>
                </a:lnTo>
                <a:lnTo>
                  <a:pt x="1866387" y="1917700"/>
                </a:lnTo>
                <a:lnTo>
                  <a:pt x="1866658" y="1905000"/>
                </a:lnTo>
                <a:lnTo>
                  <a:pt x="1870633" y="1892300"/>
                </a:lnTo>
                <a:lnTo>
                  <a:pt x="1948930" y="1892300"/>
                </a:lnTo>
                <a:lnTo>
                  <a:pt x="1932254" y="1905000"/>
                </a:lnTo>
                <a:lnTo>
                  <a:pt x="1917927" y="1917700"/>
                </a:lnTo>
                <a:lnTo>
                  <a:pt x="1906279" y="1917700"/>
                </a:lnTo>
                <a:lnTo>
                  <a:pt x="1890509" y="1930400"/>
                </a:lnTo>
                <a:close/>
              </a:path>
              <a:path w="2630170" h="2057400">
                <a:moveTo>
                  <a:pt x="1881281" y="1943100"/>
                </a:moveTo>
                <a:lnTo>
                  <a:pt x="1872614" y="1943100"/>
                </a:lnTo>
                <a:lnTo>
                  <a:pt x="1868078" y="1930400"/>
                </a:lnTo>
                <a:lnTo>
                  <a:pt x="1885968" y="1930400"/>
                </a:lnTo>
                <a:lnTo>
                  <a:pt x="1881281" y="1943100"/>
                </a:lnTo>
                <a:close/>
              </a:path>
              <a:path w="2630170" h="2057400">
                <a:moveTo>
                  <a:pt x="879459" y="2019300"/>
                </a:moveTo>
                <a:lnTo>
                  <a:pt x="598810" y="2019300"/>
                </a:lnTo>
                <a:lnTo>
                  <a:pt x="584454" y="2006600"/>
                </a:lnTo>
                <a:lnTo>
                  <a:pt x="576124" y="1993900"/>
                </a:lnTo>
                <a:lnTo>
                  <a:pt x="1432744" y="1993900"/>
                </a:lnTo>
                <a:lnTo>
                  <a:pt x="1416154" y="2006600"/>
                </a:lnTo>
                <a:lnTo>
                  <a:pt x="889869" y="2006600"/>
                </a:lnTo>
                <a:lnTo>
                  <a:pt x="879459" y="2019300"/>
                </a:lnTo>
                <a:close/>
              </a:path>
              <a:path w="2630170" h="2057400">
                <a:moveTo>
                  <a:pt x="1368636" y="2019300"/>
                </a:moveTo>
                <a:lnTo>
                  <a:pt x="990317" y="2019300"/>
                </a:lnTo>
                <a:lnTo>
                  <a:pt x="966619" y="2006600"/>
                </a:lnTo>
                <a:lnTo>
                  <a:pt x="1376059" y="2006600"/>
                </a:lnTo>
                <a:lnTo>
                  <a:pt x="1368636" y="2019300"/>
                </a:lnTo>
                <a:close/>
              </a:path>
              <a:path w="2630170" h="2057400">
                <a:moveTo>
                  <a:pt x="874013" y="2032000"/>
                </a:moveTo>
                <a:lnTo>
                  <a:pt x="638124" y="2032000"/>
                </a:lnTo>
                <a:lnTo>
                  <a:pt x="605950" y="2019300"/>
                </a:lnTo>
                <a:lnTo>
                  <a:pt x="864743" y="2019300"/>
                </a:lnTo>
                <a:lnTo>
                  <a:pt x="874013" y="2032000"/>
                </a:lnTo>
                <a:close/>
              </a:path>
              <a:path w="2630170" h="2057400">
                <a:moveTo>
                  <a:pt x="1333534" y="2032000"/>
                </a:moveTo>
                <a:lnTo>
                  <a:pt x="1046652" y="2032000"/>
                </a:lnTo>
                <a:lnTo>
                  <a:pt x="1028743" y="2019300"/>
                </a:lnTo>
                <a:lnTo>
                  <a:pt x="1342674" y="2019300"/>
                </a:lnTo>
                <a:lnTo>
                  <a:pt x="1333534" y="2032000"/>
                </a:lnTo>
                <a:close/>
              </a:path>
              <a:path w="2630170" h="2057400">
                <a:moveTo>
                  <a:pt x="870712" y="2057400"/>
                </a:moveTo>
                <a:lnTo>
                  <a:pt x="859814" y="2044700"/>
                </a:lnTo>
                <a:lnTo>
                  <a:pt x="718865" y="2044700"/>
                </a:lnTo>
                <a:lnTo>
                  <a:pt x="696201" y="2032000"/>
                </a:lnTo>
                <a:lnTo>
                  <a:pt x="876681" y="2032000"/>
                </a:lnTo>
                <a:lnTo>
                  <a:pt x="878628" y="2044700"/>
                </a:lnTo>
                <a:lnTo>
                  <a:pt x="870712" y="2057400"/>
                </a:lnTo>
                <a:close/>
              </a:path>
              <a:path w="2630170" h="2057400">
                <a:moveTo>
                  <a:pt x="1151013" y="2057400"/>
                </a:moveTo>
                <a:lnTo>
                  <a:pt x="1115225" y="2044700"/>
                </a:lnTo>
                <a:lnTo>
                  <a:pt x="1100596" y="2032000"/>
                </a:lnTo>
                <a:lnTo>
                  <a:pt x="1303048" y="2032000"/>
                </a:lnTo>
                <a:lnTo>
                  <a:pt x="1294250" y="2044700"/>
                </a:lnTo>
                <a:lnTo>
                  <a:pt x="1182350" y="2044700"/>
                </a:lnTo>
                <a:lnTo>
                  <a:pt x="1151013" y="2057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A24AB2C5-9D15-E7EA-F01C-017A4CE44434}"/>
              </a:ext>
            </a:extLst>
          </p:cNvPr>
          <p:cNvSpPr/>
          <p:nvPr/>
        </p:nvSpPr>
        <p:spPr>
          <a:xfrm>
            <a:off x="9395046" y="3047077"/>
            <a:ext cx="231775" cy="342900"/>
          </a:xfrm>
          <a:custGeom>
            <a:avLst/>
            <a:gdLst/>
            <a:ahLst/>
            <a:cxnLst/>
            <a:rect l="l" t="t" r="r" b="b"/>
            <a:pathLst>
              <a:path w="231775" h="342900">
                <a:moveTo>
                  <a:pt x="204215" y="342900"/>
                </a:moveTo>
                <a:lnTo>
                  <a:pt x="112775" y="315468"/>
                </a:lnTo>
                <a:lnTo>
                  <a:pt x="143256" y="298704"/>
                </a:lnTo>
                <a:lnTo>
                  <a:pt x="0" y="32004"/>
                </a:lnTo>
                <a:lnTo>
                  <a:pt x="59436" y="0"/>
                </a:lnTo>
                <a:lnTo>
                  <a:pt x="202691" y="268224"/>
                </a:lnTo>
                <a:lnTo>
                  <a:pt x="226618" y="268224"/>
                </a:lnTo>
                <a:lnTo>
                  <a:pt x="204215" y="342900"/>
                </a:lnTo>
                <a:close/>
              </a:path>
              <a:path w="231775" h="342900">
                <a:moveTo>
                  <a:pt x="226618" y="268224"/>
                </a:moveTo>
                <a:lnTo>
                  <a:pt x="202691" y="268224"/>
                </a:lnTo>
                <a:lnTo>
                  <a:pt x="231647" y="251460"/>
                </a:lnTo>
                <a:lnTo>
                  <a:pt x="226618" y="268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4">
            <a:extLst>
              <a:ext uri="{FF2B5EF4-FFF2-40B4-BE49-F238E27FC236}">
                <a16:creationId xmlns:a16="http://schemas.microsoft.com/office/drawing/2014/main" id="{8D36F573-E084-B5B4-F6F4-1245A69B6571}"/>
              </a:ext>
            </a:extLst>
          </p:cNvPr>
          <p:cNvSpPr/>
          <p:nvPr/>
        </p:nvSpPr>
        <p:spPr>
          <a:xfrm>
            <a:off x="9521398" y="3756022"/>
            <a:ext cx="213360" cy="352425"/>
          </a:xfrm>
          <a:custGeom>
            <a:avLst/>
            <a:gdLst/>
            <a:ahLst/>
            <a:cxnLst/>
            <a:rect l="l" t="t" r="r" b="b"/>
            <a:pathLst>
              <a:path w="213360" h="352425">
                <a:moveTo>
                  <a:pt x="60959" y="352044"/>
                </a:moveTo>
                <a:lnTo>
                  <a:pt x="0" y="326136"/>
                </a:lnTo>
                <a:lnTo>
                  <a:pt x="121919" y="48768"/>
                </a:lnTo>
                <a:lnTo>
                  <a:pt x="91440" y="35052"/>
                </a:lnTo>
                <a:lnTo>
                  <a:pt x="179831" y="0"/>
                </a:lnTo>
                <a:lnTo>
                  <a:pt x="208157" y="74676"/>
                </a:lnTo>
                <a:lnTo>
                  <a:pt x="182879" y="74676"/>
                </a:lnTo>
                <a:lnTo>
                  <a:pt x="60959" y="352044"/>
                </a:lnTo>
                <a:close/>
              </a:path>
              <a:path w="213360" h="352425">
                <a:moveTo>
                  <a:pt x="213359" y="88392"/>
                </a:moveTo>
                <a:lnTo>
                  <a:pt x="182879" y="74676"/>
                </a:lnTo>
                <a:lnTo>
                  <a:pt x="208157" y="74676"/>
                </a:lnTo>
                <a:lnTo>
                  <a:pt x="213359" y="883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5">
            <a:extLst>
              <a:ext uri="{FF2B5EF4-FFF2-40B4-BE49-F238E27FC236}">
                <a16:creationId xmlns:a16="http://schemas.microsoft.com/office/drawing/2014/main" id="{7D506572-8B1C-F722-4F01-C8D046171029}"/>
              </a:ext>
            </a:extLst>
          </p:cNvPr>
          <p:cNvSpPr/>
          <p:nvPr/>
        </p:nvSpPr>
        <p:spPr>
          <a:xfrm>
            <a:off x="9902981" y="3608627"/>
            <a:ext cx="361315" cy="193675"/>
          </a:xfrm>
          <a:custGeom>
            <a:avLst/>
            <a:gdLst/>
            <a:ahLst/>
            <a:cxnLst/>
            <a:rect l="l" t="t" r="r" b="b"/>
            <a:pathLst>
              <a:path w="361314" h="193675">
                <a:moveTo>
                  <a:pt x="41148" y="126491"/>
                </a:moveTo>
                <a:lnTo>
                  <a:pt x="0" y="41148"/>
                </a:lnTo>
                <a:lnTo>
                  <a:pt x="85343" y="0"/>
                </a:lnTo>
                <a:lnTo>
                  <a:pt x="73151" y="32003"/>
                </a:lnTo>
                <a:lnTo>
                  <a:pt x="257675" y="94487"/>
                </a:lnTo>
                <a:lnTo>
                  <a:pt x="51816" y="94487"/>
                </a:lnTo>
                <a:lnTo>
                  <a:pt x="41148" y="126491"/>
                </a:lnTo>
                <a:close/>
              </a:path>
              <a:path w="361314" h="193675">
                <a:moveTo>
                  <a:pt x="338327" y="193548"/>
                </a:moveTo>
                <a:lnTo>
                  <a:pt x="51816" y="94487"/>
                </a:lnTo>
                <a:lnTo>
                  <a:pt x="257675" y="94487"/>
                </a:lnTo>
                <a:lnTo>
                  <a:pt x="361188" y="129539"/>
                </a:lnTo>
                <a:lnTo>
                  <a:pt x="338327" y="193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C7BE24A-83E0-4729-AFE8-7FF2276DF08D}"/>
              </a:ext>
            </a:extLst>
          </p:cNvPr>
          <p:cNvSpPr/>
          <p:nvPr/>
        </p:nvSpPr>
        <p:spPr>
          <a:xfrm>
            <a:off x="9531380" y="3369181"/>
            <a:ext cx="400176" cy="400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ACE4E75-2211-4C8D-6CCB-0DA833762FAF}"/>
              </a:ext>
            </a:extLst>
          </p:cNvPr>
          <p:cNvSpPr/>
          <p:nvPr/>
        </p:nvSpPr>
        <p:spPr>
          <a:xfrm>
            <a:off x="9319874" y="4120767"/>
            <a:ext cx="400177" cy="400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9CF113E6-15E0-1ED7-2428-097B978E1B54}"/>
              </a:ext>
            </a:extLst>
          </p:cNvPr>
          <p:cNvSpPr/>
          <p:nvPr/>
        </p:nvSpPr>
        <p:spPr>
          <a:xfrm>
            <a:off x="10437309" y="3781982"/>
            <a:ext cx="400176" cy="400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E0C6A39-F797-25C2-DD4E-BAB94F6B13E3}"/>
              </a:ext>
            </a:extLst>
          </p:cNvPr>
          <p:cNvSpPr/>
          <p:nvPr/>
        </p:nvSpPr>
        <p:spPr>
          <a:xfrm>
            <a:off x="9782421" y="3608627"/>
            <a:ext cx="804024" cy="3280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F74072E-F920-813D-80BF-3FF49102B2F1}"/>
              </a:ext>
            </a:extLst>
          </p:cNvPr>
          <p:cNvSpPr/>
          <p:nvPr/>
        </p:nvSpPr>
        <p:spPr>
          <a:xfrm>
            <a:off x="9459473" y="3658373"/>
            <a:ext cx="332486" cy="5673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B920D47C-AA23-7AFF-5839-5A68406D5617}"/>
              </a:ext>
            </a:extLst>
          </p:cNvPr>
          <p:cNvSpPr/>
          <p:nvPr/>
        </p:nvSpPr>
        <p:spPr>
          <a:xfrm>
            <a:off x="10444713" y="2831108"/>
            <a:ext cx="400176" cy="4001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6B0317CC-D40C-311C-947D-34FC445A2011}"/>
              </a:ext>
            </a:extLst>
          </p:cNvPr>
          <p:cNvSpPr/>
          <p:nvPr/>
        </p:nvSpPr>
        <p:spPr>
          <a:xfrm>
            <a:off x="9057149" y="2714687"/>
            <a:ext cx="400177" cy="400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15">
            <a:extLst>
              <a:ext uri="{FF2B5EF4-FFF2-40B4-BE49-F238E27FC236}">
                <a16:creationId xmlns:a16="http://schemas.microsoft.com/office/drawing/2014/main" id="{9E92DB9E-BBF4-985E-F32F-868CA789DA1C}"/>
              </a:ext>
            </a:extLst>
          </p:cNvPr>
          <p:cNvSpPr/>
          <p:nvPr/>
        </p:nvSpPr>
        <p:spPr>
          <a:xfrm>
            <a:off x="9312877" y="2959809"/>
            <a:ext cx="386969" cy="5584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16">
            <a:extLst>
              <a:ext uri="{FF2B5EF4-FFF2-40B4-BE49-F238E27FC236}">
                <a16:creationId xmlns:a16="http://schemas.microsoft.com/office/drawing/2014/main" id="{BD6E0625-E8C4-1667-4C18-65AB2D9D308B}"/>
              </a:ext>
            </a:extLst>
          </p:cNvPr>
          <p:cNvSpPr/>
          <p:nvPr/>
        </p:nvSpPr>
        <p:spPr>
          <a:xfrm>
            <a:off x="8542761" y="4137506"/>
            <a:ext cx="881710" cy="24187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D64FA6CD-154B-EC73-5540-865555DC716B}"/>
              </a:ext>
            </a:extLst>
          </p:cNvPr>
          <p:cNvSpPr/>
          <p:nvPr/>
        </p:nvSpPr>
        <p:spPr>
          <a:xfrm>
            <a:off x="10583258" y="3123881"/>
            <a:ext cx="219176" cy="80237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154EBB-B96E-01D6-5273-0D6807891137}"/>
              </a:ext>
            </a:extLst>
          </p:cNvPr>
          <p:cNvSpPr/>
          <p:nvPr/>
        </p:nvSpPr>
        <p:spPr>
          <a:xfrm>
            <a:off x="8247181" y="4001933"/>
            <a:ext cx="400177" cy="4001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9">
            <a:extLst>
              <a:ext uri="{FF2B5EF4-FFF2-40B4-BE49-F238E27FC236}">
                <a16:creationId xmlns:a16="http://schemas.microsoft.com/office/drawing/2014/main" id="{1FF1734E-4F91-5475-2F0D-C35713CBE88F}"/>
              </a:ext>
            </a:extLst>
          </p:cNvPr>
          <p:cNvSpPr/>
          <p:nvPr/>
        </p:nvSpPr>
        <p:spPr>
          <a:xfrm>
            <a:off x="10222298" y="4069002"/>
            <a:ext cx="474319" cy="6014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0">
            <a:extLst>
              <a:ext uri="{FF2B5EF4-FFF2-40B4-BE49-F238E27FC236}">
                <a16:creationId xmlns:a16="http://schemas.microsoft.com/office/drawing/2014/main" id="{98359537-F00E-3393-0F0D-DB969265642A}"/>
              </a:ext>
            </a:extLst>
          </p:cNvPr>
          <p:cNvSpPr/>
          <p:nvPr/>
        </p:nvSpPr>
        <p:spPr>
          <a:xfrm>
            <a:off x="9977937" y="4520436"/>
            <a:ext cx="400176" cy="4001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1">
            <a:extLst>
              <a:ext uri="{FF2B5EF4-FFF2-40B4-BE49-F238E27FC236}">
                <a16:creationId xmlns:a16="http://schemas.microsoft.com/office/drawing/2014/main" id="{7AC38C72-EA72-5A5F-F5CB-0E14521EBAB5}"/>
              </a:ext>
            </a:extLst>
          </p:cNvPr>
          <p:cNvSpPr/>
          <p:nvPr/>
        </p:nvSpPr>
        <p:spPr>
          <a:xfrm>
            <a:off x="10727542" y="3919688"/>
            <a:ext cx="694918" cy="5249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2">
            <a:extLst>
              <a:ext uri="{FF2B5EF4-FFF2-40B4-BE49-F238E27FC236}">
                <a16:creationId xmlns:a16="http://schemas.microsoft.com/office/drawing/2014/main" id="{E55BD3AA-F570-CD1C-A259-4B75FFD3F240}"/>
              </a:ext>
            </a:extLst>
          </p:cNvPr>
          <p:cNvSpPr/>
          <p:nvPr/>
        </p:nvSpPr>
        <p:spPr>
          <a:xfrm>
            <a:off x="11269642" y="4291620"/>
            <a:ext cx="400176" cy="40017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D8C8709-E8DD-FD8E-438B-896BF3B8DBF3}"/>
                  </a:ext>
                </a:extLst>
              </p:cNvPr>
              <p:cNvSpPr txBox="1"/>
              <p:nvPr/>
            </p:nvSpPr>
            <p:spPr>
              <a:xfrm>
                <a:off x="9620885" y="3386167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D8C8709-E8DD-FD8E-438B-896BF3B8D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885" y="3386167"/>
                <a:ext cx="277705" cy="276999"/>
              </a:xfrm>
              <a:prstGeom prst="rect">
                <a:avLst/>
              </a:prstGeom>
              <a:blipFill>
                <a:blip r:embed="rId30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1C7AC2-9CDA-A983-FD9D-40DD3CCDFF7A}"/>
                  </a:ext>
                </a:extLst>
              </p:cNvPr>
              <p:cNvSpPr txBox="1"/>
              <p:nvPr/>
            </p:nvSpPr>
            <p:spPr>
              <a:xfrm>
                <a:off x="10864784" y="2821309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1C7AC2-9CDA-A983-FD9D-40DD3CCD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784" y="2821309"/>
                <a:ext cx="307713" cy="276999"/>
              </a:xfrm>
              <a:prstGeom prst="rect">
                <a:avLst/>
              </a:prstGeom>
              <a:blipFill>
                <a:blip r:embed="rId31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3AEFC6-B703-7BF1-801C-14CC1CC942A3}"/>
                  </a:ext>
                </a:extLst>
              </p:cNvPr>
              <p:cNvSpPr txBox="1"/>
              <p:nvPr/>
            </p:nvSpPr>
            <p:spPr>
              <a:xfrm>
                <a:off x="9118384" y="2734295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3AEFC6-B703-7BF1-801C-14CC1CC9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384" y="2734295"/>
                <a:ext cx="283026" cy="276999"/>
              </a:xfrm>
              <a:prstGeom prst="rect">
                <a:avLst/>
              </a:prstGeom>
              <a:blipFill>
                <a:blip r:embed="rId32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9C415-1E62-8B3E-E639-C230B8F871D0}"/>
                  </a:ext>
                </a:extLst>
              </p:cNvPr>
              <p:cNvSpPr txBox="1"/>
              <p:nvPr/>
            </p:nvSpPr>
            <p:spPr>
              <a:xfrm>
                <a:off x="8331681" y="4018596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9C415-1E62-8B3E-E639-C230B8F8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681" y="4018596"/>
                <a:ext cx="283026" cy="276999"/>
              </a:xfrm>
              <a:prstGeom prst="rect">
                <a:avLst/>
              </a:prstGeom>
              <a:blipFill>
                <a:blip r:embed="rId33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88BE4D-3D90-CFE6-C1CB-48E662456AF6}"/>
                  </a:ext>
                </a:extLst>
              </p:cNvPr>
              <p:cNvSpPr txBox="1"/>
              <p:nvPr/>
            </p:nvSpPr>
            <p:spPr>
              <a:xfrm>
                <a:off x="10519064" y="2839039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88BE4D-3D90-CFE6-C1CB-48E66245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064" y="2839039"/>
                <a:ext cx="273152" cy="276999"/>
              </a:xfrm>
              <a:prstGeom prst="rect">
                <a:avLst/>
              </a:prstGeom>
              <a:blipFill>
                <a:blip r:embed="rId34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AE7CCB-EDA5-125F-224F-8669A8A53E40}"/>
                  </a:ext>
                </a:extLst>
              </p:cNvPr>
              <p:cNvSpPr txBox="1"/>
              <p:nvPr/>
            </p:nvSpPr>
            <p:spPr>
              <a:xfrm>
                <a:off x="10525777" y="3797425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AE7CCB-EDA5-125F-224F-8669A8A53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777" y="3797425"/>
                <a:ext cx="283026" cy="276999"/>
              </a:xfrm>
              <a:prstGeom prst="rect">
                <a:avLst/>
              </a:prstGeom>
              <a:blipFill>
                <a:blip r:embed="rId35"/>
                <a:stretch>
                  <a:fillRect l="-8333" r="-4167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846045-F760-C2F1-6861-65F92C6B6516}"/>
                  </a:ext>
                </a:extLst>
              </p:cNvPr>
              <p:cNvSpPr txBox="1"/>
              <p:nvPr/>
            </p:nvSpPr>
            <p:spPr>
              <a:xfrm>
                <a:off x="10059731" y="4538685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846045-F760-C2F1-6861-65F92C6B6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731" y="4538685"/>
                <a:ext cx="283026" cy="276999"/>
              </a:xfrm>
              <a:prstGeom prst="rect">
                <a:avLst/>
              </a:prstGeom>
              <a:blipFill>
                <a:blip r:embed="rId3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0CF64D-7363-2279-2B25-F69A2A8D97C7}"/>
                  </a:ext>
                </a:extLst>
              </p:cNvPr>
              <p:cNvSpPr txBox="1"/>
              <p:nvPr/>
            </p:nvSpPr>
            <p:spPr>
              <a:xfrm>
                <a:off x="11346520" y="4312097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0CF64D-7363-2279-2B25-F69A2A8D9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520" y="4312097"/>
                <a:ext cx="283026" cy="276999"/>
              </a:xfrm>
              <a:prstGeom prst="rect">
                <a:avLst/>
              </a:prstGeom>
              <a:blipFill>
                <a:blip r:embed="rId3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6120FB-62C4-1179-12F7-828E32D9D2E3}"/>
                  </a:ext>
                </a:extLst>
              </p:cNvPr>
              <p:cNvSpPr txBox="1"/>
              <p:nvPr/>
            </p:nvSpPr>
            <p:spPr>
              <a:xfrm>
                <a:off x="9407619" y="4140266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6120FB-62C4-1179-12F7-828E32D9D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619" y="4140266"/>
                <a:ext cx="283026" cy="276999"/>
              </a:xfrm>
              <a:prstGeom prst="rect">
                <a:avLst/>
              </a:prstGeom>
              <a:blipFill>
                <a:blip r:embed="rId38"/>
                <a:stretch>
                  <a:fillRect l="-8333" r="-4167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C9E329-BE51-9AEB-0D28-056D6A01F4F9}"/>
                  </a:ext>
                </a:extLst>
              </p:cNvPr>
              <p:cNvSpPr txBox="1"/>
              <p:nvPr/>
            </p:nvSpPr>
            <p:spPr>
              <a:xfrm>
                <a:off x="9377523" y="2522625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C9E329-BE51-9AEB-0D28-056D6A01F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523" y="2522625"/>
                <a:ext cx="307713" cy="276999"/>
              </a:xfrm>
              <a:prstGeom prst="rect">
                <a:avLst/>
              </a:prstGeom>
              <a:blipFill>
                <a:blip r:embed="rId39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6EBE67-7FCB-D078-13CC-92BDA320718A}"/>
                  </a:ext>
                </a:extLst>
              </p:cNvPr>
              <p:cNvSpPr txBox="1"/>
              <p:nvPr/>
            </p:nvSpPr>
            <p:spPr>
              <a:xfrm>
                <a:off x="8526758" y="3741597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6EBE67-7FCB-D078-13CC-92BDA3207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758" y="3741597"/>
                <a:ext cx="307713" cy="276999"/>
              </a:xfrm>
              <a:prstGeom prst="rect">
                <a:avLst/>
              </a:prstGeom>
              <a:blipFill>
                <a:blip r:embed="rId40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A11489-64D3-2B6C-C82A-74B96D020CDD}"/>
                  </a:ext>
                </a:extLst>
              </p:cNvPr>
              <p:cNvSpPr txBox="1"/>
              <p:nvPr/>
            </p:nvSpPr>
            <p:spPr>
              <a:xfrm>
                <a:off x="9741316" y="3068937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A11489-64D3-2B6C-C82A-74B96D020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316" y="3068937"/>
                <a:ext cx="302390" cy="276999"/>
              </a:xfrm>
              <a:prstGeom prst="rect">
                <a:avLst/>
              </a:prstGeom>
              <a:blipFill>
                <a:blip r:embed="rId41"/>
                <a:stretch>
                  <a:fillRect l="-2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ECAAF46-271B-FB52-2542-29BF795963B2}"/>
                  </a:ext>
                </a:extLst>
              </p:cNvPr>
              <p:cNvSpPr txBox="1"/>
              <p:nvPr/>
            </p:nvSpPr>
            <p:spPr>
              <a:xfrm>
                <a:off x="9813271" y="4176164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ECAAF46-271B-FB52-2542-29BF79596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271" y="4176164"/>
                <a:ext cx="307713" cy="276999"/>
              </a:xfrm>
              <a:prstGeom prst="rect">
                <a:avLst/>
              </a:prstGeom>
              <a:blipFill>
                <a:blip r:embed="rId42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A11E80-9D7B-494A-C951-85827D131B24}"/>
                  </a:ext>
                </a:extLst>
              </p:cNvPr>
              <p:cNvSpPr txBox="1"/>
              <p:nvPr/>
            </p:nvSpPr>
            <p:spPr>
              <a:xfrm>
                <a:off x="10290259" y="4772162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A11E80-9D7B-494A-C951-85827D131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259" y="4772162"/>
                <a:ext cx="307713" cy="276999"/>
              </a:xfrm>
              <a:prstGeom prst="rect">
                <a:avLst/>
              </a:prstGeom>
              <a:blipFill>
                <a:blip r:embed="rId43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FB7FB81-CFF5-F6FD-023C-3DE8F8B59D6F}"/>
                  </a:ext>
                </a:extLst>
              </p:cNvPr>
              <p:cNvSpPr txBox="1"/>
              <p:nvPr/>
            </p:nvSpPr>
            <p:spPr>
              <a:xfrm>
                <a:off x="11610492" y="4137506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FB7FB81-CFF5-F6FD-023C-3DE8F8B59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0492" y="4137506"/>
                <a:ext cx="307713" cy="276999"/>
              </a:xfrm>
              <a:prstGeom prst="rect">
                <a:avLst/>
              </a:prstGeom>
              <a:blipFill>
                <a:blip r:embed="rId4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2354"/>
  <p:tag name="LATEXADDIN" val="\documentclass{article}&#10;\usepackage{amsmath}&#10;\pagestyle{empty}&#10;\begin{document}&#10;$\mathbf{F}_i$&#10;&#10;&#10;&#10;\end{document}"/>
  <p:tag name="IGUANATEXSIZE" val="12"/>
  <p:tag name="IGUANATEXCURSOR" val="9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1923.51"/>
  <p:tag name="LATEXADDIN" val="\documentclass{article}&#10;\usepackage{amsmath}&#10;\pagestyle{empty}&#10;\begin{document}&#10;$\mathbf{F}_i^\prime = \sum_{v_j \in N(v_i)} f(l_i, \mathbf{F}_j, l_j), \forall v_i \in \mathcal{V}$&#10;&#10;&#10;&#10;\end{document}"/>
  <p:tag name="IGUANATEXSIZE" val="12"/>
  <p:tag name="IGUANATEXCURSOR" val="18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2276"/>
  <p:tag name="ORIGINALWIDTH" val="2001.5"/>
  <p:tag name="LATEXADDIN" val="\documentclass{article}&#10;\usepackage{amsmath}&#10;\pagestyle{empty}&#10;\begin{document}&#10;&#10;$\mathbf{F}_{:,i}^\prime = \sum_{j = 1}^{d_1} \hat{g}_{i,j}(\mathbf{L}) \mathbf{F}_{:, j}~~i = 1, \cdots, d_2$&#10;&#10;&#10;&#10;\end{document}"/>
  <p:tag name="IGUANATEXSIZE" val="12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2276"/>
  <p:tag name="ORIGINALWIDTH" val="2559.43"/>
  <p:tag name="LATEXADDIN" val="\documentclass{article}&#10;\usepackage{amsmath}&#10;\pagestyle{empty}&#10;\begin{document}&#10;$\mathbf{F}_{:,i}^\prime = \sum_{j = 1}^{d_1} \theta_{j,i} (\mathbf{\tilde{D}^{-\frac12} \tilde{A} \tilde{D}^{-\frac12}} ) \mathbf{F}_{:, j}~~i = 1, \cdots, d_2$&#10;&#10;&#10;\end{document}"/>
  <p:tag name="IGUANATEXSIZE" val="12"/>
  <p:tag name="IGUANATEXCURSOR" val="24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15.823"/>
  <p:tag name="LATEXADDIN" val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/>
  <p:tag name="IGUANATEXSIZE" val="12"/>
  <p:tag name="IGUANATEXCURSOR" val="24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2276"/>
  <p:tag name="ORIGINALWIDTH" val="2001.5"/>
  <p:tag name="LATEXADDIN" val="\documentclass{article}&#10;\usepackage{amsmath}&#10;\pagestyle{empty}&#10;\begin{document}&#10;&#10;$\mathbf{F}_{:,i}^\prime = \sum_{j = 1}^{d_1} \hat{g}_{i,j}(\mathbf{L}) \mathbf{F}_{:, j}~~i = 1, \cdots, d_2$&#10;&#10;&#10;&#10;\end{document}"/>
  <p:tag name="IGUANATEXSIZE" val="12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2276"/>
  <p:tag name="ORIGINALWIDTH" val="2559.43"/>
  <p:tag name="LATEXADDIN" val="\documentclass{article}&#10;\usepackage{amsmath}&#10;\pagestyle{empty}&#10;\begin{document}&#10;$\mathbf{F}_{:,i}^\prime = \sum_{j = 1}^{d_1} \theta_{j,i} (\mathbf{\tilde{D}^{-\frac12} \tilde{A} \tilde{D}^{-\frac12}} ) \mathbf{F}_{:, j}~~i = 1, \cdots, d_2$&#10;&#10;&#10;\end{document}"/>
  <p:tag name="IGUANATEXSIZE" val="12"/>
  <p:tag name="IGUANATEXCURSOR" val="24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15.823"/>
  <p:tag name="LATEXADDIN" val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/>
  <p:tag name="IGUANATEXSIZE" val="12"/>
  <p:tag name="IGUANATEXCURSOR" val="24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2276"/>
  <p:tag name="ORIGINALWIDTH" val="2001.5"/>
  <p:tag name="LATEXADDIN" val="\documentclass{article}&#10;\usepackage{amsmath}&#10;\pagestyle{empty}&#10;\begin{document}&#10;&#10;$\mathbf{F}_{:,i}^\prime = \sum_{j = 1}^{d_1} \hat{g}_{i,j}(\mathbf{L}) \mathbf{F}_{:, j}~~i = 1, \cdots, d_2$&#10;&#10;&#10;&#10;\end{document}"/>
  <p:tag name="IGUANATEXSIZE" val="12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2276"/>
  <p:tag name="ORIGINALWIDTH" val="2559.43"/>
  <p:tag name="LATEXADDIN" val="\documentclass{article}&#10;\usepackage{amsmath}&#10;\pagestyle{empty}&#10;\begin{document}&#10;$\mathbf{F}_{:,i}^\prime = \sum_{j = 1}^{d_1} \theta_{j,i} (\mathbf{\tilde{D}^{-\frac12} \tilde{A} \tilde{D}^{-\frac12}} ) \mathbf{F}_{:, j}~~i = 1, \cdots, d_2$&#10;&#10;&#10;\end{document}"/>
  <p:tag name="IGUANATEXSIZE" val="12"/>
  <p:tag name="IGUANATEXCURSOR" val="24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304"/>
  <p:tag name="ORIGINALWIDTH" val="3192.351"/>
  <p:tag name="LATEXADDIN" val="\documentclass{article}&#10;\usepackage{amsmath}&#10;\usepackage{amsfonts}&#10;\usepackage{indentfirst}&#10;\usepackage{geometry}&#10;\pagestyle{empty}&#10;\begin{document}&#10;$\mathbf{F}^\prime = \mathbf{(\tilde{D}^{-\frac12} \tilde{A} \tilde{D}^{-\frac12}) F \Theta},~\text{with}~ \mathbf{\Theta} \in \mathbb{R}^{d_1 \times d_2}~\text{and}~\mathbf{\Theta}[j, i] = \theta_{j,i}$&#10;&#10;\end{document}"/>
  <p:tag name="IGUANATEXSIZE" val="12"/>
  <p:tag name="IGUANATEXCURSOR" val="35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985"/>
  <p:tag name="ORIGINALWIDTH" val="898.3877"/>
  <p:tag name="LATEXADDIN" val="\documentclass{article}&#10;\usepackage{amsmath}&#10;\pagestyle{empty}&#10;\begin{document}&#10;$\mathbf{\hat{A} = \tilde{D}^{-\frac12} \tilde{A} \tilde{D}^{-\frac12}}$&#10;&#10;&#10;\end{document}"/>
  <p:tag name="IGUANATEXSIZE" val="12"/>
  <p:tag name="IGUANATEXCURSOR" val="15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2354"/>
  <p:tag name="LATEXADDIN" val="\documentclass{article}&#10;\usepackage{amsmath}&#10;\pagestyle{empty}&#10;\begin{document}&#10;$\mathbf{F}_i$&#10;&#10;&#10;&#10;\end{document}"/>
  <p:tag name="IGUANATEXSIZE" val="12"/>
  <p:tag name="IGUANATEXCURSOR" val="9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588.6764"/>
  <p:tag name="LATEXADDIN" val="\documentclass{article}&#10;\usepackage{amsmath}&#10;\pagestyle{empty}&#10;\begin{document}&#10;$\mathbf{F}^\prime = \mathbf{\hat{A} F \Theta}$&#10;&#10;&#10;&#10;\end{document}"/>
  <p:tag name="IGUANATEXSIZE" val="12"/>
  <p:tag name="IGUANATEXCURSOR" val="12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87.73905"/>
  <p:tag name="LATEXADDIN" val="\documentclass{article}&#10;\usepackage{amsmath}&#10;\pagestyle{empty}&#10;\begin{document}&#10;$v_i$&#10;&#10;&#10;&#10;\end{document}"/>
  <p:tag name="IGUANATEXSIZE" val="12"/>
  <p:tag name="IGUANATEXCURSOR" val="8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1077.615"/>
  <p:tag name="LATEXADDIN" val="\documentclass{article}&#10;\usepackage{amsmath}&#10;\pagestyle{empty}&#10;\begin{document}&#10;$\mathbf{F}^\prime_i = \sum_j \mathbf{\hat{A}}[i,j] \mathbf{F}_j \mathbf{\Theta}$&#10;&#10;&#10;&#10;\end{document}"/>
  <p:tag name="IGUANATEXSIZE" val="12"/>
  <p:tag name="IGUANATEXCURSOR" val="16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985"/>
  <p:tag name="ORIGINALWIDTH" val="898.3877"/>
  <p:tag name="LATEXADDIN" val="\documentclass{article}&#10;\usepackage{amsmath}&#10;\pagestyle{empty}&#10;\begin{document}&#10;$\mathbf{\hat{A} = \tilde{D}^{-\frac12} \tilde{A} \tilde{D}^{-\frac12}}$&#10;&#10;&#10;\end{document}"/>
  <p:tag name="IGUANATEXSIZE" val="12"/>
  <p:tag name="IGUANATEXCURSOR" val="15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588.6764"/>
  <p:tag name="LATEXADDIN" val="\documentclass{article}&#10;\usepackage{amsmath}&#10;\pagestyle{empty}&#10;\begin{document}&#10;$\mathbf{F}^\prime = \mathbf{\hat{A} F \Theta}$&#10;&#10;&#10;&#10;\end{document}"/>
  <p:tag name="IGUANATEXSIZE" val="12"/>
  <p:tag name="IGUANATEXCURSOR" val="12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87.73905"/>
  <p:tag name="LATEXADDIN" val="\documentclass{article}&#10;\usepackage{amsmath}&#10;\pagestyle{empty}&#10;\begin{document}&#10;$v_i$&#10;&#10;&#10;&#10;\end{document}"/>
  <p:tag name="IGUANATEXSIZE" val="12"/>
  <p:tag name="IGUANATEXCURSOR" val="8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1077.615"/>
  <p:tag name="LATEXADDIN" val="\documentclass{article}&#10;\usepackage{amsmath}&#10;\pagestyle{empty}&#10;\begin{document}&#10;$\mathbf{F}^\prime_i = \sum_j \mathbf{\hat{A}}[i,j] \mathbf{F}_j \mathbf{\Theta}$&#10;&#10;&#10;&#10;\end{document}"/>
  <p:tag name="IGUANATEXSIZE" val="12"/>
  <p:tag name="IGUANATEXCURSOR" val="16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729.284"/>
  <p:tag name="LATEXADDIN" val="\documentclass{article}&#10;\usepackage{amsmath}&#10;\pagestyle{empty}&#10;\begin{document}&#10;$\mathbf{\hat{A}}[i,j]  = 0~\text{for}~v_j \notin \mathcal{N}(v_i) \cup \{v_i\}$&#10;&#10;&#10;\end{document}"/>
  <p:tag name="IGUANATEXSIZE" val="12"/>
  <p:tag name="IGUANATEXCURSOR" val="16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985"/>
  <p:tag name="ORIGINALWIDTH" val="898.3877"/>
  <p:tag name="LATEXADDIN" val="\documentclass{article}&#10;\usepackage{amsmath}&#10;\pagestyle{empty}&#10;\begin{document}&#10;$\mathbf{\hat{A} = \tilde{D}^{-\frac12} \tilde{A} \tilde{D}^{-\frac12}}$&#10;&#10;&#10;\end{document}"/>
  <p:tag name="IGUANATEXSIZE" val="12"/>
  <p:tag name="IGUANATEXCURSOR" val="15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588.6764"/>
  <p:tag name="LATEXADDIN" val="\documentclass{article}&#10;\usepackage{amsmath}&#10;\pagestyle{empty}&#10;\begin{document}&#10;$\mathbf{F}^\prime = \mathbf{\hat{A} F \Theta}$&#10;&#10;&#10;&#10;\end{document}"/>
  <p:tag name="IGUANATEXSIZE" val="12"/>
  <p:tag name="IGUANATEXCURSOR" val="12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62.99213"/>
  <p:tag name="LATEXADDIN" val="\documentclass{article}&#10;\usepackage{amsmath}&#10;\pagestyle{empty}&#10;\begin{document}&#10;$l_i$&#10;&#10;&#10;\end{document}"/>
  <p:tag name="IGUANATEXSIZE" val="12"/>
  <p:tag name="IGUANATEXCURSOR" val="8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87.73905"/>
  <p:tag name="LATEXADDIN" val="\documentclass{article}&#10;\usepackage{amsmath}&#10;\pagestyle{empty}&#10;\begin{document}&#10;$v_i$&#10;&#10;&#10;&#10;\end{document}"/>
  <p:tag name="IGUANATEXSIZE" val="12"/>
  <p:tag name="IGUANATEXCURSOR" val="8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1077.615"/>
  <p:tag name="LATEXADDIN" val="\documentclass{article}&#10;\usepackage{amsmath}&#10;\pagestyle{empty}&#10;\begin{document}&#10;$\mathbf{F}^\prime_i = \sum_j \mathbf{\hat{A}}[i,j] \mathbf{F}_j \mathbf{\Theta}$&#10;&#10;&#10;&#10;\end{document}"/>
  <p:tag name="IGUANATEXSIZE" val="12"/>
  <p:tag name="IGUANATEXCURSOR" val="16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729.284"/>
  <p:tag name="LATEXADDIN" val="\documentclass{article}&#10;\usepackage{amsmath}&#10;\pagestyle{empty}&#10;\begin{document}&#10;$\mathbf{\hat{A}}[i,j]  = 0~\text{for}~v_j \notin \mathcal{N}(v_i) \cup \{v_i\}$&#10;&#10;&#10;\end{document}"/>
  <p:tag name="IGUANATEXSIZE" val="12"/>
  <p:tag name="IGUANATEXCURSOR" val="16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4777"/>
  <p:tag name="ORIGINALWIDTH" val="2673.416"/>
  <p:tag name="LATEXADDIN" val="\documentclass{article}&#10;\usepackage{amsmath}&#10;\pagestyle{empty}&#10;\begin{document}&#10;&#10;$\mathbf{F}^\prime_i = \sum_j \mathbf{\hat{A}}[i,j] \mathbf{F}_j \mathbf{\Theta} = \sum_{v_j \in \mathcal{N}(v_i) \cup \{v_i\}} \mathbf{\hat{A}}[i,j] \mathbf{F}_j \mathbf{\Theta}$&#10;&#10;&#10;&#10;\end{document}"/>
  <p:tag name="IGUANATEXSIZE" val="12"/>
  <p:tag name="IGUANATEXCURSOR" val="26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4777"/>
  <p:tag name="ORIGINALWIDTH" val="2673.416"/>
  <p:tag name="LATEXADDIN" val="\documentclass{article}&#10;\usepackage{amsmath}&#10;\pagestyle{empty}&#10;\begin{document}&#10;&#10;$\mathbf{F}^\prime_i = \sum_j \mathbf{\hat{A}}[i,j] \mathbf{F}_j \mathbf{\Theta} = \sum_{v_j \in \mathcal{N}(v_i) \cup \{v_i\}} \mathbf{\hat{A}}[i,j] \mathbf{F}_j \mathbf{\Theta}$&#10;&#10;&#10;&#10;\end{document}"/>
  <p:tag name="IGUANATEXSIZE" val="12"/>
  <p:tag name="IGUANATEXCURSOR" val="26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1923.51"/>
  <p:tag name="LATEXADDIN" val="\documentclass{article}&#10;\usepackage{amsmath}&#10;\pagestyle{empty}&#10;\begin{document}&#10;$\mathbf{F}_i^\prime = \sum_{v_j \in N(v_i)} f(l_i, \mathbf{F}_j, l_j), \forall v_i \in \mathcal{V}$&#10;&#10;&#10;&#10;\end{document}"/>
  <p:tag name="IGUANATEXSIZE" val="12"/>
  <p:tag name="IGUANATEXCURSOR" val="18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7.4765"/>
  <p:tag name="LATEXADDIN" val="\documentclass{article}&#10;\usepackage{amsmath}&#10;\pagestyle{empty}&#10;\begin{document}&#10;$f(\cdot)$&#10;&#10;&#10;&#10;\end{document}"/>
  <p:tag name="IGUANATEXSIZE" val="12"/>
  <p:tag name="IGUANATEXCURSOR" val="9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1686.539"/>
  <p:tag name="LATEXADDIN" val="\documentclass{article}&#10;\usepackage{amsmath}&#10;\pagestyle{empty}&#10;\begin{document}&#10;$\mathcal{N}_S(v_i) = \textbf{SAMPLE}(\mathcal{N}(v_i), S)$&#10;&#10;&#10;&#10;&#10;\end{document}"/>
  <p:tag name="IGUANATEXSIZE" val="12"/>
  <p:tag name="IGUANATEXCURSOR" val="10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1686.539"/>
  <p:tag name="LATEXADDIN" val="\documentclass{article}&#10;\usepackage{amsmath}&#10;\pagestyle{empty}&#10;\begin{document}&#10;$\mathcal{N}_S(v_i) = \textbf{SAMPLE}(\mathcal{N}(v_i), S)$&#10;&#10;&#10;&#10;&#10;\end{document}"/>
  <p:tag name="IGUANATEXSIZE" val="12"/>
  <p:tag name="IGUANATEXCURSOR" val="10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2.4672"/>
  <p:tag name="LATEXADDIN" val="\documentclass{article}&#10;\usepackage{amsmath}&#10;\pagestyle{empty}&#10;\begin{document}&#10;$M_k()$&#10;&#10;&#10;&#10;\end{document}"/>
  <p:tag name="IGUANATEXSIZE" val="12"/>
  <p:tag name="IGUANATEXCURSOR" val="8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116.2354"/>
  <p:tag name="LATEXADDIN" val="\documentclass{article}&#10;\usepackage{amsmath}&#10;\pagestyle{empty}&#10;\begin{document}&#10;$\mathbf{F}_i^\prime$&#10;&#10;&#10;\end{document}"/>
  <p:tag name="IGUANATEXSIZE" val="12"/>
  <p:tag name="IGUANATEXCURSOR" val="10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2.7221"/>
  <p:tag name="LATEXADDIN" val="\documentclass{article}&#10;\usepackage{amsmath}&#10;\pagestyle{empty}&#10;\begin{document}&#10;$U_k()$&#10;&#10;&#10;&#10;&#10;\end{document}"/>
  <p:tag name="IGUANATEXSIZE" val="12"/>
  <p:tag name="IGUANATEXCURSOR" val="8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553.431"/>
  <p:tag name="LATEXADDIN" val="\documentclass{article}&#10;\usepackage{amsmath}&#10;\pagestyle{empty}&#10;\begin{document}&#10;&#10;$ \mathbf{F}_{out}^{(k)}  = (1 - \beta)  \hat{\mathbf{A}} \mathbf{F}_{out}^{(k - 1)} + \beta \mathbf{F}_{tr}, ~~~ k = 1, \cdots, K$&#10;&#10;&#10;&#10;\end{document}"/>
  <p:tag name="IGUANATEXSIZE" val="12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553.431"/>
  <p:tag name="LATEXADDIN" val="\documentclass{article}&#10;\usepackage{amsmath}&#10;\pagestyle{empty}&#10;\begin{document}&#10;&#10;$ \mathbf{F}_{out}^{(k)}  = (1 - \beta)  \hat{\mathbf{A}} \mathbf{F}_{out}^{(k - 1)} + \beta \mathbf{F}_{tr}, ~~~ k = 1, \cdots, K$&#10;&#10;&#10;&#10;\end{document}"/>
  <p:tag name="IGUANATEXSIZE" val="12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1923.51"/>
  <p:tag name="LATEXADDIN" val="\documentclass{article}&#10;\usepackage{amsmath}&#10;\pagestyle{empty}&#10;\begin{document}&#10;$\mathbf{F}_i^\prime = \sum_{v_j \in N(v_i)} f(l_i, \mathbf{F}_j, l_j), \forall v_i \in \mathcal{V}$&#10;&#10;&#10;&#10;\end{document}"/>
  <p:tag name="IGUANATEXSIZE" val="12"/>
  <p:tag name="IGUANATEXCURSOR" val="18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534.6832"/>
  <p:tag name="LATEXADDIN" val="\documentclass{article}&#10;\usepackage{amsmath}&#10;\pagestyle{empty}&#10;\begin{document}&#10;$\mathbf{F}^\prime = \mathbf{F}_{out}^{(K)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553.431"/>
  <p:tag name="LATEXADDIN" val="\documentclass{article}&#10;\usepackage{amsmath}&#10;\pagestyle{empty}&#10;\begin{document}&#10;&#10;$ \mathbf{F}_{out}^{(k)}  = (1 - \beta)  \hat{\mathbf{A}} \mathbf{F}_{out}^{(k - 1)} + \beta \mathbf{F}_{tr}, ~~~ k = 1, \cdots, K$&#10;&#10;&#10;&#10;\end{document}"/>
  <p:tag name="IGUANATEXSIZE" val="12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534.6832"/>
  <p:tag name="LATEXADDIN" val="\documentclass{article}&#10;\usepackage{amsmath}&#10;\pagestyle{empty}&#10;\begin{document}&#10;$\mathbf{F}^\prime = \mathbf{F}_{out}^{(K)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21.4473"/>
  <p:tag name="LATEXADDIN" val="\documentclass{article}&#10;\usepackage{amsmath}&#10;\pagestyle{empty}&#10;\begin{document}&#10;$K \to \infty$&#10;&#10;&#10;&#10;\end{document}"/>
  <p:tag name="IGUANATEXSIZE" val="12"/>
  <p:tag name="IGUANATEXCURSOR" val="9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567.6791"/>
  <p:tag name="LATEXADDIN" val="\documentclass{article}&#10;\usepackage{amsmath}&#10;\pagestyle{empty}&#10;\begin{document}&#10;$ \mathbf{ F^\prime = \hat{A} F}_{tr}   $&#10;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557.1803"/>
  <p:tag name="LATEXADDIN" val="\documentclass{article}&#10;\usepackage{amsmath}&#10;\pagestyle{empty}&#10;\begin{document}&#10;$ \mathbf{ F^\prime = P F}_{tr}   $&#10;&#10;&#10;&#10;\end{document}"/>
  <p:tag name="IGUANATEXSIZE" val="12"/>
  <p:tag name="IGUANATEXCURSOR" val="11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8.4627"/>
  <p:tag name="ORIGINALWIDTH" val="1337.083"/>
  <p:tag name="LATEXADDIN" val="\documentclass{article}&#10;\usepackage{amsmath}&#10;\pagestyle{empty}&#10;\begin{document}&#10;\begin{equation}&#10;\mathbf{F}^\prime_i = \sum_{v_j \in \mathcal{N}(v_i) \cup \{v_i\}} \alpha_{ij} \mathbf{F}_{tr} &#10;\nonumber&#10;\end{equation}&#10;&#10;&#10;&#10;\end{document}"/>
  <p:tag name="IGUANATEXSIZE" val="20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658.043"/>
  <p:tag name="LATEXADDIN" val="\documentclass{article}&#10;\usepackage{amsmath}&#10;\pagestyle{empty}&#10;\begin{document}&#10;$ \mathbf{F}_{out}^{(k)}  = (1 - \beta)  \hat{\mathbf{A}} \mathbf{F}_{out}^{(k - 1)} + \beta \mathbf{F}_{tr}$&#10;&#10;&#10;\end{document}"/>
  <p:tag name="IGUANATEXSIZE" val="12"/>
  <p:tag name="IGUANATEXCURSOR" val="190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7.4765"/>
  <p:tag name="LATEXADDIN" val="\documentclass{article}&#10;\usepackage{amsmath}&#10;\pagestyle{empty}&#10;\begin{document}&#10;$f(\cdot)$&#10;&#10;&#10;&#10;\end{document}"/>
  <p:tag name="IGUANATEXSIZE" val="12"/>
  <p:tag name="IGUANATEXCURSOR" val="9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534.6832"/>
  <p:tag name="LATEXADDIN" val="\documentclass{article}&#10;\usepackage{amsmath}&#10;\pagestyle{empty}&#10;\begin{document}&#10;$\mathbf{F}^\prime = \mathbf{F}_{out}^{(K)}$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454.068"/>
  <p:tag name="LATEXADDIN" val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/>
  <p:tag name="IGUANATEXSIZE" val="20"/>
  <p:tag name="IGUANATEXCURSOR" val="38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557.1803"/>
  <p:tag name="LATEXADDIN" val="\documentclass{article}&#10;\usepackage{amsmath}&#10;\pagestyle{empty}&#10;\begin{document}&#10;$ \mathbf{ F^\prime = P F}_{tr}   $&#10;&#10;&#10;&#10;\end{document}"/>
  <p:tag name="IGUANATEXSIZE" val="12"/>
  <p:tag name="IGUANATEXCURSOR" val="11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454.068"/>
  <p:tag name="LATEXADDIN" val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/>
  <p:tag name="IGUANATEXSIZE" val="20"/>
  <p:tag name="IGUANATEXCURSOR" val="38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557.1803"/>
  <p:tag name="LATEXADDIN" val="\documentclass{article}&#10;\usepackage{amsmath}&#10;\pagestyle{empty}&#10;\begin{document}&#10;$ \mathbf{ F^\prime = P F}_{tr}   $&#10;&#10;&#10;&#10;\end{document}"/>
  <p:tag name="IGUANATEXSIZE" val="12"/>
  <p:tag name="IGUANATEXCURSOR" val="11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454.068"/>
  <p:tag name="LATEXADDIN" val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/>
  <p:tag name="IGUANATEXSIZE" val="20"/>
  <p:tag name="IGUANATEXCURSOR" val="38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2171"/>
  <p:tag name="ORIGINALWIDTH" val="1600.3"/>
  <p:tag name="LATEXADDIN" val="\documentclass{article}&#10;\usepackage{amsmath}&#10;\pagestyle{empty}&#10;\begin{document}&#10;\begin{equation}&#10;\mathbf{F}^\prime = \frac1{1 + c} (\mathbf{I}  - \frac{c}{1 + c}  \mathbf{\hat{A}})^{-1} \mathbf{F}_{tr}&#10;\nonumber&#10;\end{equation}&#10;&#10;&#10;\end{document}"/>
  <p:tag name="IGUANATEXSIZE" val="12"/>
  <p:tag name="IGUANATEXCURSOR" val="2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557.1803"/>
  <p:tag name="LATEXADDIN" val="\documentclass{article}&#10;\usepackage{amsmath}&#10;\pagestyle{empty}&#10;\begin{document}&#10;$ \mathbf{ F^\prime = P F}_{tr}   $&#10;&#10;&#10;&#10;\end{document}"/>
  <p:tag name="IGUANATEXSIZE" val="12"/>
  <p:tag name="IGUANATEXCURSOR" val="11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66.4042"/>
  <p:tag name="LATEXADDIN" val="\documentclass{article}&#10;\usepackage{amsmath}&#10;\pagestyle{empty}&#10;\begin{document}&#10;$G = (V, E, W)$&#10;&#10;&#10;&#10;&#10;\end{document}"/>
  <p:tag name="IGUANATEXSIZE" val="12"/>
  <p:tag name="IGUANATEXCURSOR" val="0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454.068"/>
  <p:tag name="LATEXADDIN" val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/>
  <p:tag name="IGUANATEXSIZE" val="20"/>
  <p:tag name="IGUANATEXCURSOR" val="38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2171"/>
  <p:tag name="ORIGINALWIDTH" val="1600.3"/>
  <p:tag name="LATEXADDIN" val="\documentclass{article}&#10;\usepackage{amsmath}&#10;\pagestyle{empty}&#10;\begin{document}&#10;\begin{equation}&#10;\mathbf{F}^\prime = \frac1{1 + c} (\mathbf{I}  - \frac{c}{1 + c}  \mathbf{\hat{A}})^{-1} \mathbf{F}_{tr}&#10;\nonumber&#10;\end{equation}&#10;&#10;&#10;\end{document}"/>
  <p:tag name="IGUANATEXSIZE" val="12"/>
  <p:tag name="IGUANATEXCURSOR" val="2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629.9213"/>
  <p:tag name="LATEXADDIN" val="\documentclass{article}&#10;\usepackage{amsmath}&#10;\pagestyle{empty}&#10;\begin{document}&#10;$\textit{Set}~\beta = \frac1{1 + c}&#10;$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557.1803"/>
  <p:tag name="LATEXADDIN" val="\documentclass{article}&#10;\usepackage{amsmath}&#10;\pagestyle{empty}&#10;\begin{document}&#10;$ \mathbf{ F^\prime = P F}_{tr}   $&#10;&#10;&#10;&#10;\end{document}"/>
  <p:tag name="IGUANATEXSIZE" val="12"/>
  <p:tag name="IGUANATEXCURSOR" val="11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5.343"/>
  <p:tag name="LATEXADDIN" val="\documentclass{article}&#10;\usepackage{amsmath}&#10;\pagestyle{empty}&#10;\begin{document}&#10;$\mathbf{P} = \beta (\mathbf{I} - (1 - \beta) \hat{\mathbf{A}})^{-1}  $&#10;&#10;&#10;&#10;\end{document}"/>
  <p:tag name="IGUANATEXSIZE" val="12"/>
  <p:tag name="IGUANATEXCURSOR" val="11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454.068"/>
  <p:tag name="LATEXADDIN" val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/>
  <p:tag name="IGUANATEXSIZE" val="20"/>
  <p:tag name="IGUANATEXCURSOR" val="38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567.6791"/>
  <p:tag name="LATEXADDIN" val="\documentclass{article}&#10;\usepackage{amsmath}&#10;\pagestyle{empty}&#10;\begin{document}&#10;$\mathbf{F^\prime = \hat{A} F}_{tr}&#10;$&#10;&#10;&#10;&#10;\end{document}"/>
  <p:tag name="IGUANATEXSIZE" val="20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454.068"/>
  <p:tag name="LATEXADDIN" val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/>
  <p:tag name="IGUANATEXSIZE" val="20"/>
  <p:tag name="IGUANATEXCURSOR" val="38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2383.202"/>
  <p:tag name="LATEXADDIN" val="\documentclass{article}&#10;\usepackage{amsmath}&#10;\pagestyle{empty}&#10;\begin{document}&#10;$\mathbf{F}^\prime \gets  \mathbf{F}_{tr} - b \cdot \left. \frac {\partial \mathcal{L}} {\partial  \mathbf{F}^\prime } \right | = (1 – 2bc) \mathbf{F}_{tr} + 2bc \mathbf{\hat{A}} \mathbf{F}_{tr}&#10;$&#10;&#10;&#10;&#10;\end{document}"/>
  <p:tag name="IGUANATEXSIZE" val="12"/>
  <p:tag name="IGUANATEXCURSOR" val="27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2.9509"/>
  <p:tag name="LATEXADDIN" val="\documentclass{article}&#10;\usepackage{amsmath}&#10;\pagestyle{empty}&#10;\begin{document}&#10;$n = |V|$&#10;&#10;&#10;&#10;\end{document}"/>
  <p:tag name="IGUANATEXSIZE" val="12"/>
  <p:tag name="IGUANATEXCURSOR" val="90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567.6791"/>
  <p:tag name="LATEXADDIN" val="\documentclass{article}&#10;\usepackage{amsmath}&#10;\pagestyle{empty}&#10;\begin{document}&#10;$\mathbf{F^\prime = \hat{A} F}_{tr}&#10;$&#10;&#10;&#10;&#10;\end{document}"/>
  <p:tag name="IGUANATEXSIZE" val="20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454.068"/>
  <p:tag name="LATEXADDIN" val="\documentclass{article}&#10;\usepackage{amsmath}&#10;\pagestyle{empty}&#10;\begin{document}&#10;\begin{equation} \arg \min_{\mathbf{F}^\prime }  \mathcal{L} (  \mathbf{F}^\prime ) = \lVert   \mathbf{F}^\prime -\mathbf{F}_{tr}  \rVert_{F}^2 + c \cdot \frac12 \sum_{i \in \mathcal{V} }  \frac1{|\mathcal{N}(i)|}  \sum_{i \in \mathcal{N}(i)} \lVert  \mathbf{F}^\prime_i - \mathbf{F}^\prime_j \rVert_2^2&#10; \nonumber&#10;\end{equation}&#10;&#10;&#10;&#10;\end{document}"/>
  <p:tag name="IGUANATEXSIZE" val="20"/>
  <p:tag name="IGUANATEXCURSOR" val="38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2383.202"/>
  <p:tag name="LATEXADDIN" val="\documentclass{article}&#10;\usepackage{amsmath}&#10;\pagestyle{empty}&#10;\begin{document}&#10;$\mathbf{F}^\prime \gets  \mathbf{F}_{tr} - b \cdot \left. \frac {\partial \mathcal{L}} {\partial  \mathbf{F}^\prime } \right | = (1 – 2bc) \mathbf{F}_{tr} + 2bc \mathbf{\hat{A}} \mathbf{F}_{tr}&#10;$&#10;&#10;&#10;&#10;\end{document}"/>
  <p:tag name="IGUANATEXSIZE" val="12"/>
  <p:tag name="IGUANATEXCURSOR" val="27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530.1837"/>
  <p:tag name="LATEXADDIN" val="\documentclass{article}&#10;\usepackage{amsmath}&#10;\pagestyle{empty}&#10;\begin{document}&#10;$\textit{Set}~b = \frac1{2c}&#10;$&#10;&#10;&#10;&#10;\end{document}"/>
  <p:tag name="IGUANATEXSIZE" val="12"/>
  <p:tag name="IGUANATEXCURSOR" val="10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567.6791"/>
  <p:tag name="LATEXADDIN" val="\documentclass{article}&#10;\usepackage{amsmath}&#10;\pagestyle{empty}&#10;\begin{document}&#10;$\mathbf{F^\prime = \hat{A} F}_{tr}&#10;$&#10;&#10;&#10;&#10;\end{document}"/>
  <p:tag name="IGUANATEXSIZE" val="20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440.57"/>
  <p:tag name="LATEXADDIN" val="\documentclass{article}&#10;\usepackage{amsmath}&#10;\pagestyle{empty}&#10;\begin{document}&#10;\begin{equation} \arg \min_{\mathbf{F}^\prime }  \mathcal{L} (  \mathbf{F}^\prime ) = \lVert   \mathbf{F}^\prime -\mathbf{F}_{tr}  \rVert_{F}^2 + \cdot \frac12 \sum_{i \in \mathcal{V} } c_i \frac1{|\mathcal{N}(i)|}  \sum_{i \in \mathcal{N}(i)} \lVert  \mathbf{F}^\prime_i - \mathbf{F}^\prime_j \rVert_2^2 \nonumber&#10;\end{equation}&#10;&#10;&#10;&#10;\end{document}"/>
  <p:tag name="IGUANATEXSIZE" val="20"/>
  <p:tag name="IGUANATEXCURSOR" val="29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440.57"/>
  <p:tag name="LATEXADDIN" val="\documentclass{article}&#10;\usepackage{amsmath}&#10;\pagestyle{empty}&#10;\begin{document}&#10;\begin{equation} \arg \min_{\mathbf{F}^\prime }  \mathcal{L} (  \mathbf{F}^\prime ) = \lVert   \mathbf{F}^\prime -\mathbf{F}_{tr}  \rVert_{F}^2 + \cdot \frac12 \sum_{i \in \mathcal{V} } c_i \frac1{|\mathcal{N}(i)|}  \sum_{i \in \mathcal{N}(i)} \lVert  \mathbf{F}^\prime_i - \mathbf{F}^\prime_j \rVert_2^2 \nonumber&#10;\end{equation}&#10;&#10;&#10;&#10;\end{document}"/>
  <p:tag name="IGUANATEXSIZE" val="20"/>
  <p:tag name="IGUANATEXCURSOR" val="29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3181.852"/>
  <p:tag name="LATEXADDIN" val="\documentclass{article}&#10;\usepackage{amsmath}&#10;\pagestyle{empty}&#10;\begin{document}&#10;\begin{equation}&#10;= \left (1 – b_i \sum_{j \in \mathcal{N}(i)} (c_i + c_j) \right ) \mathbf{F}_{tr}[i, :] + \sum_{j \in \mathcal{N}(i)} b_i (c_i + c_j) \mathbf{F}_{tr} [j, :]&#10;\nonumber&#10;\end{equation}&#10;&#10;&#10;&#10;\end{document}"/>
  <p:tag name="IGUANATEXSIZE" val="12"/>
  <p:tag name="IGUANATEXCURSOR" val="25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440.57"/>
  <p:tag name="LATEXADDIN" val="\documentclass{article}&#10;\usepackage{amsmath}&#10;\pagestyle{empty}&#10;\begin{document}&#10;\begin{equation} \arg \min_{\mathbf{F}^\prime }  \mathcal{L} (  \mathbf{F}^\prime ) = \lVert   \mathbf{F}^\prime -\mathbf{F}_{tr}  \rVert_{F}^2 + \cdot \frac12 \sum_{i \in \mathcal{V} } c_i \frac1{|\mathcal{N}(i)|}  \sum_{i \in \mathcal{N}(i)} \lVert  \mathbf{F}^\prime_i - \mathbf{F}^\prime_j \rVert_2^2 \nonumber&#10;\end{equation}&#10;&#10;&#10;&#10;\end{document}"/>
  <p:tag name="IGUANATEXSIZE" val="20"/>
  <p:tag name="IGUANATEXCURSOR" val="29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3181.852"/>
  <p:tag name="LATEXADDIN" val="\documentclass{article}&#10;\usepackage{amsmath}&#10;\pagestyle{empty}&#10;\begin{document}&#10;\begin{equation}&#10;= \left (1 – b_i \sum_{j \in \mathcal{N}(i)} (c_i + c_j) \right ) \mathbf{F}_{tr}[i, :] + \sum_{j \in \mathcal{N}(i)} b_i (c_i + c_j) \mathbf{F}_{tr} [j, :]&#10;\nonumber&#10;\end{equation}&#10;&#10;&#10;&#10;\end{document}"/>
  <p:tag name="IGUANATEXSIZE" val="12"/>
  <p:tag name="IGUANATEXCURSOR" val="25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567.6791"/>
  <p:tag name="LATEXADDIN" val="\documentclass{article}&#10;\usepackage{amsmath}&#10;\usepackage{amsfonts}&#10;\usepackage{indentfirst}&#10;\usepackage{geometry}&#10;\pagestyle{empty}&#10;\begin{document}&#10;$W \in \mathbb{R}^{n \times n}$&#10;&#10;&#10;\end{document}"/>
  <p:tag name="IGUANATEXSIZE" val="20"/>
  <p:tag name="IGUANATEXCURSOR" val="18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465.317"/>
  <p:tag name="LATEXADDIN" val="\documentclass{article}&#10;\usepackage{amsmath}&#10;\pagestyle{empty}&#10;\begin{document}&#10;&#10;$&#10;\textit{Set}~\sum_{j \in \mathcal{N} (i)} b_i (c_i + c_j) = 1&#10;$&#10;&#10;&#10;&#10;\end{document}"/>
  <p:tag name="IGUANATEXSIZE" val="20"/>
  <p:tag name="IGUANATEXCURSOR" val="14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3440.57"/>
  <p:tag name="LATEXADDIN" val="\documentclass{article}&#10;\usepackage{amsmath}&#10;\pagestyle{empty}&#10;\begin{document}&#10;\begin{equation} \arg \min_{\mathbf{F}^\prime }  \mathcal{L} (  \mathbf{F}^\prime ) = \lVert   \mathbf{F}^\prime -\mathbf{F}_{tr}  \rVert_{F}^2 + \cdot \frac12 \sum_{i \in \mathcal{V} } c_i \frac1{|\mathcal{N}(i)|}  \sum_{i \in \mathcal{N}(i)} \lVert  \mathbf{F}^\prime_i - \mathbf{F}^\prime_j \rVert_2^2 \nonumber&#10;\end{equation}&#10;&#10;&#10;&#10;\end{document}"/>
  <p:tag name="IGUANATEXSIZE" val="20"/>
  <p:tag name="IGUANATEXCURSOR" val="29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3181.852"/>
  <p:tag name="LATEXADDIN" val="\documentclass{article}&#10;\usepackage{amsmath}&#10;\pagestyle{empty}&#10;\begin{document}&#10;\begin{equation}&#10;= \left (1 – b_i \sum_{j \in \mathcal{N}(i)} (c_i + c_j) \right ) \mathbf{F}_{tr}[i, :] + \sum_{j \in \mathcal{N}(i)} b_i (c_i + c_j) \mathbf{F}_{tr} [j, :]&#10;\nonumber&#10;\end{equation}&#10;&#10;&#10;&#10;\end{document}"/>
  <p:tag name="IGUANATEXSIZE" val="12"/>
  <p:tag name="IGUANATEXCURSOR" val="25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465.317"/>
  <p:tag name="LATEXADDIN" val="\documentclass{article}&#10;\usepackage{amsmath}&#10;\pagestyle{empty}&#10;\begin{document}&#10;&#10;$&#10;\textit{Set}~\sum_{j \in \mathcal{N} (i)} b_i (c_i + c_j) = 1&#10;$&#10;&#10;&#10;&#10;\end{document}"/>
  <p:tag name="IGUANATEXSIZE" val="20"/>
  <p:tag name="IGUANATEXCURSOR" val="14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3184.102"/>
  <p:tag name="LATEXADDIN" val="\documentclass{article}&#10;\usepackage{amsmath}&#10;\pagestyle{empty}&#10;\begin{document}&#10;\begin{equation}&#10;\mathbf{F}^\prime_i  \gets \sum_{j \in \mathcal{N}(i)} b_i (c_i + c_j) \mathbf{F}_{tr} [j, :],~\text{where}~\sum_{j \in \mathcal{N} (i)} b_i (c_i + c_j) = 1&#10;\nonumber&#10;\end{equation}&#10;&#10;&#10;&#10;\end{document}"/>
  <p:tag name="IGUANATEXSIZE" val="12"/>
  <p:tag name="IGUANATEXCURSOR" val="20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3184.102"/>
  <p:tag name="LATEXADDIN" val="\documentclass{article}&#10;\usepackage{amsmath}&#10;\pagestyle{empty}&#10;\begin{document}&#10;\begin{equation}&#10;\mathbf{F}^\prime_i  \gets \sum_{j \in \mathcal{N}(i)} b_i (c_i + c_j) \mathbf{F}_{tr} [j, :],~\text{where}~\sum_{j \in \mathcal{N} (i)} b_i (c_i + c_j) = 1&#10;\nonumber&#10;\end{equation}&#10;&#10;&#10;&#10;\end{document}"/>
  <p:tag name="IGUANATEXSIZE" val="12"/>
  <p:tag name="IGUANATEXCURSOR" val="20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070.866"/>
  <p:tag name="LATEXADDIN" val="\documentclass{article}&#10;\usepackage{amsmath}&#10;\pagestyle{empty}&#10;\begin{document}&#10;$\textit{Let}~\alpha_{ij} = b_i (c_i + c_j)&#10;$&#10;&#10;&#10;&#10;\end{document}"/>
  <p:tag name="IGUANATEXSIZE" val="20"/>
  <p:tag name="IGUANATEXCURSOR" val="12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3184.102"/>
  <p:tag name="LATEXADDIN" val="\documentclass{article}&#10;\usepackage{amsmath}&#10;\pagestyle{empty}&#10;\begin{document}&#10;\begin{equation}&#10;\mathbf{F}^\prime_i  \gets \sum_{j \in \mathcal{N}(i)} b_i (c_i + c_j) \mathbf{F}_{tr} [j, :],~\text{where}~\sum_{j \in \mathcal{N} (i)} b_i (c_i + c_j) = 1&#10;\nonumber&#10;\end{equation}&#10;&#10;&#10;&#10;\end{document}"/>
  <p:tag name="IGUANATEXSIZE" val="12"/>
  <p:tag name="IGUANATEXCURSOR" val="20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070.866"/>
  <p:tag name="LATEXADDIN" val="\documentclass{article}&#10;\usepackage{amsmath}&#10;\pagestyle{empty}&#10;\begin{document}&#10;$\textit{Let}~\alpha_{ij} = b_i (c_i + c_j)&#10;$&#10;&#10;&#10;&#10;\end{document}"/>
  <p:tag name="IGUANATEXSIZE" val="20"/>
  <p:tag name="IGUANATEXCURSOR" val="12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.9557"/>
  <p:tag name="ORIGINALWIDTH" val="4275.965"/>
  <p:tag name="LATEXADDIN" val="\documentclass{article}&#10;\usepackage{amsmath}&#10;\pagestyle{empty}&#10;\begin{document}&#10;\begin{equation}&#10;\mathbf{F}_i^\prime = \sum_{j \in \mathcal{N}(i)} \alpha_{ij} \mathbf{F}_{tr} [j, :], ~\text{where}~e_{ij} = f(  \mathbf{F}_{tr}[i, :], \mathbf{F}_{tr}[j, :]   ),  \alpha_{ij} = \frac {\text{exp}(e_{ij})} { \sum_{k \in \mathcal{N} (i)} \text{exp}(e_{ik})}&#10;\nonumber&#10;\end{equation}&#10;&#10;&#10;&#10;\end{document}"/>
  <p:tag name="IGUANATEXSIZE" val="12"/>
  <p:tag name="IGUANATEXCURSOR" val="19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41.4323"/>
  <p:tag name="LATEXADDIN" val="\documentclass{article}&#10;\usepackage{amsmath}&#10;\usepackage{amsfonts}&#10;\usepackage{indentfirst}&#10;\usepackage{geometry}&#10;\pagestyle{empty}&#10;\begin{document}&#10;$X \in \mathbb{R} ^ {n \times d}$&#10;&#10;&#10;\end{document}"/>
  <p:tag name="IGUANATEXSIZE" val="20"/>
  <p:tag name="IGUANATEXCURSOR" val="18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7263"/>
  <p:tag name="ORIGINALWIDTH" val="2026.997"/>
  <p:tag name="LATEXADDIN" val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/>
  <p:tag name="IGUANATEXSIZE" val="12"/>
  <p:tag name="IGUANATEXCURSOR" val="28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7263"/>
  <p:tag name="ORIGINALWIDTH" val="2026.997"/>
  <p:tag name="LATEXADDIN" val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/>
  <p:tag name="IGUANATEXSIZE" val="12"/>
  <p:tag name="IGUANATEXCURSOR" val="28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7263"/>
  <p:tag name="ORIGINALWIDTH" val="2026.997"/>
  <p:tag name="LATEXADDIN" val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/>
  <p:tag name="IGUANATEXSIZE" val="12"/>
  <p:tag name="IGUANATEXCURSOR" val="28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2232.471"/>
  <p:tag name="LATEXADDIN" val="\documentclass{article}&#10;\usepackage{amsmath}&#10;\pagestyle{empty}&#10;\begin{document}&#10;\begin{equation}&#10;\mathcal{R} (\mathbf{F}^\prime)  = c \cdot \frac12 \sum_{i \in \mathcal{V} }  \frac1{|\mathcal{N}(i)|}\sum_{i \in \mathcal{N}(i)} \lVert  \mathbf{F}^\prime_i - \mathbf{F}^\prime_j \rVert_2^2&#10;\nonumber&#10;\end{equation}&#10;&#10;&#10;\end{document}"/>
  <p:tag name="IGUANATEXSIZE" val="12"/>
  <p:tag name="IGUANATEXCURSOR" val="19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2.7109"/>
  <p:tag name="LATEXADDIN" val="\documentclass{article}&#10;\usepackage{amsmath}&#10;\pagestyle{empty}&#10;\begin{document}&#10;&#10;$&#10;\mathcal{R} (\mathbf{F}^\prime )&#10;$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7263"/>
  <p:tag name="ORIGINALWIDTH" val="2026.997"/>
  <p:tag name="LATEXADDIN" val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/>
  <p:tag name="IGUANATEXSIZE" val="12"/>
  <p:tag name="IGUANATEXCURSOR" val="28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2.7109"/>
  <p:tag name="LATEXADDIN" val="\documentclass{article}&#10;\usepackage{amsmath}&#10;\pagestyle{empty}&#10;\begin{document}&#10;&#10;$&#10;\mathcal{R} (\mathbf{F}^\prime )&#10;$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7263"/>
  <p:tag name="ORIGINALWIDTH" val="2026.997"/>
  <p:tag name="LATEXADDIN" val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/>
  <p:tag name="IGUANATEXSIZE" val="12"/>
  <p:tag name="IGUANATEXCURSOR" val="28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2.7109"/>
  <p:tag name="LATEXADDIN" val="\documentclass{article}&#10;\usepackage{amsmath}&#10;\pagestyle{empty}&#10;\begin{document}&#10;&#10;$&#10;\mathcal{R} (\mathbf{F}^\prime )&#10;$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7263"/>
  <p:tag name="ORIGINALWIDTH" val="2026.997"/>
  <p:tag name="LATEXADDIN" val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/>
  <p:tag name="IGUANATEXSIZE" val="12"/>
  <p:tag name="IGUANATEXCURSOR" val="28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62.99213"/>
  <p:tag name="LATEXADDIN" val="\documentclass{article}&#10;\usepackage{amsmath}&#10;\pagestyle{empty}&#10;\begin{document}&#10;$l_i$&#10;&#10;&#10;\end{document}"/>
  <p:tag name="IGUANATEXSIZE" val="12"/>
  <p:tag name="IGUANATEXCURSOR" val="8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35.1707"/>
  <p:tag name="LATEXADDIN" val="\documentclass{article}&#10;\usepackage{amsmath}&#10;\pagestyle{empty}&#10;\begin{document}&#10;$L = D - W$&#10;&#10;&#10;&#10;&#10;\end{document}"/>
  <p:tag name="IGUANATEXSIZE" val="12"/>
  <p:tag name="IGUANATEXCURSOR" val="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7263"/>
  <p:tag name="ORIGINALWIDTH" val="2026.997"/>
  <p:tag name="LATEXADDIN" val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/>
  <p:tag name="IGUANATEXSIZE" val="12"/>
  <p:tag name="IGUANATEXCURSOR" val="28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7263"/>
  <p:tag name="ORIGINALWIDTH" val="2026.997"/>
  <p:tag name="LATEXADDIN" val="\documentclass{article}&#10;\usepackage{amsmath}&#10;\pagestyle{empty}&#10;\begin{document}&#10;\begin{equation}&#10;\arg \min_{\mathbf{F}^\prime }  \mathcal{L} (  \mathbf{F}^\prime ) = \lVert   \mathbf{F}^\prime -\mathbf{F}_{tr}  \rVert_{F}^2 + \mathcal{R} (\mathbf{F}^\prime )&#10;\nonumber&#10;\end{equation}&#10;&#10;&#10;\end{document}"/>
  <p:tag name="IGUANATEXSIZE" val="12"/>
  <p:tag name="IGUANATEXCURSOR" val="28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848.8939"/>
  <p:tag name="LATEXADDIN" val="\documentclass{article}&#10;\usepackage{amsmath}&#10;\pagestyle{empty}&#10;\begin{document}&#10;$\mathbf{f}_{\mathcal{G}} [i] = \text{avg} (\mathbf{F}_{:, i})$&#10;&#10;&#10;&#10;\end{document}"/>
  <p:tag name="IGUANATEXSIZE" val="12"/>
  <p:tag name="IGUANATEXCURSOR" val="14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848.8939"/>
  <p:tag name="LATEXADDIN" val="\documentclass{article}&#10;\usepackage{amsmath}&#10;\pagestyle{empty}&#10;\begin{document}&#10;$\mathbf{f}_{\mathcal{G}} [i] = \text{avg} (\mathbf{F}_{:, i})$&#10;&#10;&#10;&#10;\end{document}"/>
  <p:tag name="IGUANATEXSIZE" val="12"/>
  <p:tag name="IGUANATEXCURSOR" val="14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893.8882"/>
  <p:tag name="LATEXADDIN" val="\documentclass{article}&#10;\usepackage{amsmath}&#10;\pagestyle{empty}&#10;\begin{document}&#10;$\mathbf{f}_{\mathcal{G}} [i] = \text{max} (\mathbf{F}_{:, i})$&#10;&#10;&#10;&#10;&#10;\end{document}"/>
  <p:tag name="IGUANATEXSIZE" val="12"/>
  <p:tag name="IGUANATEXCURSOR" val="14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1367.079"/>
  <p:tag name="LATEXADDIN" val="\documentclass{article}&#10;\usepackage{amsmath}&#10;\pagestyle{empty}&#10;\begin{document}&#10;\begin{equation}&#10;\mathbf{f}_{\mathcal{G}} = \sum_{v_i \in \mathcal{V}} s_i \cdot \text{tanh} (\mathbf{F}_i \Theta_{ip})&#10;\nonumber&#10;\end{equation}&#10;&#10;&#10;\end{document}"/>
  <p:tag name="IGUANATEXSIZE" val="12"/>
  <p:tag name="IGUANATEXCURSOR" val="22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5.4593"/>
  <p:tag name="ORIGINALWIDTH" val="1264.342"/>
  <p:tag name="LATEXADDIN" val="\documentclass{article}&#10;\usepackage{amsmath}&#10;\pagestyle{empty}&#10;\begin{document}&#10;\begin{equation}&#10;s_i = \frac {\text{exp} (h(\mathbf{F}_i))} { \sum_{v_j \in \mathcal{V}} \text{exp} (h(\mathbf{F}_j))}&#10;\nonumber&#10;\end{equation}&#10;&#10;&#10;\end{document}"/>
  <p:tag name="IGUANATEXSIZE" val="12"/>
  <p:tag name="IGUANATEXCURSOR" val="9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966.6292"/>
  <p:tag name="LATEXADDIN" val="\documentclass{article}&#10;\usepackage{amsmath}&#10;\pagestyle{empty}&#10;\begin{document}&#10;$v_i \to y_i, ~ y_i = \frac {\mathbf{F}_i^T p} {\lVert p \rVert}$&#10;&#10;&#10;&#10;\end{document}"/>
  <p:tag name="IGUANATEXSIZE" val="12"/>
  <p:tag name="IGUANATEXCURSOR" val="14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966.6292"/>
  <p:tag name="LATEXADDIN" val="\documentclass{article}&#10;\usepackage{amsmath}&#10;\pagestyle{empty}&#10;\begin{document}&#10;$v_i \to y_i, ~ y_i = \frac {\mathbf{F}_i^T p} {\lVert p \rVert}$&#10;&#10;&#10;&#10;\end{document}"/>
  <p:tag name="IGUANATEXSIZE" val="12"/>
  <p:tag name="IGUANATEXCURSOR" val="14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948.6314"/>
  <p:tag name="LATEXADDIN" val="\documentclass{article}&#10;\usepackage{amsmath}&#10;\pagestyle{empty}&#10;\begin{document}&#10;$idx = rank(y, n_p)$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737.1579"/>
  <p:tag name="LATEXADDIN" val="\documentclass{article}&#10;\usepackage{amsmath}&#10;\pagestyle{empty}&#10;\begin{document}&#10;$D_{ii} = \sum_j W_{ij}$&#10;&#10;&#10;&#10;\end{document}"/>
  <p:tag name="IGUANATEXSIZE" val="12"/>
  <p:tag name="IGUANATEXCURSOR" val="10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966.6292"/>
  <p:tag name="LATEXADDIN" val="\documentclass{article}&#10;\usepackage{amsmath}&#10;\pagestyle{empty}&#10;\begin{document}&#10;$v_i \to y_i, ~ y_i = \frac {\mathbf{F}_i^T p} {\lVert p \rVert}$&#10;&#10;&#10;&#10;\end{document}"/>
  <p:tag name="IGUANATEXSIZE" val="12"/>
  <p:tag name="IGUANATEXCURSOR" val="14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948.6314"/>
  <p:tag name="LATEXADDIN" val="\documentclass{article}&#10;\usepackage{amsmath}&#10;\pagestyle{empty}&#10;\begin{document}&#10;$idx = rank(y, n_p)$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902.8871"/>
  <p:tag name="LATEXADDIN" val="\documentclass{article}&#10;\usepackage{amsmath}&#10;\pagestyle{empty}&#10;\begin{document}&#10;$\mathbf{A}_p = \mathbf{A}[idx, idx]$&#10;&#10;&#10;&#10;\end{document}"/>
  <p:tag name="IGUANATEXSIZE" val="12"/>
  <p:tag name="IGUANATEXCURSOR" val="11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02.1373"/>
  <p:tag name="LATEXADDIN" val="\documentclass{article}&#10;\usepackage{amsmath}&#10;\pagestyle{empty}&#10;\begin{document}&#10;$\mathbf{F}_{inter} = \mathbf{F}[idx, :]$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966.6292"/>
  <p:tag name="LATEXADDIN" val="\documentclass{article}&#10;\usepackage{amsmath}&#10;\pagestyle{empty}&#10;\begin{document}&#10;$v_i \to y_i, ~ y_i = \frac {\mathbf{F}_i^T p} {\lVert p \rVert}$&#10;&#10;&#10;&#10;\end{document}"/>
  <p:tag name="IGUANATEXSIZE" val="12"/>
  <p:tag name="IGUANATEXCURSOR" val="14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948.6314"/>
  <p:tag name="LATEXADDIN" val="\documentclass{article}&#10;\usepackage{amsmath}&#10;\pagestyle{empty}&#10;\begin{document}&#10;$idx = rank(y, n_p)$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902.8871"/>
  <p:tag name="LATEXADDIN" val="\documentclass{article}&#10;\usepackage{amsmath}&#10;\pagestyle{empty}&#10;\begin{document}&#10;$\mathbf{A}_p = \mathbf{A}[idx, idx]$&#10;&#10;&#10;&#10;\end{document}"/>
  <p:tag name="IGUANATEXSIZE" val="12"/>
  <p:tag name="IGUANATEXCURSOR" val="11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02.1373"/>
  <p:tag name="LATEXADDIN" val="\documentclass{article}&#10;\usepackage{amsmath}&#10;\pagestyle{empty}&#10;\begin{document}&#10;$\mathbf{F}_{inter} = \mathbf{F}[idx, :]$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68.616"/>
  <p:tag name="LATEXADDIN" val="\documentclass{article}&#10;\usepackage{amsmath}&#10;\pagestyle{empty}&#10;\begin{document}&#10;$\tilde{y} = sigmoid(y[idx])$&#10;&#10;&#10;&#10;\end{document}"/>
  <p:tag name="IGUANATEXSIZE" val="12"/>
  <p:tag name="IGUANATEXCURSOR" val="110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849.6438"/>
  <p:tag name="LATEXADDIN" val="\documentclass{article}&#10;\usepackage{amsmath}&#10;\pagestyle{empty}&#10;\begin{document}&#10;&#10;$\mathbf{F}_p^\prime = \mathbf{F}_{inter} \odot \tilde{y}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016.123"/>
  <p:tag name="LATEXADDIN" val="\documentclass{article}&#10;\usepackage{amsmath}&#10;\pagestyle{empty}&#10;\begin{document}&#10;$L = I – D^{-\frac12} W D^{-\frac12}$&#10;&#10;\end{document}"/>
  <p:tag name="IGUANATEXSIZE" val="12"/>
  <p:tag name="IGUANATEXCURSOR" val="11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966.6292"/>
  <p:tag name="LATEXADDIN" val="\documentclass{article}&#10;\usepackage{amsmath}&#10;\pagestyle{empty}&#10;\begin{document}&#10;$v_i \to y_i, ~ y_i = \frac {\mathbf{F}_i^T p} {\lVert p \rVert}$&#10;&#10;&#10;&#10;\end{document}"/>
  <p:tag name="IGUANATEXSIZE" val="12"/>
  <p:tag name="IGUANATEXCURSOR" val="14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948.6314"/>
  <p:tag name="LATEXADDIN" val="\documentclass{article}&#10;\usepackage{amsmath}&#10;\pagestyle{empty}&#10;\begin{document}&#10;$idx = rank(y, n_p)$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902.8871"/>
  <p:tag name="LATEXADDIN" val="\documentclass{article}&#10;\usepackage{amsmath}&#10;\pagestyle{empty}&#10;\begin{document}&#10;$\mathbf{A}_p = \mathbf{A}[idx, idx]$&#10;&#10;&#10;&#10;\end{document}"/>
  <p:tag name="IGUANATEXSIZE" val="12"/>
  <p:tag name="IGUANATEXCURSOR" val="11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02.1373"/>
  <p:tag name="LATEXADDIN" val="\documentclass{article}&#10;\usepackage{amsmath}&#10;\pagestyle{empty}&#10;\begin{document}&#10;$\mathbf{F}_{inter} = \mathbf{F}[idx, :]$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68.616"/>
  <p:tag name="LATEXADDIN" val="\documentclass{article}&#10;\usepackage{amsmath}&#10;\pagestyle{empty}&#10;\begin{document}&#10;$\tilde{y} = sigmoid(y[idx])$&#10;&#10;&#10;&#10;\end{document}"/>
  <p:tag name="IGUANATEXSIZE" val="12"/>
  <p:tag name="IGUANATEXCURSOR" val="110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849.6438"/>
  <p:tag name="LATEXADDIN" val="\documentclass{article}&#10;\usepackage{amsmath}&#10;\pagestyle{empty}&#10;\begin{document}&#10;&#10;$\mathbf{F}_p^\prime = \mathbf{F}_{inter} \odot \tilde{y}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69.329"/>
  <p:tag name="LATEXADDIN" val="\documentclass{article}&#10;\usepackage{amsmath}&#10;\pagestyle{empty}&#10;\begin{document}&#10;$y = \alpha (\text{GCN-Filter}(\mathbf{A, F}))$&#10;&#10;&#10;&#10;&#10;\end{document}"/>
  <p:tag name="IGUANATEXSIZE" val="20"/>
  <p:tag name="IGUANATEXCURSOR" val="12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83.577"/>
  <p:tag name="LATEXADDIN" val="\documentclass{article}&#10;\usepackage{amsmath}&#10;\pagestyle{empty}&#10;\begin{document}&#10;$\mathbf{S} = \text{softmax(GCN} (\mathbf{A, F})) $&#10;&#10;&#10;\end{document}"/>
  <p:tag name="IGUANATEXSIZE" val="20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583.4271"/>
  <p:tag name="LATEXADDIN" val="\documentclass{article}&#10;\usepackage{amsmath}&#10;\usepackage{amsfonts}&#10;\usepackage{indentfirst}&#10;\usepackage{geometry}&#10;\pagestyle{empty}&#10;\begin{document}&#10;$\mathbf{S} \in \mathbb{R}^{N \times n_p}$&#10;&#10;&#10;\end{document}"/>
  <p:tag name="IGUANATEXSIZE" val="20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83.577"/>
  <p:tag name="LATEXADDIN" val="\documentclass{article}&#10;\usepackage{amsmath}&#10;\pagestyle{empty}&#10;\begin{document}&#10;$\mathbf{S} = \text{softmax(GCN} (\mathbf{A, F})) $&#10;&#10;&#10;\end{document}"/>
  <p:tag name="IGUANATEXSIZE" val="20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75.7031"/>
  <p:tag name="LATEXADDIN" val="\documentclass{article}&#10;\usepackage{amsmath}&#10;\pagestyle{empty}&#10;\begin{document}&#10;$\{u_l\}^n_{l=1}$&#10;&#10;&#10;\end{document}"/>
  <p:tag name="IGUANATEXSIZE" val="12"/>
  <p:tag name="IGUANATEXCURSOR" val="9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583.4271"/>
  <p:tag name="LATEXADDIN" val="\documentclass{article}&#10;\usepackage{amsmath}&#10;\usepackage{amsfonts}&#10;\usepackage{indentfirst}&#10;\usepackage{geometry}&#10;\pagestyle{empty}&#10;\begin{document}&#10;$\mathbf{S} \in \mathbb{R}^{N \times n_p}$&#10;&#10;&#10;\end{document}"/>
  <p:tag name="IGUANATEXSIZE" val="20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83.577"/>
  <p:tag name="LATEXADDIN" val="\documentclass{article}&#10;\usepackage{amsmath}&#10;\pagestyle{empty}&#10;\begin{document}&#10;$\mathbf{S} = \text{softmax(GCN} (\mathbf{A, F})) $&#10;&#10;&#10;\end{document}"/>
  <p:tag name="IGUANATEXSIZE" val="20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583.4271"/>
  <p:tag name="LATEXADDIN" val="\documentclass{article}&#10;\usepackage{amsmath}&#10;\usepackage{amsfonts}&#10;\usepackage{indentfirst}&#10;\usepackage{geometry}&#10;\pagestyle{empty}&#10;\begin{document}&#10;$\mathbf{S} \in \mathbb{R}^{N \times n_p}$&#10;&#10;&#10;\end{document}"/>
  <p:tag name="IGUANATEXSIZE" val="20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07.612"/>
  <p:tag name="LATEXADDIN" val="\documentclass{article}&#10;\usepackage{amsmath}&#10;\pagestyle{empty}&#10;\begin{document}&#10;$\mathbf{F}_{inter} = \text{GCN} (\mathbf{A, F})$&#10;&#10;&#10;&#10;\end{document}"/>
  <p:tag name="IGUANATEXSIZE" val="12"/>
  <p:tag name="IGUANATEXCURSOR" val="14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665.1669"/>
  <p:tag name="LATEXADDIN" val="\documentclass{article}&#10;\usepackage{amsmath}&#10;\pagestyle{empty}&#10;\begin{document}&#10;$\mathbf{A}_p = \mathbf{S}^T \mathbf{A S}$&#10;&#10;&#10;\end{document}"/>
  <p:tag name="IGUANATEXSIZE" val="12"/>
  <p:tag name="IGUANATEXCURSOR" val="12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783.652"/>
  <p:tag name="LATEXADDIN" val="\documentclass{article}&#10;\usepackage{amsmath}&#10;\pagestyle{empty}&#10;\begin{document}&#10;$\mathbf{F}_p^\prime = \mathbf{S}^T \mathbf{F}_{inter}$&#10;&#10;&#10;&#10;\end{document}"/>
  <p:tag name="IGUANATEXSIZE" val="12"/>
  <p:tag name="IGUANATEXCURSOR" val="13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77.2028"/>
  <p:tag name="LATEXADDIN" val="\documentclass{article}&#10;\usepackage{amsmath}&#10;\pagestyle{empty}&#10;\begin{document}&#10;&#10;$\{\lambda_l\}^n_{l=1}$&#10;&#10;&#10;\end{document}"/>
  <p:tag name="IGUANATEXSIZE" val="12"/>
  <p:tag name="IGUANATEXCURSOR" val="10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0.9674"/>
  <p:tag name="LATEXADDIN" val="\documentclass{article}&#10;\usepackage{amsmath}&#10;\pagestyle{empty}&#10;\begin{document}&#10;$\hat{g}(\lambda_i)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0.9674"/>
  <p:tag name="LATEXADDIN" val="\documentclass{article}&#10;\usepackage{amsmath}&#10;\pagestyle{empty}&#10;\begin{document}&#10;$\hat{g}(\lambda_i)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0.9674"/>
  <p:tag name="LATEXADDIN" val="\documentclass{article}&#10;\usepackage{amsmath}&#10;\pagestyle{empty}&#10;\begin{document}&#10;$\hat{g}(\lambda_i)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0.9674"/>
  <p:tag name="LATEXADDIN" val="\documentclass{article}&#10;\usepackage{amsmath}&#10;\pagestyle{empty}&#10;\begin{document}&#10;$\hat{g}(\lambda_i)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0.9674"/>
  <p:tag name="LATEXADDIN" val="\documentclass{article}&#10;\usepackage{amsmath}&#10;\pagestyle{empty}&#10;\begin{document}&#10;$\hat{g}(\lambda_i)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116.2354"/>
  <p:tag name="LATEXADDIN" val="\documentclass{article}&#10;\usepackage{amsmath}&#10;\pagestyle{empty}&#10;\begin{document}&#10;$\mathbf{F}_i^\prime$&#10;&#10;&#10;\end{document}"/>
  <p:tag name="IGUANATEXSIZE" val="12"/>
  <p:tag name="IGUANATEXCURSOR" val="10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0.9674"/>
  <p:tag name="LATEXADDIN" val="\documentclass{article}&#10;\usepackage{amsmath}&#10;\pagestyle{empty}&#10;\begin{document}&#10;$\hat{g}(\lambda_i)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696.288"/>
  <p:tag name="LATEXADDIN" val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/>
  <p:tag name="IGUANATEXSIZE" val="12"/>
  <p:tag name="IGUANATEXCURSOR" val="2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0.9674"/>
  <p:tag name="LATEXADDIN" val="\documentclass{article}&#10;\usepackage{amsmath}&#10;\pagestyle{empty}&#10;\begin{document}&#10;$\hat{g}(\lambda_i)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0.9674"/>
  <p:tag name="LATEXADDIN" val="\documentclass{article}&#10;\usepackage{amsmath}&#10;\pagestyle{empty}&#10;\begin{document}&#10;$\hat{g}(\lambda_i)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3.2209"/>
  <p:tag name="LATEXADDIN" val="\documentclass{article}&#10;\usepackage{amsmath}&#10;\pagestyle{empty}&#10;\begin{document}&#10;$\hat{g}(\mathbf{L}) $&#10;&#10;&#10;&#10;\end{document}"/>
  <p:tag name="IGUANATEXSIZE" val="12"/>
  <p:tag name="IGUANATEXCURSOR" val="10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696.288"/>
  <p:tag name="LATEXADDIN" val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/>
  <p:tag name="IGUANATEXSIZE" val="12"/>
  <p:tag name="IGUANATEXCURSOR" val="2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0.9674"/>
  <p:tag name="LATEXADDIN" val="\documentclass{article}&#10;\usepackage{amsmath}&#10;\pagestyle{empty}&#10;\begin{document}&#10;$\hat{g}(\lambda_i)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0.9674"/>
  <p:tag name="LATEXADDIN" val="\documentclass{article}&#10;\usepackage{amsmath}&#10;\pagestyle{empty}&#10;\begin{document}&#10;$\hat{g}(\lambda_i)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3.2209"/>
  <p:tag name="LATEXADDIN" val="\documentclass{article}&#10;\usepackage{amsmath}&#10;\pagestyle{empty}&#10;\begin{document}&#10;$\hat{g}(\mathbf{L}) $&#10;&#10;&#10;&#10;\end{document}"/>
  <p:tag name="IGUANATEXSIZE" val="12"/>
  <p:tag name="IGUANATEXCURSOR" val="10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696.288"/>
  <p:tag name="LATEXADDIN" val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/>
  <p:tag name="IGUANATEXSIZE" val="12"/>
  <p:tag name="IGUANATEXCURSOR" val="2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2354"/>
  <p:tag name="LATEXADDIN" val="\documentclass{article}&#10;\usepackage{amsmath}&#10;\pagestyle{empty}&#10;\begin{document}&#10;$\mathbf{F}_i$&#10;&#10;&#10;&#10;\end{document}"/>
  <p:tag name="IGUANATEXSIZE" val="12"/>
  <p:tag name="IGUANATEXCURSOR" val="9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0.9674"/>
  <p:tag name="LATEXADDIN" val="\documentclass{article}&#10;\usepackage{amsmath}&#10;\pagestyle{empty}&#10;\begin{document}&#10;$\hat{g}(\lambda_i)$&#10;&#10;&#10;&#10;\end{document}"/>
  <p:tag name="IGUANATEXSIZE" val="12"/>
  <p:tag name="IGUANATEXCURSOR" val="10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696.288"/>
  <p:tag name="LATEXADDIN" val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/>
  <p:tag name="IGUANATEXSIZE" val="12"/>
  <p:tag name="IGUANATEXCURSOR" val="2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696.288"/>
  <p:tag name="LATEXADDIN" val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/>
  <p:tag name="IGUANATEXSIZE" val="12"/>
  <p:tag name="IGUANATEXCURSOR" val="2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696.288"/>
  <p:tag name="LATEXADDIN" val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/>
  <p:tag name="IGUANATEXSIZE" val="12"/>
  <p:tag name="IGUANATEXCURSOR" val="2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15.823"/>
  <p:tag name="LATEXADDIN" val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/>
  <p:tag name="IGUANATEXSIZE" val="12"/>
  <p:tag name="IGUANATEXCURSOR" val="24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696.288"/>
  <p:tag name="LATEXADDIN" val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/>
  <p:tag name="IGUANATEXSIZE" val="12"/>
  <p:tag name="IGUANATEXCURSOR" val="2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15.823"/>
  <p:tag name="LATEXADDIN" val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/>
  <p:tag name="IGUANATEXSIZE" val="12"/>
  <p:tag name="IGUANATEXCURSOR" val="24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2276"/>
  <p:tag name="ORIGINALWIDTH" val="2001.5"/>
  <p:tag name="LATEXADDIN" val="\documentclass{article}&#10;\usepackage{amsmath}&#10;\pagestyle{empty}&#10;\begin{document}&#10;&#10;$\mathbf{F}_{:,i}^\prime = \sum_{j = 1}^{d_1} \hat{g}_{i,j}(\mathbf{L}) \mathbf{F}_{:, j}~~i = 1, \cdots, d_2$&#10;&#10;&#10;&#10;\end{document}"/>
  <p:tag name="IGUANATEXSIZE" val="12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696.288"/>
  <p:tag name="LATEXADDIN" val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&#10;\end{document}"/>
  <p:tag name="IGUANATEXSIZE" val="12"/>
  <p:tag name="IGUANATEXCURSOR" val="2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15.823"/>
  <p:tag name="LATEXADDIN" val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/>
  <p:tag name="IGUANATEXSIZE" val="12"/>
  <p:tag name="IGUANATEXCURSOR" val="24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62.99213"/>
  <p:tag name="LATEXADDIN" val="\documentclass{article}&#10;\usepackage{amsmath}&#10;\pagestyle{empty}&#10;\begin{document}&#10;$l_i$&#10;&#10;&#10;\end{document}"/>
  <p:tag name="IGUANATEXSIZE" val="12"/>
  <p:tag name="IGUANATEXCURSOR" val="8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2276"/>
  <p:tag name="ORIGINALWIDTH" val="2001.5"/>
  <p:tag name="LATEXADDIN" val="\documentclass{article}&#10;\usepackage{amsmath}&#10;\pagestyle{empty}&#10;\begin{document}&#10;&#10;$\mathbf{F}_{:,i}^\prime = \sum_{j = 1}^{d_1} \hat{g}_{i,j}(\mathbf{L}) \mathbf{F}_{:, j}~~i = 1, \cdots, d_2$&#10;&#10;&#10;&#10;\end{document}"/>
  <p:tag name="IGUANATEXSIZE" val="12"/>
  <p:tag name="IGUANATEXCURSOR" val="19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696.288"/>
  <p:tag name="LATEXADDIN" val="\documentclass{article}&#10;\usepackage{amsmath}&#10;\pagestyle{empty}&#10;\begin{document}&#10;$\hat{g}(\Lambda)  = \begin{bmatrix} \hat{g}(\lambda_0)  &amp; \cdots &amp; 0 \\ \vdots &amp; \ddots &amp; \vdots \\ 0 &amp; \cdots &amp; \hat{g}(\lambda_{N - 1})  \end{bmatrix}$&#10;&#10;\end{document}"/>
  <p:tag name="IGUANATEXSIZE" val="12"/>
  <p:tag name="IGUANATEXCURSOR" val="2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219.348"/>
  <p:tag name="LATEXADDIN" val="\documentclass{article}&#10;\usepackage{amsmath}&#10;\pagestyle{empty}&#10;\begin{document}&#10;$\hat{g}(\Lambda)  = \begin{bmatrix} \theta_1 &amp; \cdots &amp; 0 \\ \vdots &amp; \ddots &amp; \vdots \\ 0 &amp; \cdots &amp; \theta_N \end{bmatrix}$&#10;&#10;&#10;&#10;\end{document}"/>
  <p:tag name="IGUANATEXSIZE" val="12"/>
  <p:tag name="IGUANATEXCURSOR" val="20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219.348"/>
  <p:tag name="LATEXADDIN" val="\documentclass{article}&#10;\usepackage{amsmath}&#10;\pagestyle{empty}&#10;\begin{document}&#10;$\hat{g}(\Lambda)  = \begin{bmatrix} \theta_1 &amp; \cdots &amp; 0 \\ \vdots &amp; \ddots &amp; \vdots \\ 0 &amp; \cdots &amp; \theta_N \end{bmatrix}$&#10;&#10;&#10;&#10;\end{document}"/>
  <p:tag name="IGUANATEXSIZE" val="12"/>
  <p:tag name="IGUANATEXCURSOR" val="20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6846"/>
  <p:tag name="ORIGINALWIDTH" val="1219.348"/>
  <p:tag name="LATEXADDIN" val="\documentclass{article}&#10;\usepackage{amsmath}&#10;\pagestyle{empty}&#10;\begin{document}&#10;$\hat{g}(\Lambda)  = \begin{bmatrix} \theta_1 &amp; \cdots &amp; 0 \\ \vdots &amp; \ddots &amp; \vdots \\ 0 &amp; \cdots &amp; \theta_N \end{bmatrix}$&#10;&#10;&#10;&#10;\end{document}"/>
  <p:tag name="IGUANATEXSIZE" val="12"/>
  <p:tag name="IGUANATEXCURSOR" val="20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2171.729"/>
  <p:tag name="LATEXADDIN" val="\documentclass{article}&#10;\usepackage{amsmath}&#10;\pagestyle{empty}&#10;\begin{document}&#10;$\hat{g}(\Lambda)  = \begin{bmatrix} \sum_{k = 0}^K \theta_k \lambda_1^k &amp; \cdots &amp; 0 \\ \vdots &amp; \ddots &amp; \vdots \\ 0 &amp; \cdots &amp; \sum_{k = 0}^K \theta_k \lambda_N^k \end{bmatrix}$&#10;&#10;&#10;\end{document}"/>
  <p:tag name="IGUANATEXSIZE" val="12"/>
  <p:tag name="IGUANATEXCURSOR" val="26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2171.729"/>
  <p:tag name="LATEXADDIN" val="\documentclass{article}&#10;\usepackage{amsmath}&#10;\pagestyle{empty}&#10;\begin{document}&#10;$\hat{g}(\Lambda)  = \begin{bmatrix} \sum_{k = 0}^K \theta_k \lambda_1^k &amp; \cdots &amp; 0 \\ \vdots &amp; \ddots &amp; \vdots \\ 0 &amp; \cdots &amp; \sum_{k = 0}^K \theta_k \lambda_N^k \end{bmatrix}$&#10;&#10;&#10;\end{document}"/>
  <p:tag name="IGUANATEXSIZE" val="12"/>
  <p:tag name="IGUANATEXCURSOR" val="26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.18"/>
  <p:tag name="ORIGINALWIDTH" val="2171.729"/>
  <p:tag name="LATEXADDIN" val="\documentclass{article}&#10;\usepackage{amsmath}&#10;\pagestyle{empty}&#10;\begin{document}&#10;$\hat{g}(\Lambda)  = \begin{bmatrix} \sum_{k = 0}^K \theta_k \lambda_1^k &amp; \cdots &amp; 0 \\ \vdots &amp; \ddots &amp; \vdots \\ 0 &amp; \cdots &amp; \sum_{k = 0}^K \theta_k \lambda_N^k \end{bmatrix}$&#10;&#10;&#10;\end{document}"/>
  <p:tag name="IGUANATEXSIZE" val="12"/>
  <p:tag name="IGUANATEXCURSOR" val="26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515.561"/>
  <p:tag name="LATEXADDIN" val="\documentclass{article}&#10;\usepackage{amsmath}&#10;\pagestyle{empty}&#10;\begin{document}&#10;$\mathbf{U} \hat{g}(\Lambda) \cdot \mathbf{U}^T \mathbf{f} = \sum_{k = 0}^K \theta_k \mathbf{L}^k \mathbf{f} $&#10;&#10;\end{document}"/>
  <p:tag name="IGUANATEXSIZE" val="12"/>
  <p:tag name="IGUANATEXCURSOR" val="19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28.309"/>
  <p:tag name="LATEXADDIN" val="\documentclass{article}&#10;\usepackage{amsmath}&#10;\pagestyle{empty}&#10;\begin{document}&#10;$g(x) = \theta_0 + \theta_1 x + \theta_2 x^2 + \cdots$&#10;&#10;\end{document}"/>
  <p:tag name="IGUANATEXSIZE" val="12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116.2354"/>
  <p:tag name="LATEXADDIN" val="\documentclass{article}&#10;\usepackage{amsmath}&#10;\pagestyle{empty}&#10;\begin{document}&#10;$\mathbf{F}_i^\prime$&#10;&#10;&#10;\end{document}"/>
  <p:tag name="IGUANATEXSIZE" val="12"/>
  <p:tag name="IGUANATEXCURSOR" val="10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28.309"/>
  <p:tag name="LATEXADDIN" val="\documentclass{article}&#10;\usepackage{amsmath}&#10;\pagestyle{empty}&#10;\begin{document}&#10;$g(x) = \theta_0 + \theta_1 x + \theta_2 x^2 + \cdots$&#10;&#10;\end{document}"/>
  <p:tag name="IGUANATEXSIZE" val="12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732.6584"/>
  <p:tag name="LATEXADDIN" val="\documentclass{article}&#10;\usepackage{amsmath}&#10;\pagestyle{empty}&#10;\begin{document}&#10;$1, x, x^2, x^3, \cdots$&#10;&#10;&#10;&#10;\end{document}"/>
  <p:tag name="IGUANATEXSIZE" val="12"/>
  <p:tag name="IGUANATEXCURSOR" val="10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28.309"/>
  <p:tag name="LATEXADDIN" val="\documentclass{article}&#10;\usepackage{amsmath}&#10;\pagestyle{empty}&#10;\begin{document}&#10;$g(x) = \theta_0 + \theta_1 x + \theta_2 x^2 + \cdots$&#10;&#10;\end{document}"/>
  <p:tag name="IGUANATEXSIZE" val="12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732.6584"/>
  <p:tag name="LATEXADDIN" val="\documentclass{article}&#10;\usepackage{amsmath}&#10;\pagestyle{empty}&#10;\begin{document}&#10;$1, x, x^2, x^3, \cdots$&#10;&#10;&#10;&#10;\end{document}"/>
  <p:tag name="IGUANATEXSIZE" val="12"/>
  <p:tag name="IGUANATEXCURSOR" val="10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28.309"/>
  <p:tag name="LATEXADDIN" val="\documentclass{article}&#10;\usepackage{amsmath}&#10;\pagestyle{empty}&#10;\begin{document}&#10;$g(x) = \theta_0 + \theta_1 x + \theta_2 x^2 + \cdots$&#10;&#10;\end{document}"/>
  <p:tag name="IGUANATEXSIZE" val="12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732.6584"/>
  <p:tag name="LATEXADDIN" val="\documentclass{article}&#10;\usepackage{amsmath}&#10;\pagestyle{empty}&#10;\begin{document}&#10;$1, x, x^2, x^3, \cdots$&#10;&#10;&#10;&#10;\end{document}"/>
  <p:tag name="IGUANATEXSIZE" val="12"/>
  <p:tag name="IGUANATEXCURSOR" val="10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06.862"/>
  <p:tag name="LATEXADDIN" val="\documentclass{article}&#10;\usepackage{amsmath}&#10;\pagestyle{empty}&#10;\begin{document}&#10;$T_0(x) = 1; T_1(x) = x$&#10;&#10;&#10;\end{document}"/>
  <p:tag name="IGUANATEXSIZE" val="12"/>
  <p:tag name="IGUANATEXCURSOR" val="10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11.811"/>
  <p:tag name="LATEXADDIN" val="\documentclass{article}&#10;\usepackage{amsmath}&#10;\pagestyle{empty}&#10;\begin{document}&#10;&#10;$T_k(x) = 2x T_{k - 1}(x) – T_{k - 2}(x)$&#10;&#10;\end{document}"/>
  <p:tag name="IGUANATEXSIZE" val="12"/>
  <p:tag name="IGUANATEXCURSOR" val="12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28.309"/>
  <p:tag name="LATEXADDIN" val="\documentclass{article}&#10;\usepackage{amsmath}&#10;\pagestyle{empty}&#10;\begin{document}&#10;$g(x) = \theta_0 + \theta_1 x + \theta_2 x^2 + \cdots$&#10;&#10;\end{document}"/>
  <p:tag name="IGUANATEXSIZE" val="12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732.6584"/>
  <p:tag name="LATEXADDIN" val="\documentclass{article}&#10;\usepackage{amsmath}&#10;\pagestyle{empty}&#10;\begin{document}&#10;$1, x, x^2, x^3, \cdots$&#10;&#10;&#10;&#10;\end{document}"/>
  <p:tag name="IGUANATEXSIZE" val="12"/>
  <p:tag name="IGUANATEXCURSOR" val="10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2354"/>
  <p:tag name="LATEXADDIN" val="\documentclass{article}&#10;\usepackage{amsmath}&#10;\pagestyle{empty}&#10;\begin{document}&#10;$\mathbf{F}_i$&#10;&#10;&#10;&#10;\end{document}"/>
  <p:tag name="IGUANATEXSIZE" val="12"/>
  <p:tag name="IGUANATEXCURSOR" val="9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06.862"/>
  <p:tag name="LATEXADDIN" val="\documentclass{article}&#10;\usepackage{amsmath}&#10;\pagestyle{empty}&#10;\begin{document}&#10;$T_0(x) = 1; T_1(x) = x$&#10;&#10;&#10;\end{document}"/>
  <p:tag name="IGUANATEXSIZE" val="12"/>
  <p:tag name="IGUANATEXCURSOR" val="10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11.811"/>
  <p:tag name="LATEXADDIN" val="\documentclass{article}&#10;\usepackage{amsmath}&#10;\pagestyle{empty}&#10;\begin{document}&#10;&#10;$T_k(x) = 2x T_{k - 1}(x) – T_{k - 2}(x)$&#10;&#10;\end{document}"/>
  <p:tag name="IGUANATEXSIZE" val="12"/>
  <p:tag name="IGUANATEXCURSOR" val="12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41.4698"/>
  <p:tag name="LATEXADDIN" val="\documentclass{article}&#10;\usepackage{amsmath}&#10;\pagestyle{empty}&#10;\begin{document}&#10;$\{T_k\}$&#10;&#10;&#10;&#10;\end{document}"/>
  <p:tag name="IGUANATEXSIZE" val="12"/>
  <p:tag name="IGUANATEXCURSOR" val="90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.7221"/>
  <p:tag name="ORIGINALWIDTH" val="959.1301"/>
  <p:tag name="LATEXADDIN" val="\documentclass{article}&#10;\usepackage{amsmath}&#10;\pagestyle{empty}&#10;\begin{document}&#10;$L^2([-1, 1], \frac{dy}{\sqrt{1 – y^2}})$&#10;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28.309"/>
  <p:tag name="LATEXADDIN" val="\documentclass{article}&#10;\usepackage{amsmath}&#10;\pagestyle{empty}&#10;\begin{document}&#10;$g(x) = \theta_0 + \theta_1 x + \theta_2 x^2 + \cdots$&#10;&#10;\end{document}"/>
  <p:tag name="IGUANATEXSIZE" val="12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732.6584"/>
  <p:tag name="LATEXADDIN" val="\documentclass{article}&#10;\usepackage{amsmath}&#10;\pagestyle{empty}&#10;\begin{document}&#10;$1, x, x^2, x^3, \cdots$&#10;&#10;&#10;&#10;\end{document}"/>
  <p:tag name="IGUANATEXSIZE" val="12"/>
  <p:tag name="IGUANATEXCURSOR" val="10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06.862"/>
  <p:tag name="LATEXADDIN" val="\documentclass{article}&#10;\usepackage{amsmath}&#10;\pagestyle{empty}&#10;\begin{document}&#10;$T_0(x) = 1; T_1(x) = x$&#10;&#10;&#10;\end{document}"/>
  <p:tag name="IGUANATEXSIZE" val="12"/>
  <p:tag name="IGUANATEXCURSOR" val="10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11.811"/>
  <p:tag name="LATEXADDIN" val="\documentclass{article}&#10;\usepackage{amsmath}&#10;\pagestyle{empty}&#10;\begin{document}&#10;&#10;$T_k(x) = 2x T_{k - 1}(x) – T_{k - 2}(x)$&#10;&#10;\end{document}"/>
  <p:tag name="IGUANATEXSIZE" val="12"/>
  <p:tag name="IGUANATEXCURSOR" val="12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41.4698"/>
  <p:tag name="LATEXADDIN" val="\documentclass{article}&#10;\usepackage{amsmath}&#10;\pagestyle{empty}&#10;\begin{document}&#10;$\{T_k\}$&#10;&#10;&#10;&#10;\end{document}"/>
  <p:tag name="IGUANATEXSIZE" val="12"/>
  <p:tag name="IGUANATEXCURSOR" val="90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.7221"/>
  <p:tag name="ORIGINALWIDTH" val="959.1301"/>
  <p:tag name="LATEXADDIN" val="\documentclass{article}&#10;\usepackage{amsmath}&#10;\pagestyle{empty}&#10;\begin{document}&#10;$L^2([-1, 1], \frac{dy}{\sqrt{1 – y^2}})$&#10;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62.99213"/>
  <p:tag name="LATEXADDIN" val="\documentclass{article}&#10;\usepackage{amsmath}&#10;\pagestyle{empty}&#10;\begin{document}&#10;$l_i$&#10;&#10;&#10;\end{document}"/>
  <p:tag name="IGUANATEXSIZE" val="12"/>
  <p:tag name="IGUANATEXCURSOR" val="8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19.722"/>
  <p:tag name="LATEXADDIN" val="\documentclass{article}&#10;\usepackage{amsmath}&#10;\pagestyle{empty}&#10;\begin{document}&#10;$g(x) = \theta_0 T_0(x) + \theta_1   T_1(x)+ \theta_2 T_2(x)+ \cdots$&#10;&#10;&#10;\end{document}"/>
  <p:tag name="IGUANATEXSIZE" val="12"/>
  <p:tag name="IGUANATEXCURSOR" val="150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3.2209"/>
  <p:tag name="LATEXADDIN" val="\documentclass{article}&#10;\usepackage{amsmath}&#10;\pagestyle{empty}&#10;\begin{document}&#10;$\hat{g}(\Lambda)$&#10;&#10;&#10;&#10;&#10;\end{document}"/>
  <p:tag name="IGUANATEXSIZE" val="12"/>
  <p:tag name="IGUANATEXCURSOR" val="9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4777"/>
  <p:tag name="ORIGINALWIDTH" val="2294.713"/>
  <p:tag name="LATEXADDIN" val="\documentclass{article}&#10;\usepackage{amsmath}&#10;\pagestyle{empty}&#10;\begin{document}&#10;&#10;$\hat{g}(\Lambda) = \sum_{k = 0}^K \theta_k T_k(\tilde{\Lambda}),~\text{with}~\tilde{\Lambda} = \frac{2 \Lambda} {\lambda_{max}} - 1   $&#10;&#10;&#10;\end{document}"/>
  <p:tag name="IGUANATEXSIZE" val="12"/>
  <p:tag name="IGUANATEXCURSOR" val="21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3.2209"/>
  <p:tag name="LATEXADDIN" val="\documentclass{article}&#10;\usepackage{amsmath}&#10;\pagestyle{empty}&#10;\begin{document}&#10;$\hat{g}(\Lambda)$&#10;&#10;&#10;&#10;&#10;\end{document}"/>
  <p:tag name="IGUANATEXSIZE" val="12"/>
  <p:tag name="IGUANATEXCURSOR" val="9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78.74016"/>
  <p:tag name="LATEXADDIN" val="\documentclass{article}&#10;\usepackage{amsmath}&#10;\pagestyle{empty}&#10;\begin{document}&#10;&#10;$\tilde{\Lambda}$&#10;&#10;&#10;\end{document}"/>
  <p:tag name="IGUANATEXSIZE" val="12"/>
  <p:tag name="IGUANATEXCURSOR" val="9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4777"/>
  <p:tag name="ORIGINALWIDTH" val="2294.713"/>
  <p:tag name="LATEXADDIN" val="\documentclass{article}&#10;\usepackage{amsmath}&#10;\pagestyle{empty}&#10;\begin{document}&#10;&#10;$\hat{g}(\Lambda) = \sum_{k = 0}^K \theta_k T_k(\tilde{\Lambda}),~\text{with}~\tilde{\Lambda} = \frac{2 \Lambda} {\lambda_{max}} - 1   $&#10;&#10;&#10;\end{document}"/>
  <p:tag name="IGUANATEXSIZE" val="12"/>
  <p:tag name="IGUANATEXCURSOR" val="21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3.2209"/>
  <p:tag name="LATEXADDIN" val="\documentclass{article}&#10;\usepackage{amsmath}&#10;\pagestyle{empty}&#10;\begin{document}&#10;$\hat{g}(\Lambda)$&#10;&#10;&#10;&#10;&#10;\end{document}"/>
  <p:tag name="IGUANATEXSIZE" val="12"/>
  <p:tag name="IGUANATEXCURSOR" val="9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78.74016"/>
  <p:tag name="LATEXADDIN" val="\documentclass{article}&#10;\usepackage{amsmath}&#10;\pagestyle{empty}&#10;\begin{document}&#10;&#10;$\tilde{\Lambda}$&#10;&#10;&#10;\end{document}"/>
  <p:tag name="IGUANATEXSIZE" val="12"/>
  <p:tag name="IGUANATEXCURSOR" val="9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4777"/>
  <p:tag name="ORIGINALWIDTH" val="2294.713"/>
  <p:tag name="LATEXADDIN" val="\documentclass{article}&#10;\usepackage{amsmath}&#10;\pagestyle{empty}&#10;\begin{document}&#10;&#10;$\hat{g}(\Lambda) = \sum_{k = 0}^K \theta_k T_k(\tilde{\Lambda}),~\text{with}~\tilde{\Lambda} = \frac{2 \Lambda} {\lambda_{max}} - 1   $&#10;&#10;&#10;\end{document}"/>
  <p:tag name="IGUANATEXSIZE" val="12"/>
  <p:tag name="IGUANATEXCURSOR" val="21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3.2209"/>
  <p:tag name="LATEXADDIN" val="\documentclass{article}&#10;\usepackage{amsmath}&#10;\pagestyle{empty}&#10;\begin{document}&#10;$\hat{g}(\Lambda)$&#10;&#10;&#10;&#10;&#10;\end{document}"/>
  <p:tag name="IGUANATEXSIZE" val="12"/>
  <p:tag name="IGUANATEXCURSOR" val="9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116.2354"/>
  <p:tag name="LATEXADDIN" val="\documentclass{article}&#10;\usepackage{amsmath}&#10;\pagestyle{empty}&#10;\begin{document}&#10;$\mathbf{F}_i^\prime$&#10;&#10;&#10;\end{document}"/>
  <p:tag name="IGUANATEXSIZE" val="12"/>
  <p:tag name="IGUANATEXCURSOR" val="10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78.74016"/>
  <p:tag name="LATEXADDIN" val="\documentclass{article}&#10;\usepackage{amsmath}&#10;\pagestyle{empty}&#10;\begin{document}&#10;&#10;$\tilde{\Lambda}$&#10;&#10;&#10;\end{document}"/>
  <p:tag name="IGUANATEXSIZE" val="12"/>
  <p:tag name="IGUANATEXCURSOR" val="9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4777"/>
  <p:tag name="ORIGINALWIDTH" val="2294.713"/>
  <p:tag name="LATEXADDIN" val="\documentclass{article}&#10;\usepackage{amsmath}&#10;\pagestyle{empty}&#10;\begin{document}&#10;&#10;$\hat{g}(\Lambda) = \sum_{k = 0}^K \theta_k T_k(\tilde{\Lambda}),~\text{with}~\tilde{\Lambda} = \frac{2 \Lambda} {\lambda_{max}} - 1   $&#10;&#10;&#10;\end{document}"/>
  <p:tag name="IGUANATEXSIZE" val="12"/>
  <p:tag name="IGUANATEXCURSOR" val="21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69.104"/>
  <p:tag name="LATEXADDIN" val="\documentclass{article}&#10;\usepackage{amsmath}&#10;\pagestyle{empty}&#10;\begin{document}&#10;$\hat{g}(\Lambda) = \theta_0 + \theta_1(\Lambda - \mathbf{I})$&#10;&#10;\end{document}"/>
  <p:tag name="IGUANATEXSIZE" val="12"/>
  <p:tag name="IGUANATEXCURSOR" val="14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69.104"/>
  <p:tag name="LATEXADDIN" val="\documentclass{article}&#10;\usepackage{amsmath}&#10;\pagestyle{empty}&#10;\begin{document}&#10;$\hat{g}(\Lambda) = \theta_0 + \theta_1(\Lambda - \mathbf{I})$&#10;&#10;\end{document}"/>
  <p:tag name="IGUANATEXSIZE" val="12"/>
  <p:tag name="IGUANATEXCURSOR" val="14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12.6359"/>
  <p:tag name="LATEXADDIN" val="\documentclass{article}&#10;\usepackage{amsmath}&#10;\pagestyle{empty}&#10;\begin{document}&#10;$\hat{g}(\Lambda) = \theta(2 \mathbf{I} - \Lambda)  $&#10;&#10;&#10;&#10;\end{document}"/>
  <p:tag name="IGUANATEXSIZE" val="12"/>
  <p:tag name="IGUANATEXCURSOR" val="13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69.104"/>
  <p:tag name="LATEXADDIN" val="\documentclass{article}&#10;\usepackage{amsmath}&#10;\pagestyle{empty}&#10;\begin{document}&#10;$\hat{g}(\Lambda) = \theta_0 + \theta_1(\Lambda - \mathbf{I})$&#10;&#10;\end{document}"/>
  <p:tag name="IGUANATEXSIZE" val="12"/>
  <p:tag name="IGUANATEXCURSOR" val="14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12.6359"/>
  <p:tag name="LATEXADDIN" val="\documentclass{article}&#10;\usepackage{amsmath}&#10;\pagestyle{empty}&#10;\begin{document}&#10;$\hat{g}(\Lambda) = \theta(2 \mathbf{I} - \Lambda)  $&#10;&#10;&#10;&#10;\end{document}"/>
  <p:tag name="IGUANATEXSIZE" val="12"/>
  <p:tag name="IGUANATEXCURSOR" val="13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69.104"/>
  <p:tag name="LATEXADDIN" val="\documentclass{article}&#10;\usepackage{amsmath}&#10;\pagestyle{empty}&#10;\begin{document}&#10;$\hat{g}(\Lambda) = \theta_0 + \theta_1(\Lambda - \mathbf{I})$&#10;&#10;\end{document}"/>
  <p:tag name="IGUANATEXSIZE" val="12"/>
  <p:tag name="IGUANATEXCURSOR" val="143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12.6359"/>
  <p:tag name="LATEXADDIN" val="\documentclass{article}&#10;\usepackage{amsmath}&#10;\pagestyle{empty}&#10;\begin{document}&#10;$\hat{g}(\Lambda) = \theta(2 \mathbf{I} - \Lambda)  $&#10;&#10;&#10;&#10;\end{document}"/>
  <p:tag name="IGUANATEXSIZE" val="12"/>
  <p:tag name="IGUANATEXCURSOR" val="13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415.823"/>
  <p:tag name="LATEXADDIN" val="\documentclass{article}&#10;\usepackage{amsmath}&#10;\usepackage{amsfonts}&#10;\usepackage{indentfirst}&#10;\usepackage{geometry}&#10;\pagestyle{empty}&#10;\begin{document}&#10;$  \mathbf{F} \in \mathbb{R}^{N \times d_1} \to \mathbf{F}^\prime \in \mathbb{R}^{N \times d_2} $&#10;&#10;\end{document}"/>
  <p:tag name="IGUANATEXSIZE" val="12"/>
  <p:tag name="IGUANATEXCURSOR" val="24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5405</TotalTime>
  <Words>24213</Words>
  <Application>Microsoft Macintosh PowerPoint</Application>
  <PresentationFormat>Widescreen</PresentationFormat>
  <Paragraphs>3095</Paragraphs>
  <Slides>195</Slides>
  <Notes>150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11" baseType="lpstr">
      <vt:lpstr>-apple-system</vt:lpstr>
      <vt:lpstr>等线</vt:lpstr>
      <vt:lpstr>Microsoft JhengHei UI</vt:lpstr>
      <vt:lpstr>Microsoft YaHei</vt:lpstr>
      <vt:lpstr>MS PGothic</vt:lpstr>
      <vt:lpstr>宋体</vt:lpstr>
      <vt:lpstr>Arial</vt:lpstr>
      <vt:lpstr>Calibri</vt:lpstr>
      <vt:lpstr>Calibri Light</vt:lpstr>
      <vt:lpstr>Cambria Math</vt:lpstr>
      <vt:lpstr>Century</vt:lpstr>
      <vt:lpstr>Fira Mono</vt:lpstr>
      <vt:lpstr>Monaco</vt:lpstr>
      <vt:lpstr>Times New Roman</vt:lpstr>
      <vt:lpstr>Wingdings</vt:lpstr>
      <vt:lpstr>1_Custom Design</vt:lpstr>
      <vt:lpstr>图神经网络 Introduction to Graph Neural Networks</vt:lpstr>
      <vt:lpstr>第五章 图神经网络</vt:lpstr>
      <vt:lpstr>目录</vt:lpstr>
      <vt:lpstr>图表示的学习</vt:lpstr>
      <vt:lpstr>图表示的学习</vt:lpstr>
      <vt:lpstr>图表示的学习</vt:lpstr>
      <vt:lpstr>图神经网络（GNNs）</vt:lpstr>
      <vt:lpstr>图神经网络（GNNs）</vt:lpstr>
      <vt:lpstr>图滤波操作</vt:lpstr>
      <vt:lpstr>通用的GNN框架（节点任务）</vt:lpstr>
      <vt:lpstr>图池化操作</vt:lpstr>
      <vt:lpstr>通用的GNN框架（图任务）</vt:lpstr>
      <vt:lpstr>目录</vt:lpstr>
      <vt:lpstr>图和图信号（回顾）</vt:lpstr>
      <vt:lpstr>图和图信号 （回顾）</vt:lpstr>
      <vt:lpstr>图和图信号 （回顾）</vt:lpstr>
      <vt:lpstr>图的矩阵表示（回顾）</vt:lpstr>
      <vt:lpstr>图傅立叶变换 （GFT）</vt:lpstr>
      <vt:lpstr>图傅立叶变换 （GFT）</vt:lpstr>
      <vt:lpstr>图傅立叶变换 （GFT）</vt:lpstr>
      <vt:lpstr>图傅立叶变换（GFT）</vt:lpstr>
      <vt:lpstr>图傅立叶逆变换</vt:lpstr>
      <vt:lpstr>图傅立叶逆变换</vt:lpstr>
      <vt:lpstr>目录</vt:lpstr>
      <vt:lpstr>两大类图滤波操作</vt:lpstr>
      <vt:lpstr>最早的图滤波操作</vt:lpstr>
      <vt:lpstr>最早的图滤波操作</vt:lpstr>
      <vt:lpstr>最早的图滤波操作</vt:lpstr>
      <vt:lpstr>最早的图滤波操作</vt:lpstr>
      <vt:lpstr>三个视角</vt:lpstr>
      <vt:lpstr>Convolutional Neural Network</vt:lpstr>
      <vt:lpstr>Convolutional Neural Network</vt:lpstr>
      <vt:lpstr>Convolutional Neural Network</vt:lpstr>
      <vt:lpstr>Convolutional Neural Network</vt:lpstr>
      <vt:lpstr>From CNN to graph CNN</vt:lpstr>
      <vt:lpstr>Convolution</vt:lpstr>
      <vt:lpstr>Convolution</vt:lpstr>
      <vt:lpstr>Existing methods to define convolution</vt:lpstr>
      <vt:lpstr>PowerPoint Presentation</vt:lpstr>
      <vt:lpstr>Spectral methods</vt:lpstr>
      <vt:lpstr>Graph Fourier Transform</vt:lpstr>
      <vt:lpstr>Define convolution in spectral domain</vt:lpstr>
      <vt:lpstr>Define convolution in spectral domain</vt:lpstr>
      <vt:lpstr>Define convolution in spectral domain</vt:lpstr>
      <vt:lpstr>Define convolution in spectral domain</vt:lpstr>
      <vt:lpstr>Define convolution in spectral domain</vt:lpstr>
      <vt:lpstr>Define convolution in spectral domain</vt:lpstr>
      <vt:lpstr>Shortcomings of Spectral graph CNN</vt:lpstr>
      <vt:lpstr>ChebyNet: parameterizing filter</vt:lpstr>
      <vt:lpstr>ChebyNet: parameterizing filter</vt:lpstr>
      <vt:lpstr>ChebyNet vs. Spectral Graph CNN</vt:lpstr>
      <vt:lpstr>三个视角</vt:lpstr>
      <vt:lpstr>图谱滤波</vt:lpstr>
      <vt:lpstr>图谱滤波</vt:lpstr>
      <vt:lpstr>图谱滤波</vt:lpstr>
      <vt:lpstr>图谱滤波</vt:lpstr>
      <vt:lpstr>图谱滤波</vt:lpstr>
      <vt:lpstr>图谱滤波</vt:lpstr>
      <vt:lpstr>图谱滤波</vt:lpstr>
      <vt:lpstr>图谱滤波</vt:lpstr>
      <vt:lpstr>图谱滤波</vt:lpstr>
      <vt:lpstr>将图谱滤波运用到GNN上</vt:lpstr>
      <vt:lpstr>将图谱滤波运用到GNN上</vt:lpstr>
      <vt:lpstr>将图谱滤波运用到GNN上</vt:lpstr>
      <vt:lpstr>将图谱滤波运用到GNN上</vt:lpstr>
      <vt:lpstr>将图谱滤波运用到GNN上</vt:lpstr>
      <vt:lpstr>g(Λ)：非参数方法</vt:lpstr>
      <vt:lpstr>g(Λ)：非参数方法</vt:lpstr>
      <vt:lpstr>g(Λ)：非参数方法</vt:lpstr>
      <vt:lpstr>g(Λ)：非参数方法</vt:lpstr>
      <vt:lpstr>g(Λ) : 利用多项式拟合</vt:lpstr>
      <vt:lpstr>g(Λ) : 利用多项式拟合</vt:lpstr>
      <vt:lpstr>g(Λ) : 利用多项式拟合</vt:lpstr>
      <vt:lpstr>Chebyshev多项式</vt:lpstr>
      <vt:lpstr>Chebyshev多项式</vt:lpstr>
      <vt:lpstr>Chebyshev多项式</vt:lpstr>
      <vt:lpstr>Chebyshev多项式</vt:lpstr>
      <vt:lpstr>Chebyshev多项式</vt:lpstr>
      <vt:lpstr>Chebyshev多项式</vt:lpstr>
      <vt:lpstr>Cheb-Filter</vt:lpstr>
      <vt:lpstr>Cheb-Filter</vt:lpstr>
      <vt:lpstr>Cheb-Filter</vt:lpstr>
      <vt:lpstr>Cheb-Filter</vt:lpstr>
      <vt:lpstr>GCN-Filter: 简化的Cheb-Filter</vt:lpstr>
      <vt:lpstr>GCN-Filter: 简化的Cheb-Filter</vt:lpstr>
      <vt:lpstr>GCN-Filter: 简化的Cheb-Filter</vt:lpstr>
      <vt:lpstr>GCN-Filter: 简化的Cheb-Filter</vt:lpstr>
      <vt:lpstr>处理多通道图信号的GCN-Filter</vt:lpstr>
      <vt:lpstr>处理多通道图信号的GCN-Filter</vt:lpstr>
      <vt:lpstr>处理多通道图信号的GCN-Filter</vt:lpstr>
      <vt:lpstr>两大类图滤波操作</vt:lpstr>
      <vt:lpstr>Spatial Methods for Graph CNN</vt:lpstr>
      <vt:lpstr>Spatial Methods for Graph CNN</vt:lpstr>
      <vt:lpstr>Spatial Methods for Graph CNN</vt:lpstr>
      <vt:lpstr>Spatial Methods for Graph CNN</vt:lpstr>
      <vt:lpstr>Spatial Methods for Graph CNN</vt:lpstr>
      <vt:lpstr>从空间域理解GCN-Filter</vt:lpstr>
      <vt:lpstr>从空间域理解GCN-Filter</vt:lpstr>
      <vt:lpstr>从空间域理解GCN-Filter</vt:lpstr>
      <vt:lpstr>GCN与第一个滤波器对比</vt:lpstr>
      <vt:lpstr>GraphSage-Filter</vt:lpstr>
      <vt:lpstr>GraphSage-Filter</vt:lpstr>
      <vt:lpstr>GAT-Filter</vt:lpstr>
      <vt:lpstr>GAT-Filter</vt:lpstr>
      <vt:lpstr>GAT-Filter</vt:lpstr>
      <vt:lpstr>GAT-Filter</vt:lpstr>
      <vt:lpstr>ECC-Filter</vt:lpstr>
      <vt:lpstr>ECC-Filter</vt:lpstr>
      <vt:lpstr>ECC-Filter</vt:lpstr>
      <vt:lpstr>GGNN-Filter</vt:lpstr>
      <vt:lpstr>GGNN-Filter</vt:lpstr>
      <vt:lpstr>MPNN</vt:lpstr>
      <vt:lpstr>MPNN</vt:lpstr>
      <vt:lpstr>PPNP</vt:lpstr>
      <vt:lpstr>PPNP</vt:lpstr>
      <vt:lpstr>PPNP</vt:lpstr>
      <vt:lpstr>PPNP</vt:lpstr>
      <vt:lpstr>PPNP</vt:lpstr>
      <vt:lpstr>PPNP</vt:lpstr>
      <vt:lpstr>APPNP</vt:lpstr>
      <vt:lpstr>APPNP</vt:lpstr>
      <vt:lpstr>APPNP</vt:lpstr>
      <vt:lpstr>APPNP</vt:lpstr>
      <vt:lpstr>APPNP</vt:lpstr>
      <vt:lpstr>APPNP</vt:lpstr>
      <vt:lpstr>APPNP</vt:lpstr>
      <vt:lpstr>三个视角</vt:lpstr>
      <vt:lpstr>从图信号降噪的角度理解图滤波</vt:lpstr>
      <vt:lpstr>从图信号降噪的角度理解图滤波</vt:lpstr>
      <vt:lpstr>一些滤波操作的简单回顾</vt:lpstr>
      <vt:lpstr>图信号降噪</vt:lpstr>
      <vt:lpstr>图信号降噪</vt:lpstr>
      <vt:lpstr>图信号降噪</vt:lpstr>
      <vt:lpstr>图信号降噪</vt:lpstr>
      <vt:lpstr>图信号降噪</vt:lpstr>
      <vt:lpstr>图信号降噪</vt:lpstr>
      <vt:lpstr>图信号降噪</vt:lpstr>
      <vt:lpstr>图信号降噪</vt:lpstr>
      <vt:lpstr>从图降噪角度理解PPNP</vt:lpstr>
      <vt:lpstr>从图降噪角度理解PPNP</vt:lpstr>
      <vt:lpstr>从图降噪角度理解PPNP</vt:lpstr>
      <vt:lpstr>从图降噪角度理解PPNP</vt:lpstr>
      <vt:lpstr>从图降噪角度理解PPNP</vt:lpstr>
      <vt:lpstr>从图降噪角度理解GCN</vt:lpstr>
      <vt:lpstr>从图降噪角度理解GCN</vt:lpstr>
      <vt:lpstr>从图降噪角度理解GCN</vt:lpstr>
      <vt:lpstr>从图降噪角度理解GCN</vt:lpstr>
      <vt:lpstr>从图降噪角度理解GAT</vt:lpstr>
      <vt:lpstr>从图降噪角度理解GAT</vt:lpstr>
      <vt:lpstr>从图降噪角度理解GAT</vt:lpstr>
      <vt:lpstr>从图降噪角度理解GAT</vt:lpstr>
      <vt:lpstr>从图降噪角度理解GAT</vt:lpstr>
      <vt:lpstr>从图降噪角度理解GAT</vt:lpstr>
      <vt:lpstr>从图降噪角度理解GAT</vt:lpstr>
      <vt:lpstr>从图降噪角度理解GAT</vt:lpstr>
      <vt:lpstr>一个统一的理解</vt:lpstr>
      <vt:lpstr>一个统一的框架: UGNN</vt:lpstr>
      <vt:lpstr>一个统一的框架: UGNN</vt:lpstr>
      <vt:lpstr>一个统一的框架: UGNN</vt:lpstr>
      <vt:lpstr>一个统一的框架: UGNN</vt:lpstr>
      <vt:lpstr>利用UGNN设计新的图滤波操作</vt:lpstr>
      <vt:lpstr>利用UGNN设计新的图滤波操作</vt:lpstr>
      <vt:lpstr>利用UGNN设计新的图滤波操作</vt:lpstr>
      <vt:lpstr>Graph Trend Filtering</vt:lpstr>
      <vt:lpstr>Graph Trend Filtering</vt:lpstr>
      <vt:lpstr>Graph Trend Filtering</vt:lpstr>
      <vt:lpstr>目录</vt:lpstr>
      <vt:lpstr>图池化操作</vt:lpstr>
      <vt:lpstr>通用的GNN框架（图任务）</vt:lpstr>
      <vt:lpstr>平面池化</vt:lpstr>
      <vt:lpstr>平均池化和最大池化</vt:lpstr>
      <vt:lpstr>平均池化和最大池化</vt:lpstr>
      <vt:lpstr>平均池化和最大池化</vt:lpstr>
      <vt:lpstr>添加虚拟节点进行池化</vt:lpstr>
      <vt:lpstr>添加虚拟节点进行池化</vt:lpstr>
      <vt:lpstr>添加虚拟节点进行池化</vt:lpstr>
      <vt:lpstr>添加虚拟节点进行池化</vt:lpstr>
      <vt:lpstr>基于注意力机制的平面池化</vt:lpstr>
      <vt:lpstr>基于注意力机制的平面池化</vt:lpstr>
      <vt:lpstr>层次图化操作</vt:lpstr>
      <vt:lpstr>gPool</vt:lpstr>
      <vt:lpstr>gPool</vt:lpstr>
      <vt:lpstr>gPool</vt:lpstr>
      <vt:lpstr>gPool</vt:lpstr>
      <vt:lpstr>gPool</vt:lpstr>
      <vt:lpstr>gPool</vt:lpstr>
      <vt:lpstr>SAGPool</vt:lpstr>
      <vt:lpstr>DiffPool</vt:lpstr>
      <vt:lpstr>DiffPool</vt:lpstr>
      <vt:lpstr>DiffPool</vt:lpstr>
      <vt:lpstr>DiffPool</vt:lpstr>
      <vt:lpstr>DiffPool</vt:lpstr>
      <vt:lpstr>DiffPool</vt:lpstr>
      <vt:lpstr>谢谢！ Q&amp;A</vt:lpstr>
      <vt:lpstr>Eigenpooling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图神经网络</dc:title>
  <cp:lastModifiedBy>Yao Wan</cp:lastModifiedBy>
  <cp:revision>391</cp:revision>
  <dcterms:created xsi:type="dcterms:W3CDTF">2022-09-16T09:37:56Z</dcterms:created>
  <dcterms:modified xsi:type="dcterms:W3CDTF">2023-09-27T01:38:11Z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2021-07-08T00:00:00Z</vt:filetime>
  </property>
  <property fmtid="{D5CDD505-2E9C-101B-9397-08002B2CF9AE}" pid="3" name="Creator">
    <vt:lpwstr>WPS 演示</vt:lpwstr>
  </property>
  <property fmtid="{D5CDD505-2E9C-101B-9397-08002B2CF9AE}" pid="4" name="LastSaved">
    <vt:filetime>2022-09-16T00:00:00Z</vt:filetime>
  </property>
</Properties>
</file>